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1"/>
  </p:notesMasterIdLst>
  <p:handoutMasterIdLst>
    <p:handoutMasterId r:id="rId32"/>
  </p:handoutMasterIdLst>
  <p:sldIdLst>
    <p:sldId id="256" r:id="rId2"/>
    <p:sldId id="468" r:id="rId3"/>
    <p:sldId id="583" r:id="rId4"/>
    <p:sldId id="591" r:id="rId5"/>
    <p:sldId id="592" r:id="rId6"/>
    <p:sldId id="590" r:id="rId7"/>
    <p:sldId id="597" r:id="rId8"/>
    <p:sldId id="598" r:id="rId9"/>
    <p:sldId id="600" r:id="rId10"/>
    <p:sldId id="599" r:id="rId11"/>
    <p:sldId id="601" r:id="rId12"/>
    <p:sldId id="626" r:id="rId13"/>
    <p:sldId id="609" r:id="rId14"/>
    <p:sldId id="610" r:id="rId15"/>
    <p:sldId id="611" r:id="rId16"/>
    <p:sldId id="612" r:id="rId17"/>
    <p:sldId id="614" r:id="rId18"/>
    <p:sldId id="615" r:id="rId19"/>
    <p:sldId id="616" r:id="rId20"/>
    <p:sldId id="617" r:id="rId21"/>
    <p:sldId id="618" r:id="rId22"/>
    <p:sldId id="619" r:id="rId23"/>
    <p:sldId id="620" r:id="rId24"/>
    <p:sldId id="613" r:id="rId25"/>
    <p:sldId id="621" r:id="rId26"/>
    <p:sldId id="622" r:id="rId27"/>
    <p:sldId id="623" r:id="rId28"/>
    <p:sldId id="624" r:id="rId29"/>
    <p:sldId id="625"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FF99"/>
    <a:srgbClr val="00CCFF"/>
    <a:srgbClr val="0099FF"/>
    <a:srgbClr val="6699FF"/>
    <a:srgbClr val="0066FF"/>
    <a:srgbClr val="CCFFCC"/>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631C3-D91E-4641-ACDC-389C8C611FC7}" v="172" dt="2021-03-29T07:55:21.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536" autoAdjust="0"/>
    <p:restoredTop sz="96003" autoAdjust="0"/>
  </p:normalViewPr>
  <p:slideViewPr>
    <p:cSldViewPr snapToGrid="0">
      <p:cViewPr varScale="1">
        <p:scale>
          <a:sx n="121" d="100"/>
          <a:sy n="121" d="100"/>
        </p:scale>
        <p:origin x="8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Jin" userId="S::dcszjin@nus.edu.sg::cd05a825-544c-438a-9ba1-08e63db50b47" providerId="AD" clId="Web-{66D5AB6E-AF24-491D-9529-2DDB49AD3149}"/>
    <pc:docChg chg="modSld">
      <pc:chgData name="Zhao Jin" userId="S::dcszjin@nus.edu.sg::cd05a825-544c-438a-9ba1-08e63db50b47" providerId="AD" clId="Web-{66D5AB6E-AF24-491D-9529-2DDB49AD3149}" dt="2021-01-20T08:43:03.224" v="8" actId="14100"/>
      <pc:docMkLst>
        <pc:docMk/>
      </pc:docMkLst>
      <pc:sldChg chg="modSp">
        <pc:chgData name="Zhao Jin" userId="S::dcszjin@nus.edu.sg::cd05a825-544c-438a-9ba1-08e63db50b47" providerId="AD" clId="Web-{66D5AB6E-AF24-491D-9529-2DDB49AD3149}" dt="2021-01-20T08:43:03.224" v="8" actId="14100"/>
        <pc:sldMkLst>
          <pc:docMk/>
          <pc:sldMk cId="901453530" sldId="546"/>
        </pc:sldMkLst>
        <pc:spChg chg="mod">
          <ac:chgData name="Zhao Jin" userId="S::dcszjin@nus.edu.sg::cd05a825-544c-438a-9ba1-08e63db50b47" providerId="AD" clId="Web-{66D5AB6E-AF24-491D-9529-2DDB49AD3149}" dt="2021-01-20T08:43:03.224" v="8" actId="14100"/>
          <ac:spMkLst>
            <pc:docMk/>
            <pc:sldMk cId="901453530" sldId="546"/>
            <ac:spMk id="9" creationId="{00000000-0000-0000-0000-000000000000}"/>
          </ac:spMkLst>
        </pc:spChg>
        <pc:spChg chg="mod">
          <ac:chgData name="Zhao Jin" userId="S::dcszjin@nus.edu.sg::cd05a825-544c-438a-9ba1-08e63db50b47" providerId="AD" clId="Web-{66D5AB6E-AF24-491D-9529-2DDB49AD3149}" dt="2021-01-20T08:42:24.723" v="4" actId="1076"/>
          <ac:spMkLst>
            <pc:docMk/>
            <pc:sldMk cId="901453530" sldId="546"/>
            <ac:spMk id="14" creationId="{00000000-0000-0000-0000-000000000000}"/>
          </ac:spMkLst>
        </pc:spChg>
      </pc:sldChg>
    </pc:docChg>
  </pc:docChgLst>
  <pc:docChgLst>
    <pc:chgData name="Zhao Jin" userId="cd05a825-544c-438a-9ba1-08e63db50b47" providerId="ADAL" clId="{28AEA613-C2D1-4884-898F-364599B60A84}"/>
    <pc:docChg chg="undo custSel addSld delSld modSld sldOrd">
      <pc:chgData name="Zhao Jin" userId="cd05a825-544c-438a-9ba1-08e63db50b47" providerId="ADAL" clId="{28AEA613-C2D1-4884-898F-364599B60A84}" dt="2021-03-08T05:35:17.057" v="4597" actId="1076"/>
      <pc:docMkLst>
        <pc:docMk/>
      </pc:docMkLst>
      <pc:sldChg chg="modSp mod">
        <pc:chgData name="Zhao Jin" userId="cd05a825-544c-438a-9ba1-08e63db50b47" providerId="ADAL" clId="{28AEA613-C2D1-4884-898F-364599B60A84}" dt="2021-03-08T05:14:40.845" v="4350" actId="20577"/>
        <pc:sldMkLst>
          <pc:docMk/>
          <pc:sldMk cId="2438607696" sldId="468"/>
        </pc:sldMkLst>
        <pc:spChg chg="mod">
          <ac:chgData name="Zhao Jin" userId="cd05a825-544c-438a-9ba1-08e63db50b47" providerId="ADAL" clId="{28AEA613-C2D1-4884-898F-364599B60A84}" dt="2021-03-02T06:39:28.073" v="34" actId="20577"/>
          <ac:spMkLst>
            <pc:docMk/>
            <pc:sldMk cId="2438607696" sldId="468"/>
            <ac:spMk id="14338" creationId="{00000000-0000-0000-0000-000000000000}"/>
          </ac:spMkLst>
        </pc:spChg>
        <pc:spChg chg="mod">
          <ac:chgData name="Zhao Jin" userId="cd05a825-544c-438a-9ba1-08e63db50b47" providerId="ADAL" clId="{28AEA613-C2D1-4884-898F-364599B60A84}" dt="2021-03-08T05:14:40.845" v="4350" actId="20577"/>
          <ac:spMkLst>
            <pc:docMk/>
            <pc:sldMk cId="2438607696" sldId="468"/>
            <ac:spMk id="14339" creationId="{00000000-0000-0000-0000-000000000000}"/>
          </ac:spMkLst>
        </pc:spChg>
      </pc:sldChg>
      <pc:sldChg chg="modSp mod">
        <pc:chgData name="Zhao Jin" userId="cd05a825-544c-438a-9ba1-08e63db50b47" providerId="ADAL" clId="{28AEA613-C2D1-4884-898F-364599B60A84}" dt="2021-03-02T10:06:02.574" v="4181" actId="20577"/>
        <pc:sldMkLst>
          <pc:docMk/>
          <pc:sldMk cId="1067695719" sldId="526"/>
        </pc:sldMkLst>
        <pc:spChg chg="mod">
          <ac:chgData name="Zhao Jin" userId="cd05a825-544c-438a-9ba1-08e63db50b47" providerId="ADAL" clId="{28AEA613-C2D1-4884-898F-364599B60A84}" dt="2021-03-02T10:06:02.574" v="4181" actId="20577"/>
          <ac:spMkLst>
            <pc:docMk/>
            <pc:sldMk cId="1067695719" sldId="526"/>
            <ac:spMk id="13" creationId="{00000000-0000-0000-0000-000000000000}"/>
          </ac:spMkLst>
        </pc:spChg>
      </pc:sldChg>
      <pc:sldChg chg="del">
        <pc:chgData name="Zhao Jin" userId="cd05a825-544c-438a-9ba1-08e63db50b47" providerId="ADAL" clId="{28AEA613-C2D1-4884-898F-364599B60A84}" dt="2021-03-02T06:42:03.057" v="96" actId="47"/>
        <pc:sldMkLst>
          <pc:docMk/>
          <pc:sldMk cId="2573090601" sldId="546"/>
        </pc:sldMkLst>
      </pc:sldChg>
      <pc:sldChg chg="addSp delSp modSp mod ord delAnim modAnim">
        <pc:chgData name="Zhao Jin" userId="cd05a825-544c-438a-9ba1-08e63db50b47" providerId="ADAL" clId="{28AEA613-C2D1-4884-898F-364599B60A84}" dt="2021-03-08T05:32:40.765" v="4519" actId="20577"/>
        <pc:sldMkLst>
          <pc:docMk/>
          <pc:sldMk cId="1427618944" sldId="553"/>
        </pc:sldMkLst>
        <pc:spChg chg="add del">
          <ac:chgData name="Zhao Jin" userId="cd05a825-544c-438a-9ba1-08e63db50b47" providerId="ADAL" clId="{28AEA613-C2D1-4884-898F-364599B60A84}" dt="2021-03-02T06:54:00.508" v="631"/>
          <ac:spMkLst>
            <pc:docMk/>
            <pc:sldMk cId="1427618944" sldId="553"/>
            <ac:spMk id="2" creationId="{C1FB9B66-8632-4113-BCCE-A72E6162D5F7}"/>
          </ac:spMkLst>
        </pc:spChg>
        <pc:spChg chg="mod">
          <ac:chgData name="Zhao Jin" userId="cd05a825-544c-438a-9ba1-08e63db50b47" providerId="ADAL" clId="{28AEA613-C2D1-4884-898F-364599B60A84}" dt="2021-03-08T05:32:40.765" v="4519" actId="20577"/>
          <ac:spMkLst>
            <pc:docMk/>
            <pc:sldMk cId="1427618944" sldId="553"/>
            <ac:spMk id="8" creationId="{00000000-0000-0000-0000-000000000000}"/>
          </ac:spMkLst>
        </pc:spChg>
        <pc:spChg chg="del">
          <ac:chgData name="Zhao Jin" userId="cd05a825-544c-438a-9ba1-08e63db50b47" providerId="ADAL" clId="{28AEA613-C2D1-4884-898F-364599B60A84}" dt="2021-03-02T06:44:57.178" v="198" actId="478"/>
          <ac:spMkLst>
            <pc:docMk/>
            <pc:sldMk cId="1427618944" sldId="553"/>
            <ac:spMk id="10" creationId="{D152B3CB-3A18-4904-B92B-10421E2CF44A}"/>
          </ac:spMkLst>
        </pc:spChg>
        <pc:spChg chg="del">
          <ac:chgData name="Zhao Jin" userId="cd05a825-544c-438a-9ba1-08e63db50b47" providerId="ADAL" clId="{28AEA613-C2D1-4884-898F-364599B60A84}" dt="2021-03-02T06:44:57.178" v="198" actId="478"/>
          <ac:spMkLst>
            <pc:docMk/>
            <pc:sldMk cId="1427618944" sldId="553"/>
            <ac:spMk id="11" creationId="{518EA1C5-C26B-4C75-8BA5-D5CB66F74A0E}"/>
          </ac:spMkLst>
        </pc:spChg>
        <pc:spChg chg="del">
          <ac:chgData name="Zhao Jin" userId="cd05a825-544c-438a-9ba1-08e63db50b47" providerId="ADAL" clId="{28AEA613-C2D1-4884-898F-364599B60A84}" dt="2021-03-02T06:44:57.178" v="198" actId="478"/>
          <ac:spMkLst>
            <pc:docMk/>
            <pc:sldMk cId="1427618944" sldId="553"/>
            <ac:spMk id="13" creationId="{AFC19333-5980-4F3B-A9D6-4C44C6ADB80A}"/>
          </ac:spMkLst>
        </pc:spChg>
        <pc:spChg chg="del">
          <ac:chgData name="Zhao Jin" userId="cd05a825-544c-438a-9ba1-08e63db50b47" providerId="ADAL" clId="{28AEA613-C2D1-4884-898F-364599B60A84}" dt="2021-03-02T06:44:57.178" v="198" actId="478"/>
          <ac:spMkLst>
            <pc:docMk/>
            <pc:sldMk cId="1427618944" sldId="553"/>
            <ac:spMk id="14" creationId="{13C4F959-C463-4D51-9AA3-643FAC81E97E}"/>
          </ac:spMkLst>
        </pc:spChg>
        <pc:spChg chg="add del mod">
          <ac:chgData name="Zhao Jin" userId="cd05a825-544c-438a-9ba1-08e63db50b47" providerId="ADAL" clId="{28AEA613-C2D1-4884-898F-364599B60A84}" dt="2021-03-02T09:10:25.278" v="1670" actId="478"/>
          <ac:spMkLst>
            <pc:docMk/>
            <pc:sldMk cId="1427618944" sldId="553"/>
            <ac:spMk id="16" creationId="{4F21EA87-6702-4532-BBFE-929F69F022C5}"/>
          </ac:spMkLst>
        </pc:spChg>
        <pc:spChg chg="del">
          <ac:chgData name="Zhao Jin" userId="cd05a825-544c-438a-9ba1-08e63db50b47" providerId="ADAL" clId="{28AEA613-C2D1-4884-898F-364599B60A84}" dt="2021-03-02T06:44:57.178" v="198" actId="478"/>
          <ac:spMkLst>
            <pc:docMk/>
            <pc:sldMk cId="1427618944" sldId="553"/>
            <ac:spMk id="17" creationId="{9BEB6C85-479A-4BE9-8BA4-DB3AC5A607CA}"/>
          </ac:spMkLst>
        </pc:spChg>
        <pc:spChg chg="del">
          <ac:chgData name="Zhao Jin" userId="cd05a825-544c-438a-9ba1-08e63db50b47" providerId="ADAL" clId="{28AEA613-C2D1-4884-898F-364599B60A84}" dt="2021-03-02T06:44:57.178" v="198" actId="478"/>
          <ac:spMkLst>
            <pc:docMk/>
            <pc:sldMk cId="1427618944" sldId="553"/>
            <ac:spMk id="18" creationId="{9000E7BE-8527-4532-AA43-010C42C6CD73}"/>
          </ac:spMkLst>
        </pc:spChg>
        <pc:spChg chg="del">
          <ac:chgData name="Zhao Jin" userId="cd05a825-544c-438a-9ba1-08e63db50b47" providerId="ADAL" clId="{28AEA613-C2D1-4884-898F-364599B60A84}" dt="2021-03-02T06:44:57.178" v="198" actId="478"/>
          <ac:spMkLst>
            <pc:docMk/>
            <pc:sldMk cId="1427618944" sldId="553"/>
            <ac:spMk id="19" creationId="{03877E7A-C2FA-4A59-A414-3C95F6BC432E}"/>
          </ac:spMkLst>
        </pc:spChg>
        <pc:spChg chg="del">
          <ac:chgData name="Zhao Jin" userId="cd05a825-544c-438a-9ba1-08e63db50b47" providerId="ADAL" clId="{28AEA613-C2D1-4884-898F-364599B60A84}" dt="2021-03-02T06:44:57.178" v="198" actId="478"/>
          <ac:spMkLst>
            <pc:docMk/>
            <pc:sldMk cId="1427618944" sldId="553"/>
            <ac:spMk id="20" creationId="{8F0E57E9-A1B5-4D6E-ABB5-128789B1CF5C}"/>
          </ac:spMkLst>
        </pc:spChg>
        <pc:spChg chg="mod">
          <ac:chgData name="Zhao Jin" userId="cd05a825-544c-438a-9ba1-08e63db50b47" providerId="ADAL" clId="{28AEA613-C2D1-4884-898F-364599B60A84}" dt="2021-03-02T06:45:21.125" v="199"/>
          <ac:spMkLst>
            <pc:docMk/>
            <pc:sldMk cId="1427618944" sldId="553"/>
            <ac:spMk id="23" creationId="{22298A66-6762-44D2-BB8C-0FE8DBF3ACE8}"/>
          </ac:spMkLst>
        </pc:spChg>
        <pc:spChg chg="mod">
          <ac:chgData name="Zhao Jin" userId="cd05a825-544c-438a-9ba1-08e63db50b47" providerId="ADAL" clId="{28AEA613-C2D1-4884-898F-364599B60A84}" dt="2021-03-02T06:45:21.125" v="199"/>
          <ac:spMkLst>
            <pc:docMk/>
            <pc:sldMk cId="1427618944" sldId="553"/>
            <ac:spMk id="24" creationId="{454827C3-786A-4EF6-A272-E17B6ABB4342}"/>
          </ac:spMkLst>
        </pc:spChg>
        <pc:spChg chg="mod">
          <ac:chgData name="Zhao Jin" userId="cd05a825-544c-438a-9ba1-08e63db50b47" providerId="ADAL" clId="{28AEA613-C2D1-4884-898F-364599B60A84}" dt="2021-03-02T06:45:21.125" v="199"/>
          <ac:spMkLst>
            <pc:docMk/>
            <pc:sldMk cId="1427618944" sldId="553"/>
            <ac:spMk id="25" creationId="{54017296-1889-44BC-B87F-B7DE2D76A9BD}"/>
          </ac:spMkLst>
        </pc:spChg>
        <pc:spChg chg="mod">
          <ac:chgData name="Zhao Jin" userId="cd05a825-544c-438a-9ba1-08e63db50b47" providerId="ADAL" clId="{28AEA613-C2D1-4884-898F-364599B60A84}" dt="2021-03-02T06:45:21.125" v="199"/>
          <ac:spMkLst>
            <pc:docMk/>
            <pc:sldMk cId="1427618944" sldId="553"/>
            <ac:spMk id="26" creationId="{C92992AA-7596-4AB7-9023-D40BB0B80BBB}"/>
          </ac:spMkLst>
        </pc:spChg>
        <pc:spChg chg="mod">
          <ac:chgData name="Zhao Jin" userId="cd05a825-544c-438a-9ba1-08e63db50b47" providerId="ADAL" clId="{28AEA613-C2D1-4884-898F-364599B60A84}" dt="2021-03-02T06:45:21.125" v="199"/>
          <ac:spMkLst>
            <pc:docMk/>
            <pc:sldMk cId="1427618944" sldId="553"/>
            <ac:spMk id="27" creationId="{DC72BAB7-1606-4B2B-A955-8A472E1E4629}"/>
          </ac:spMkLst>
        </pc:spChg>
        <pc:spChg chg="mod">
          <ac:chgData name="Zhao Jin" userId="cd05a825-544c-438a-9ba1-08e63db50b47" providerId="ADAL" clId="{28AEA613-C2D1-4884-898F-364599B60A84}" dt="2021-03-02T06:45:21.125" v="199"/>
          <ac:spMkLst>
            <pc:docMk/>
            <pc:sldMk cId="1427618944" sldId="553"/>
            <ac:spMk id="28" creationId="{A8D43305-436F-4BCB-ACF0-945EC8A7AC47}"/>
          </ac:spMkLst>
        </pc:spChg>
        <pc:spChg chg="mod">
          <ac:chgData name="Zhao Jin" userId="cd05a825-544c-438a-9ba1-08e63db50b47" providerId="ADAL" clId="{28AEA613-C2D1-4884-898F-364599B60A84}" dt="2021-03-02T06:45:21.125" v="199"/>
          <ac:spMkLst>
            <pc:docMk/>
            <pc:sldMk cId="1427618944" sldId="553"/>
            <ac:spMk id="29" creationId="{05ADEF97-EC53-4BD2-8F9E-B23D11E6B40F}"/>
          </ac:spMkLst>
        </pc:spChg>
        <pc:spChg chg="mod">
          <ac:chgData name="Zhao Jin" userId="cd05a825-544c-438a-9ba1-08e63db50b47" providerId="ADAL" clId="{28AEA613-C2D1-4884-898F-364599B60A84}" dt="2021-03-02T06:45:21.125" v="199"/>
          <ac:spMkLst>
            <pc:docMk/>
            <pc:sldMk cId="1427618944" sldId="553"/>
            <ac:spMk id="30" creationId="{CEB672D7-62A0-4496-80C5-2665B71692E7}"/>
          </ac:spMkLst>
        </pc:spChg>
        <pc:spChg chg="mod">
          <ac:chgData name="Zhao Jin" userId="cd05a825-544c-438a-9ba1-08e63db50b47" providerId="ADAL" clId="{28AEA613-C2D1-4884-898F-364599B60A84}" dt="2021-03-02T06:45:21.125" v="199"/>
          <ac:spMkLst>
            <pc:docMk/>
            <pc:sldMk cId="1427618944" sldId="553"/>
            <ac:spMk id="33" creationId="{3EF20CAD-6275-4A0E-98E8-52E54F6DB900}"/>
          </ac:spMkLst>
        </pc:spChg>
        <pc:spChg chg="mod">
          <ac:chgData name="Zhao Jin" userId="cd05a825-544c-438a-9ba1-08e63db50b47" providerId="ADAL" clId="{28AEA613-C2D1-4884-898F-364599B60A84}" dt="2021-03-02T06:45:21.125" v="199"/>
          <ac:spMkLst>
            <pc:docMk/>
            <pc:sldMk cId="1427618944" sldId="553"/>
            <ac:spMk id="34" creationId="{6A5CF40F-4727-47D4-8011-EC4DE95B0712}"/>
          </ac:spMkLst>
        </pc:spChg>
        <pc:spChg chg="mod">
          <ac:chgData name="Zhao Jin" userId="cd05a825-544c-438a-9ba1-08e63db50b47" providerId="ADAL" clId="{28AEA613-C2D1-4884-898F-364599B60A84}" dt="2021-03-02T06:45:21.125" v="199"/>
          <ac:spMkLst>
            <pc:docMk/>
            <pc:sldMk cId="1427618944" sldId="553"/>
            <ac:spMk id="35" creationId="{C29510BF-C662-4586-A043-58B74944C0E6}"/>
          </ac:spMkLst>
        </pc:spChg>
        <pc:spChg chg="mod">
          <ac:chgData name="Zhao Jin" userId="cd05a825-544c-438a-9ba1-08e63db50b47" providerId="ADAL" clId="{28AEA613-C2D1-4884-898F-364599B60A84}" dt="2021-03-02T06:45:21.125" v="199"/>
          <ac:spMkLst>
            <pc:docMk/>
            <pc:sldMk cId="1427618944" sldId="553"/>
            <ac:spMk id="36" creationId="{DBB1A692-C5E1-4B9A-9E58-67F43052F6E1}"/>
          </ac:spMkLst>
        </pc:spChg>
        <pc:spChg chg="mod">
          <ac:chgData name="Zhao Jin" userId="cd05a825-544c-438a-9ba1-08e63db50b47" providerId="ADAL" clId="{28AEA613-C2D1-4884-898F-364599B60A84}" dt="2021-03-02T06:45:21.125" v="199"/>
          <ac:spMkLst>
            <pc:docMk/>
            <pc:sldMk cId="1427618944" sldId="553"/>
            <ac:spMk id="37" creationId="{70F3E19A-F052-44DF-A033-8A3222B886DD}"/>
          </ac:spMkLst>
        </pc:spChg>
        <pc:spChg chg="mod">
          <ac:chgData name="Zhao Jin" userId="cd05a825-544c-438a-9ba1-08e63db50b47" providerId="ADAL" clId="{28AEA613-C2D1-4884-898F-364599B60A84}" dt="2021-03-02T06:45:21.125" v="199"/>
          <ac:spMkLst>
            <pc:docMk/>
            <pc:sldMk cId="1427618944" sldId="553"/>
            <ac:spMk id="38" creationId="{B7C4FB1C-FBD3-4D35-B3BA-79FBA2F48E38}"/>
          </ac:spMkLst>
        </pc:spChg>
        <pc:spChg chg="mod">
          <ac:chgData name="Zhao Jin" userId="cd05a825-544c-438a-9ba1-08e63db50b47" providerId="ADAL" clId="{28AEA613-C2D1-4884-898F-364599B60A84}" dt="2021-03-02T06:45:21.125" v="199"/>
          <ac:spMkLst>
            <pc:docMk/>
            <pc:sldMk cId="1427618944" sldId="553"/>
            <ac:spMk id="39" creationId="{DDA7AB57-FBF8-41B0-8B0C-91B4E5C699D7}"/>
          </ac:spMkLst>
        </pc:spChg>
        <pc:spChg chg="mod">
          <ac:chgData name="Zhao Jin" userId="cd05a825-544c-438a-9ba1-08e63db50b47" providerId="ADAL" clId="{28AEA613-C2D1-4884-898F-364599B60A84}" dt="2021-03-02T06:45:21.125" v="199"/>
          <ac:spMkLst>
            <pc:docMk/>
            <pc:sldMk cId="1427618944" sldId="553"/>
            <ac:spMk id="40" creationId="{693C0CBD-4038-4254-954C-680F23DE573E}"/>
          </ac:spMkLst>
        </pc:spChg>
        <pc:spChg chg="mod">
          <ac:chgData name="Zhao Jin" userId="cd05a825-544c-438a-9ba1-08e63db50b47" providerId="ADAL" clId="{28AEA613-C2D1-4884-898F-364599B60A84}" dt="2021-03-02T06:45:21.125" v="199"/>
          <ac:spMkLst>
            <pc:docMk/>
            <pc:sldMk cId="1427618944" sldId="553"/>
            <ac:spMk id="41" creationId="{16E08692-B114-482D-9DC5-1ECD5A46A9CE}"/>
          </ac:spMkLst>
        </pc:spChg>
        <pc:spChg chg="mod">
          <ac:chgData name="Zhao Jin" userId="cd05a825-544c-438a-9ba1-08e63db50b47" providerId="ADAL" clId="{28AEA613-C2D1-4884-898F-364599B60A84}" dt="2021-03-02T06:45:21.125" v="199"/>
          <ac:spMkLst>
            <pc:docMk/>
            <pc:sldMk cId="1427618944" sldId="553"/>
            <ac:spMk id="42" creationId="{F43FB41C-16E3-4D44-A8D4-568E118FFC20}"/>
          </ac:spMkLst>
        </pc:spChg>
        <pc:spChg chg="mod">
          <ac:chgData name="Zhao Jin" userId="cd05a825-544c-438a-9ba1-08e63db50b47" providerId="ADAL" clId="{28AEA613-C2D1-4884-898F-364599B60A84}" dt="2021-03-02T06:45:21.125" v="199"/>
          <ac:spMkLst>
            <pc:docMk/>
            <pc:sldMk cId="1427618944" sldId="553"/>
            <ac:spMk id="43" creationId="{981FF9BA-1493-4C20-9266-E04DF5ECD4E1}"/>
          </ac:spMkLst>
        </pc:spChg>
        <pc:spChg chg="mod">
          <ac:chgData name="Zhao Jin" userId="cd05a825-544c-438a-9ba1-08e63db50b47" providerId="ADAL" clId="{28AEA613-C2D1-4884-898F-364599B60A84}" dt="2021-03-02T06:45:21.125" v="199"/>
          <ac:spMkLst>
            <pc:docMk/>
            <pc:sldMk cId="1427618944" sldId="553"/>
            <ac:spMk id="44" creationId="{352EF95A-C711-44BD-8C5C-A1DEB15E8555}"/>
          </ac:spMkLst>
        </pc:spChg>
        <pc:spChg chg="mod">
          <ac:chgData name="Zhao Jin" userId="cd05a825-544c-438a-9ba1-08e63db50b47" providerId="ADAL" clId="{28AEA613-C2D1-4884-898F-364599B60A84}" dt="2021-03-02T06:45:21.125" v="199"/>
          <ac:spMkLst>
            <pc:docMk/>
            <pc:sldMk cId="1427618944" sldId="553"/>
            <ac:spMk id="45" creationId="{7A7DC9AC-5945-4F4A-B96F-782DF98D65AA}"/>
          </ac:spMkLst>
        </pc:spChg>
        <pc:spChg chg="mod">
          <ac:chgData name="Zhao Jin" userId="cd05a825-544c-438a-9ba1-08e63db50b47" providerId="ADAL" clId="{28AEA613-C2D1-4884-898F-364599B60A84}" dt="2021-03-02T06:45:21.125" v="199"/>
          <ac:spMkLst>
            <pc:docMk/>
            <pc:sldMk cId="1427618944" sldId="553"/>
            <ac:spMk id="46" creationId="{5B792E59-7CC0-4CA2-843A-8D760AEF147C}"/>
          </ac:spMkLst>
        </pc:spChg>
        <pc:spChg chg="mod">
          <ac:chgData name="Zhao Jin" userId="cd05a825-544c-438a-9ba1-08e63db50b47" providerId="ADAL" clId="{28AEA613-C2D1-4884-898F-364599B60A84}" dt="2021-03-02T06:45:21.125" v="199"/>
          <ac:spMkLst>
            <pc:docMk/>
            <pc:sldMk cId="1427618944" sldId="553"/>
            <ac:spMk id="47" creationId="{058CC6DA-7218-4087-9B5E-D7E377BF6EAA}"/>
          </ac:spMkLst>
        </pc:spChg>
        <pc:spChg chg="add del mod">
          <ac:chgData name="Zhao Jin" userId="cd05a825-544c-438a-9ba1-08e63db50b47" providerId="ADAL" clId="{28AEA613-C2D1-4884-898F-364599B60A84}" dt="2021-03-02T06:47:23.449" v="327" actId="478"/>
          <ac:spMkLst>
            <pc:docMk/>
            <pc:sldMk cId="1427618944" sldId="553"/>
            <ac:spMk id="48" creationId="{A5520FF6-E3C0-4AFC-A62E-5132CDA32A5A}"/>
          </ac:spMkLst>
        </pc:spChg>
        <pc:spChg chg="add del mod">
          <ac:chgData name="Zhao Jin" userId="cd05a825-544c-438a-9ba1-08e63db50b47" providerId="ADAL" clId="{28AEA613-C2D1-4884-898F-364599B60A84}" dt="2021-03-02T06:47:23.449" v="327" actId="478"/>
          <ac:spMkLst>
            <pc:docMk/>
            <pc:sldMk cId="1427618944" sldId="553"/>
            <ac:spMk id="49" creationId="{086D2E6B-151F-494B-B74F-D5EDEB5DB999}"/>
          </ac:spMkLst>
        </pc:spChg>
        <pc:spChg chg="add del mod">
          <ac:chgData name="Zhao Jin" userId="cd05a825-544c-438a-9ba1-08e63db50b47" providerId="ADAL" clId="{28AEA613-C2D1-4884-898F-364599B60A84}" dt="2021-03-02T06:47:23.449" v="327" actId="478"/>
          <ac:spMkLst>
            <pc:docMk/>
            <pc:sldMk cId="1427618944" sldId="553"/>
            <ac:spMk id="50" creationId="{864594A5-AA44-4250-9582-329B383829D2}"/>
          </ac:spMkLst>
        </pc:spChg>
        <pc:spChg chg="add mod">
          <ac:chgData name="Zhao Jin" userId="cd05a825-544c-438a-9ba1-08e63db50b47" providerId="ADAL" clId="{28AEA613-C2D1-4884-898F-364599B60A84}" dt="2021-03-02T09:29:30.885" v="2604" actId="20577"/>
          <ac:spMkLst>
            <pc:docMk/>
            <pc:sldMk cId="1427618944" sldId="553"/>
            <ac:spMk id="51" creationId="{090D74B1-CF3A-4E44-A9AC-F1C0303D3547}"/>
          </ac:spMkLst>
        </pc:spChg>
        <pc:spChg chg="add mod">
          <ac:chgData name="Zhao Jin" userId="cd05a825-544c-438a-9ba1-08e63db50b47" providerId="ADAL" clId="{28AEA613-C2D1-4884-898F-364599B60A84}" dt="2021-03-02T09:10:38.769" v="1726" actId="1035"/>
          <ac:spMkLst>
            <pc:docMk/>
            <pc:sldMk cId="1427618944" sldId="553"/>
            <ac:spMk id="52" creationId="{396A2377-01AA-47A9-823F-09EED46E65DB}"/>
          </ac:spMkLst>
        </pc:spChg>
        <pc:spChg chg="add del mod">
          <ac:chgData name="Zhao Jin" userId="cd05a825-544c-438a-9ba1-08e63db50b47" providerId="ADAL" clId="{28AEA613-C2D1-4884-898F-364599B60A84}" dt="2021-03-02T09:21:10.463" v="2119"/>
          <ac:spMkLst>
            <pc:docMk/>
            <pc:sldMk cId="1427618944" sldId="553"/>
            <ac:spMk id="53" creationId="{892CC637-C9ED-47CF-95D8-84CA3EEF147A}"/>
          </ac:spMkLst>
        </pc:spChg>
        <pc:spChg chg="del">
          <ac:chgData name="Zhao Jin" userId="cd05a825-544c-438a-9ba1-08e63db50b47" providerId="ADAL" clId="{28AEA613-C2D1-4884-898F-364599B60A84}" dt="2021-03-02T06:44:57.178" v="198" actId="478"/>
          <ac:spMkLst>
            <pc:docMk/>
            <pc:sldMk cId="1427618944" sldId="553"/>
            <ac:spMk id="84" creationId="{C4E05674-68A2-0D4E-8B47-F7A2C6A6B76F}"/>
          </ac:spMkLst>
        </pc:spChg>
        <pc:spChg chg="mod">
          <ac:chgData name="Zhao Jin" userId="cd05a825-544c-438a-9ba1-08e63db50b47" providerId="ADAL" clId="{28AEA613-C2D1-4884-898F-364599B60A84}" dt="2021-03-02T06:47:30.419" v="353" actId="20577"/>
          <ac:spMkLst>
            <pc:docMk/>
            <pc:sldMk cId="1427618944" sldId="553"/>
            <ac:spMk id="14338" creationId="{00000000-0000-0000-0000-000000000000}"/>
          </ac:spMkLst>
        </pc:spChg>
        <pc:grpChg chg="add del mod">
          <ac:chgData name="Zhao Jin" userId="cd05a825-544c-438a-9ba1-08e63db50b47" providerId="ADAL" clId="{28AEA613-C2D1-4884-898F-364599B60A84}" dt="2021-03-02T06:47:23.449" v="327" actId="478"/>
          <ac:grpSpMkLst>
            <pc:docMk/>
            <pc:sldMk cId="1427618944" sldId="553"/>
            <ac:grpSpMk id="21" creationId="{DFB1280E-6529-4436-A768-59BE0EE289A6}"/>
          </ac:grpSpMkLst>
        </pc:grpChg>
        <pc:grpChg chg="mod">
          <ac:chgData name="Zhao Jin" userId="cd05a825-544c-438a-9ba1-08e63db50b47" providerId="ADAL" clId="{28AEA613-C2D1-4884-898F-364599B60A84}" dt="2021-03-02T06:45:21.125" v="199"/>
          <ac:grpSpMkLst>
            <pc:docMk/>
            <pc:sldMk cId="1427618944" sldId="553"/>
            <ac:grpSpMk id="22" creationId="{3BCA8796-759D-4A26-9299-91342119DC37}"/>
          </ac:grpSpMkLst>
        </pc:grpChg>
        <pc:grpChg chg="mod">
          <ac:chgData name="Zhao Jin" userId="cd05a825-544c-438a-9ba1-08e63db50b47" providerId="ADAL" clId="{28AEA613-C2D1-4884-898F-364599B60A84}" dt="2021-03-02T06:45:21.125" v="199"/>
          <ac:grpSpMkLst>
            <pc:docMk/>
            <pc:sldMk cId="1427618944" sldId="553"/>
            <ac:grpSpMk id="31" creationId="{F5C13492-98DC-48BC-9E9E-AC5AA3C3F62F}"/>
          </ac:grpSpMkLst>
        </pc:grpChg>
        <pc:grpChg chg="mod">
          <ac:chgData name="Zhao Jin" userId="cd05a825-544c-438a-9ba1-08e63db50b47" providerId="ADAL" clId="{28AEA613-C2D1-4884-898F-364599B60A84}" dt="2021-03-02T06:45:21.125" v="199"/>
          <ac:grpSpMkLst>
            <pc:docMk/>
            <pc:sldMk cId="1427618944" sldId="553"/>
            <ac:grpSpMk id="32" creationId="{C32E66EE-5BCA-4630-92FA-97D196ADF071}"/>
          </ac:grpSpMkLst>
        </pc:grpChg>
        <pc:picChg chg="del">
          <ac:chgData name="Zhao Jin" userId="cd05a825-544c-438a-9ba1-08e63db50b47" providerId="ADAL" clId="{28AEA613-C2D1-4884-898F-364599B60A84}" dt="2021-03-02T06:44:57.178" v="198" actId="478"/>
          <ac:picMkLst>
            <pc:docMk/>
            <pc:sldMk cId="1427618944" sldId="553"/>
            <ac:picMk id="15" creationId="{948B0BCC-4DCF-4EC6-AB46-2992AF6D87BD}"/>
          </ac:picMkLst>
        </pc:picChg>
      </pc:sldChg>
      <pc:sldChg chg="addSp delSp modSp del mod delAnim modAnim">
        <pc:chgData name="Zhao Jin" userId="cd05a825-544c-438a-9ba1-08e63db50b47" providerId="ADAL" clId="{28AEA613-C2D1-4884-898F-364599B60A84}" dt="2021-03-02T09:52:23.858" v="3320" actId="47"/>
        <pc:sldMkLst>
          <pc:docMk/>
          <pc:sldMk cId="1094276337" sldId="601"/>
        </pc:sldMkLst>
        <pc:spChg chg="mod">
          <ac:chgData name="Zhao Jin" userId="cd05a825-544c-438a-9ba1-08e63db50b47" providerId="ADAL" clId="{28AEA613-C2D1-4884-898F-364599B60A84}" dt="2021-03-02T09:36:04.103" v="3194" actId="404"/>
          <ac:spMkLst>
            <pc:docMk/>
            <pc:sldMk cId="1094276337" sldId="601"/>
            <ac:spMk id="8" creationId="{00000000-0000-0000-0000-000000000000}"/>
          </ac:spMkLst>
        </pc:spChg>
        <pc:spChg chg="add mod">
          <ac:chgData name="Zhao Jin" userId="cd05a825-544c-438a-9ba1-08e63db50b47" providerId="ADAL" clId="{28AEA613-C2D1-4884-898F-364599B60A84}" dt="2021-03-02T09:35:51.290" v="3178" actId="1035"/>
          <ac:spMkLst>
            <pc:docMk/>
            <pc:sldMk cId="1094276337" sldId="601"/>
            <ac:spMk id="11" creationId="{6719DA3F-9CE1-4733-A287-6E9A20182AD7}"/>
          </ac:spMkLst>
        </pc:spChg>
        <pc:spChg chg="add mod">
          <ac:chgData name="Zhao Jin" userId="cd05a825-544c-438a-9ba1-08e63db50b47" providerId="ADAL" clId="{28AEA613-C2D1-4884-898F-364599B60A84}" dt="2021-03-02T09:47:19.238" v="3245" actId="207"/>
          <ac:spMkLst>
            <pc:docMk/>
            <pc:sldMk cId="1094276337" sldId="601"/>
            <ac:spMk id="13" creationId="{A50B3E19-4DA7-438D-917E-EFF23F09F022}"/>
          </ac:spMkLst>
        </pc:spChg>
        <pc:spChg chg="add del mod">
          <ac:chgData name="Zhao Jin" userId="cd05a825-544c-438a-9ba1-08e63db50b47" providerId="ADAL" clId="{28AEA613-C2D1-4884-898F-364599B60A84}" dt="2021-03-02T09:36:44.421" v="3201"/>
          <ac:spMkLst>
            <pc:docMk/>
            <pc:sldMk cId="1094276337" sldId="601"/>
            <ac:spMk id="14" creationId="{B016A08C-EF44-41F4-84F8-576FCA203E15}"/>
          </ac:spMkLst>
        </pc:spChg>
        <pc:spChg chg="del">
          <ac:chgData name="Zhao Jin" userId="cd05a825-544c-438a-9ba1-08e63db50b47" providerId="ADAL" clId="{28AEA613-C2D1-4884-898F-364599B60A84}" dt="2021-03-02T09:30:29.470" v="2640" actId="478"/>
          <ac:spMkLst>
            <pc:docMk/>
            <pc:sldMk cId="1094276337" sldId="601"/>
            <ac:spMk id="15" creationId="{089ECE0A-4E20-4CEA-8F03-97F6A2A532A0}"/>
          </ac:spMkLst>
        </pc:spChg>
        <pc:spChg chg="del">
          <ac:chgData name="Zhao Jin" userId="cd05a825-544c-438a-9ba1-08e63db50b47" providerId="ADAL" clId="{28AEA613-C2D1-4884-898F-364599B60A84}" dt="2021-03-02T09:30:29.470" v="2640" actId="478"/>
          <ac:spMkLst>
            <pc:docMk/>
            <pc:sldMk cId="1094276337" sldId="601"/>
            <ac:spMk id="17" creationId="{2828DA0C-19A7-410C-8103-5115F757EF63}"/>
          </ac:spMkLst>
        </pc:spChg>
        <pc:spChg chg="del">
          <ac:chgData name="Zhao Jin" userId="cd05a825-544c-438a-9ba1-08e63db50b47" providerId="ADAL" clId="{28AEA613-C2D1-4884-898F-364599B60A84}" dt="2021-03-02T09:30:29.470" v="2640" actId="478"/>
          <ac:spMkLst>
            <pc:docMk/>
            <pc:sldMk cId="1094276337" sldId="601"/>
            <ac:spMk id="18" creationId="{6E78F201-C496-4C53-8ED8-A3E8332502FC}"/>
          </ac:spMkLst>
        </pc:spChg>
        <pc:spChg chg="add del mod">
          <ac:chgData name="Zhao Jin" userId="cd05a825-544c-438a-9ba1-08e63db50b47" providerId="ADAL" clId="{28AEA613-C2D1-4884-898F-364599B60A84}" dt="2021-03-02T09:36:44.421" v="3201"/>
          <ac:spMkLst>
            <pc:docMk/>
            <pc:sldMk cId="1094276337" sldId="601"/>
            <ac:spMk id="19" creationId="{68B14AF0-E3B4-4A33-9305-A825240C863F}"/>
          </ac:spMkLst>
        </pc:spChg>
        <pc:spChg chg="add del mod">
          <ac:chgData name="Zhao Jin" userId="cd05a825-544c-438a-9ba1-08e63db50b47" providerId="ADAL" clId="{28AEA613-C2D1-4884-898F-364599B60A84}" dt="2021-03-02T09:36:44.421" v="3201"/>
          <ac:spMkLst>
            <pc:docMk/>
            <pc:sldMk cId="1094276337" sldId="601"/>
            <ac:spMk id="20" creationId="{3CAAB997-0E5E-4B35-B5C7-ADBB88AC1665}"/>
          </ac:spMkLst>
        </pc:spChg>
        <pc:spChg chg="add del mod">
          <ac:chgData name="Zhao Jin" userId="cd05a825-544c-438a-9ba1-08e63db50b47" providerId="ADAL" clId="{28AEA613-C2D1-4884-898F-364599B60A84}" dt="2021-03-02T09:36:44.421" v="3201"/>
          <ac:spMkLst>
            <pc:docMk/>
            <pc:sldMk cId="1094276337" sldId="601"/>
            <ac:spMk id="21" creationId="{52A04AF7-3354-4D1A-9F18-2570E7BBFFB3}"/>
          </ac:spMkLst>
        </pc:spChg>
        <pc:spChg chg="add del mod">
          <ac:chgData name="Zhao Jin" userId="cd05a825-544c-438a-9ba1-08e63db50b47" providerId="ADAL" clId="{28AEA613-C2D1-4884-898F-364599B60A84}" dt="2021-03-02T09:36:44.421" v="3201"/>
          <ac:spMkLst>
            <pc:docMk/>
            <pc:sldMk cId="1094276337" sldId="601"/>
            <ac:spMk id="22" creationId="{DBE498BD-06A7-4730-93E0-0312A31C2562}"/>
          </ac:spMkLst>
        </pc:spChg>
        <pc:spChg chg="add del mod">
          <ac:chgData name="Zhao Jin" userId="cd05a825-544c-438a-9ba1-08e63db50b47" providerId="ADAL" clId="{28AEA613-C2D1-4884-898F-364599B60A84}" dt="2021-03-02T09:36:44.421" v="3201"/>
          <ac:spMkLst>
            <pc:docMk/>
            <pc:sldMk cId="1094276337" sldId="601"/>
            <ac:spMk id="23" creationId="{99CC0FEE-3156-47B9-AF77-F610E7737593}"/>
          </ac:spMkLst>
        </pc:spChg>
        <pc:spChg chg="add mod">
          <ac:chgData name="Zhao Jin" userId="cd05a825-544c-438a-9ba1-08e63db50b47" providerId="ADAL" clId="{28AEA613-C2D1-4884-898F-364599B60A84}" dt="2021-03-02T09:37:23.504" v="3217" actId="20577"/>
          <ac:spMkLst>
            <pc:docMk/>
            <pc:sldMk cId="1094276337" sldId="601"/>
            <ac:spMk id="24" creationId="{1FF96A38-987C-4C97-AB5A-73E1E22BD429}"/>
          </ac:spMkLst>
        </pc:spChg>
        <pc:spChg chg="add mod">
          <ac:chgData name="Zhao Jin" userId="cd05a825-544c-438a-9ba1-08e63db50b47" providerId="ADAL" clId="{28AEA613-C2D1-4884-898F-364599B60A84}" dt="2021-03-02T09:37:36.570" v="3226" actId="20577"/>
          <ac:spMkLst>
            <pc:docMk/>
            <pc:sldMk cId="1094276337" sldId="601"/>
            <ac:spMk id="25" creationId="{C86764DB-3C24-4821-93F4-AD6F9E8789E3}"/>
          </ac:spMkLst>
        </pc:spChg>
        <pc:spChg chg="add mod">
          <ac:chgData name="Zhao Jin" userId="cd05a825-544c-438a-9ba1-08e63db50b47" providerId="ADAL" clId="{28AEA613-C2D1-4884-898F-364599B60A84}" dt="2021-03-02T09:37:38.571" v="3227" actId="20577"/>
          <ac:spMkLst>
            <pc:docMk/>
            <pc:sldMk cId="1094276337" sldId="601"/>
            <ac:spMk id="26" creationId="{3C1F942C-0A84-410E-B22C-3095ABAC9B4D}"/>
          </ac:spMkLst>
        </pc:spChg>
        <pc:spChg chg="add mod">
          <ac:chgData name="Zhao Jin" userId="cd05a825-544c-438a-9ba1-08e63db50b47" providerId="ADAL" clId="{28AEA613-C2D1-4884-898F-364599B60A84}" dt="2021-03-02T09:37:41.355" v="3229" actId="20577"/>
          <ac:spMkLst>
            <pc:docMk/>
            <pc:sldMk cId="1094276337" sldId="601"/>
            <ac:spMk id="27" creationId="{125A92CA-7019-47E4-8517-3B82F7C7A516}"/>
          </ac:spMkLst>
        </pc:spChg>
        <pc:spChg chg="add mod">
          <ac:chgData name="Zhao Jin" userId="cd05a825-544c-438a-9ba1-08e63db50b47" providerId="ADAL" clId="{28AEA613-C2D1-4884-898F-364599B60A84}" dt="2021-03-02T09:37:42.244" v="3230" actId="20577"/>
          <ac:spMkLst>
            <pc:docMk/>
            <pc:sldMk cId="1094276337" sldId="601"/>
            <ac:spMk id="28" creationId="{66D35F89-9AF1-4DF1-8FFE-6733BCD97B51}"/>
          </ac:spMkLst>
        </pc:spChg>
        <pc:spChg chg="add mod">
          <ac:chgData name="Zhao Jin" userId="cd05a825-544c-438a-9ba1-08e63db50b47" providerId="ADAL" clId="{28AEA613-C2D1-4884-898F-364599B60A84}" dt="2021-03-02T09:37:46.504" v="3235" actId="1036"/>
          <ac:spMkLst>
            <pc:docMk/>
            <pc:sldMk cId="1094276337" sldId="601"/>
            <ac:spMk id="29" creationId="{F8803FEC-36F7-405B-A6B6-66CED66EB1A2}"/>
          </ac:spMkLst>
        </pc:spChg>
        <pc:spChg chg="add mod">
          <ac:chgData name="Zhao Jin" userId="cd05a825-544c-438a-9ba1-08e63db50b47" providerId="ADAL" clId="{28AEA613-C2D1-4884-898F-364599B60A84}" dt="2021-03-02T09:37:34.729" v="3224" actId="20577"/>
          <ac:spMkLst>
            <pc:docMk/>
            <pc:sldMk cId="1094276337" sldId="601"/>
            <ac:spMk id="30" creationId="{8B8F3DBF-39EA-4D02-8E85-31E9FC9C1867}"/>
          </ac:spMkLst>
        </pc:spChg>
        <pc:spChg chg="add mod">
          <ac:chgData name="Zhao Jin" userId="cd05a825-544c-438a-9ba1-08e63db50b47" providerId="ADAL" clId="{28AEA613-C2D1-4884-898F-364599B60A84}" dt="2021-03-02T09:37:35.433" v="3225" actId="20577"/>
          <ac:spMkLst>
            <pc:docMk/>
            <pc:sldMk cId="1094276337" sldId="601"/>
            <ac:spMk id="31" creationId="{34812930-20AB-4D9E-9287-AD26D5F93130}"/>
          </ac:spMkLst>
        </pc:spChg>
        <pc:spChg chg="add mod">
          <ac:chgData name="Zhao Jin" userId="cd05a825-544c-438a-9ba1-08e63db50b47" providerId="ADAL" clId="{28AEA613-C2D1-4884-898F-364599B60A84}" dt="2021-03-02T09:37:39.515" v="3228" actId="20577"/>
          <ac:spMkLst>
            <pc:docMk/>
            <pc:sldMk cId="1094276337" sldId="601"/>
            <ac:spMk id="32" creationId="{EF8FF0DC-131C-4D99-A560-45D6E381C8F3}"/>
          </ac:spMkLst>
        </pc:spChg>
        <pc:spChg chg="del">
          <ac:chgData name="Zhao Jin" userId="cd05a825-544c-438a-9ba1-08e63db50b47" providerId="ADAL" clId="{28AEA613-C2D1-4884-898F-364599B60A84}" dt="2021-03-02T09:30:29.470" v="2640" actId="478"/>
          <ac:spMkLst>
            <pc:docMk/>
            <pc:sldMk cId="1094276337" sldId="601"/>
            <ac:spMk id="84" creationId="{C4E05674-68A2-0D4E-8B47-F7A2C6A6B76F}"/>
          </ac:spMkLst>
        </pc:spChg>
        <pc:spChg chg="mod">
          <ac:chgData name="Zhao Jin" userId="cd05a825-544c-438a-9ba1-08e63db50b47" providerId="ADAL" clId="{28AEA613-C2D1-4884-898F-364599B60A84}" dt="2021-03-02T09:30:11.237" v="2639" actId="20577"/>
          <ac:spMkLst>
            <pc:docMk/>
            <pc:sldMk cId="1094276337" sldId="601"/>
            <ac:spMk id="14338" creationId="{00000000-0000-0000-0000-000000000000}"/>
          </ac:spMkLst>
        </pc:spChg>
        <pc:picChg chg="del">
          <ac:chgData name="Zhao Jin" userId="cd05a825-544c-438a-9ba1-08e63db50b47" providerId="ADAL" clId="{28AEA613-C2D1-4884-898F-364599B60A84}" dt="2021-03-02T09:30:29.470" v="2640" actId="478"/>
          <ac:picMkLst>
            <pc:docMk/>
            <pc:sldMk cId="1094276337" sldId="601"/>
            <ac:picMk id="16" creationId="{87406D1B-3BF5-4CE3-9EC5-BA19D8E44A88}"/>
          </ac:picMkLst>
        </pc:picChg>
      </pc:sldChg>
      <pc:sldChg chg="addSp delSp modSp del">
        <pc:chgData name="Zhao Jin" userId="cd05a825-544c-438a-9ba1-08e63db50b47" providerId="ADAL" clId="{28AEA613-C2D1-4884-898F-364599B60A84}" dt="2021-03-02T09:47:25.458" v="3246" actId="47"/>
        <pc:sldMkLst>
          <pc:docMk/>
          <pc:sldMk cId="1542002799" sldId="602"/>
        </pc:sldMkLst>
        <pc:spChg chg="add del mod">
          <ac:chgData name="Zhao Jin" userId="cd05a825-544c-438a-9ba1-08e63db50b47" providerId="ADAL" clId="{28AEA613-C2D1-4884-898F-364599B60A84}" dt="2021-03-02T09:36:47.672" v="3203"/>
          <ac:spMkLst>
            <pc:docMk/>
            <pc:sldMk cId="1542002799" sldId="602"/>
            <ac:spMk id="9" creationId="{E3999312-E07D-4012-8A78-6AB3E341744C}"/>
          </ac:spMkLst>
        </pc:spChg>
        <pc:spChg chg="add del mod">
          <ac:chgData name="Zhao Jin" userId="cd05a825-544c-438a-9ba1-08e63db50b47" providerId="ADAL" clId="{28AEA613-C2D1-4884-898F-364599B60A84}" dt="2021-03-02T09:36:47.672" v="3203"/>
          <ac:spMkLst>
            <pc:docMk/>
            <pc:sldMk cId="1542002799" sldId="602"/>
            <ac:spMk id="10" creationId="{B25EC57E-A31C-423A-996D-706BBE123974}"/>
          </ac:spMkLst>
        </pc:spChg>
        <pc:spChg chg="add del mod">
          <ac:chgData name="Zhao Jin" userId="cd05a825-544c-438a-9ba1-08e63db50b47" providerId="ADAL" clId="{28AEA613-C2D1-4884-898F-364599B60A84}" dt="2021-03-02T09:36:47.672" v="3203"/>
          <ac:spMkLst>
            <pc:docMk/>
            <pc:sldMk cId="1542002799" sldId="602"/>
            <ac:spMk id="11" creationId="{9054FF9B-9182-4E25-A0EC-38A6097B38C9}"/>
          </ac:spMkLst>
        </pc:spChg>
        <pc:spChg chg="add del mod">
          <ac:chgData name="Zhao Jin" userId="cd05a825-544c-438a-9ba1-08e63db50b47" providerId="ADAL" clId="{28AEA613-C2D1-4884-898F-364599B60A84}" dt="2021-03-02T09:36:47.672" v="3203"/>
          <ac:spMkLst>
            <pc:docMk/>
            <pc:sldMk cId="1542002799" sldId="602"/>
            <ac:spMk id="14" creationId="{D05A9640-8274-4044-A572-8AE2792D350C}"/>
          </ac:spMkLst>
        </pc:spChg>
        <pc:spChg chg="add del mod">
          <ac:chgData name="Zhao Jin" userId="cd05a825-544c-438a-9ba1-08e63db50b47" providerId="ADAL" clId="{28AEA613-C2D1-4884-898F-364599B60A84}" dt="2021-03-02T09:36:47.672" v="3203"/>
          <ac:spMkLst>
            <pc:docMk/>
            <pc:sldMk cId="1542002799" sldId="602"/>
            <ac:spMk id="15" creationId="{773C8222-2D97-4E01-A3C3-12060D3E7F07}"/>
          </ac:spMkLst>
        </pc:spChg>
        <pc:spChg chg="add del mod">
          <ac:chgData name="Zhao Jin" userId="cd05a825-544c-438a-9ba1-08e63db50b47" providerId="ADAL" clId="{28AEA613-C2D1-4884-898F-364599B60A84}" dt="2021-03-02T09:36:47.672" v="3203"/>
          <ac:spMkLst>
            <pc:docMk/>
            <pc:sldMk cId="1542002799" sldId="602"/>
            <ac:spMk id="16" creationId="{02D8DBDD-A1DC-4DF5-856D-7F8798DBDECF}"/>
          </ac:spMkLst>
        </pc:spChg>
      </pc:sldChg>
      <pc:sldChg chg="del">
        <pc:chgData name="Zhao Jin" userId="cd05a825-544c-438a-9ba1-08e63db50b47" providerId="ADAL" clId="{28AEA613-C2D1-4884-898F-364599B60A84}" dt="2021-03-02T09:47:26.371" v="3247" actId="47"/>
        <pc:sldMkLst>
          <pc:docMk/>
          <pc:sldMk cId="830535321" sldId="603"/>
        </pc:sldMkLst>
      </pc:sldChg>
      <pc:sldChg chg="delSp modSp add mod">
        <pc:chgData name="Zhao Jin" userId="cd05a825-544c-438a-9ba1-08e63db50b47" providerId="ADAL" clId="{28AEA613-C2D1-4884-898F-364599B60A84}" dt="2021-03-02T10:06:59.744" v="4184" actId="207"/>
        <pc:sldMkLst>
          <pc:docMk/>
          <pc:sldMk cId="1813128722" sldId="617"/>
        </pc:sldMkLst>
        <pc:spChg chg="mod">
          <ac:chgData name="Zhao Jin" userId="cd05a825-544c-438a-9ba1-08e63db50b47" providerId="ADAL" clId="{28AEA613-C2D1-4884-898F-364599B60A84}" dt="2021-03-02T10:06:37.605" v="4183"/>
          <ac:spMkLst>
            <pc:docMk/>
            <pc:sldMk cId="1813128722" sldId="617"/>
            <ac:spMk id="7" creationId="{00000000-0000-0000-0000-000000000000}"/>
          </ac:spMkLst>
        </pc:spChg>
        <pc:spChg chg="mod">
          <ac:chgData name="Zhao Jin" userId="cd05a825-544c-438a-9ba1-08e63db50b47" providerId="ADAL" clId="{28AEA613-C2D1-4884-898F-364599B60A84}" dt="2021-03-02T06:44:45.769" v="197" actId="20577"/>
          <ac:spMkLst>
            <pc:docMk/>
            <pc:sldMk cId="1813128722" sldId="617"/>
            <ac:spMk id="13" creationId="{00000000-0000-0000-0000-000000000000}"/>
          </ac:spMkLst>
        </pc:spChg>
        <pc:spChg chg="mod">
          <ac:chgData name="Zhao Jin" userId="cd05a825-544c-438a-9ba1-08e63db50b47" providerId="ADAL" clId="{28AEA613-C2D1-4884-898F-364599B60A84}" dt="2021-03-02T10:06:59.744" v="4184" actId="207"/>
          <ac:spMkLst>
            <pc:docMk/>
            <pc:sldMk cId="1813128722" sldId="617"/>
            <ac:spMk id="17" creationId="{00000000-0000-0000-0000-000000000000}"/>
          </ac:spMkLst>
        </pc:spChg>
        <pc:spChg chg="mod">
          <ac:chgData name="Zhao Jin" userId="cd05a825-544c-438a-9ba1-08e63db50b47" providerId="ADAL" clId="{28AEA613-C2D1-4884-898F-364599B60A84}" dt="2021-03-02T06:40:15.599" v="51" actId="20577"/>
          <ac:spMkLst>
            <pc:docMk/>
            <pc:sldMk cId="1813128722" sldId="617"/>
            <ac:spMk id="14338" creationId="{00000000-0000-0000-0000-000000000000}"/>
          </ac:spMkLst>
        </pc:spChg>
        <pc:spChg chg="del">
          <ac:chgData name="Zhao Jin" userId="cd05a825-544c-438a-9ba1-08e63db50b47" providerId="ADAL" clId="{28AEA613-C2D1-4884-898F-364599B60A84}" dt="2021-03-02T06:40:17.342" v="52" actId="478"/>
          <ac:spMkLst>
            <pc:docMk/>
            <pc:sldMk cId="1813128722" sldId="617"/>
            <ac:spMk id="14340" creationId="{00000000-0000-0000-0000-000000000000}"/>
          </ac:spMkLst>
        </pc:spChg>
      </pc:sldChg>
      <pc:sldChg chg="delSp modSp add mod">
        <pc:chgData name="Zhao Jin" userId="cd05a825-544c-438a-9ba1-08e63db50b47" providerId="ADAL" clId="{28AEA613-C2D1-4884-898F-364599B60A84}" dt="2021-03-02T10:06:37.605" v="4183"/>
        <pc:sldMkLst>
          <pc:docMk/>
          <pc:sldMk cId="3454948446" sldId="636"/>
        </pc:sldMkLst>
        <pc:spChg chg="mod">
          <ac:chgData name="Zhao Jin" userId="cd05a825-544c-438a-9ba1-08e63db50b47" providerId="ADAL" clId="{28AEA613-C2D1-4884-898F-364599B60A84}" dt="2021-03-02T10:06:37.605" v="4183"/>
          <ac:spMkLst>
            <pc:docMk/>
            <pc:sldMk cId="3454948446" sldId="636"/>
            <ac:spMk id="7" creationId="{00000000-0000-0000-0000-000000000000}"/>
          </ac:spMkLst>
        </pc:spChg>
        <pc:spChg chg="mod">
          <ac:chgData name="Zhao Jin" userId="cd05a825-544c-438a-9ba1-08e63db50b47" providerId="ADAL" clId="{28AEA613-C2D1-4884-898F-364599B60A84}" dt="2021-03-02T06:39:57.695" v="43" actId="20577"/>
          <ac:spMkLst>
            <pc:docMk/>
            <pc:sldMk cId="3454948446" sldId="636"/>
            <ac:spMk id="14338" creationId="{00000000-0000-0000-0000-000000000000}"/>
          </ac:spMkLst>
        </pc:spChg>
        <pc:spChg chg="del">
          <ac:chgData name="Zhao Jin" userId="cd05a825-544c-438a-9ba1-08e63db50b47" providerId="ADAL" clId="{28AEA613-C2D1-4884-898F-364599B60A84}" dt="2021-03-02T06:39:54.462" v="36" actId="478"/>
          <ac:spMkLst>
            <pc:docMk/>
            <pc:sldMk cId="3454948446" sldId="636"/>
            <ac:spMk id="14340" creationId="{00000000-0000-0000-0000-000000000000}"/>
          </ac:spMkLst>
        </pc:spChg>
      </pc:sldChg>
      <pc:sldChg chg="addSp delSp modSp add mod delAnim modAnim">
        <pc:chgData name="Zhao Jin" userId="cd05a825-544c-438a-9ba1-08e63db50b47" providerId="ADAL" clId="{28AEA613-C2D1-4884-898F-364599B60A84}" dt="2021-03-08T05:33:23.196" v="4520" actId="404"/>
        <pc:sldMkLst>
          <pc:docMk/>
          <pc:sldMk cId="3737971943" sldId="637"/>
        </pc:sldMkLst>
        <pc:spChg chg="mod">
          <ac:chgData name="Zhao Jin" userId="cd05a825-544c-438a-9ba1-08e63db50b47" providerId="ADAL" clId="{28AEA613-C2D1-4884-898F-364599B60A84}" dt="2021-03-08T05:33:23.196" v="4520" actId="404"/>
          <ac:spMkLst>
            <pc:docMk/>
            <pc:sldMk cId="3737971943" sldId="637"/>
            <ac:spMk id="8" creationId="{00000000-0000-0000-0000-000000000000}"/>
          </ac:spMkLst>
        </pc:spChg>
        <pc:spChg chg="add mod">
          <ac:chgData name="Zhao Jin" userId="cd05a825-544c-438a-9ba1-08e63db50b47" providerId="ADAL" clId="{28AEA613-C2D1-4884-898F-364599B60A84}" dt="2021-03-02T09:19:58.125" v="2098" actId="1036"/>
          <ac:spMkLst>
            <pc:docMk/>
            <pc:sldMk cId="3737971943" sldId="637"/>
            <ac:spMk id="9" creationId="{F5A7F404-20E5-4345-BE6A-452E3CAABE34}"/>
          </ac:spMkLst>
        </pc:spChg>
        <pc:spChg chg="del">
          <ac:chgData name="Zhao Jin" userId="cd05a825-544c-438a-9ba1-08e63db50b47" providerId="ADAL" clId="{28AEA613-C2D1-4884-898F-364599B60A84}" dt="2021-03-02T08:08:50.004" v="1084" actId="478"/>
          <ac:spMkLst>
            <pc:docMk/>
            <pc:sldMk cId="3737971943" sldId="637"/>
            <ac:spMk id="16" creationId="{4F21EA87-6702-4532-BBFE-929F69F022C5}"/>
          </ac:spMkLst>
        </pc:spChg>
        <pc:spChg chg="mod">
          <ac:chgData name="Zhao Jin" userId="cd05a825-544c-438a-9ba1-08e63db50b47" providerId="ADAL" clId="{28AEA613-C2D1-4884-898F-364599B60A84}" dt="2021-03-02T09:29:25.909" v="2602" actId="20577"/>
          <ac:spMkLst>
            <pc:docMk/>
            <pc:sldMk cId="3737971943" sldId="637"/>
            <ac:spMk id="51" creationId="{090D74B1-CF3A-4E44-A9AC-F1C0303D3547}"/>
          </ac:spMkLst>
        </pc:spChg>
        <pc:spChg chg="del mod">
          <ac:chgData name="Zhao Jin" userId="cd05a825-544c-438a-9ba1-08e63db50b47" providerId="ADAL" clId="{28AEA613-C2D1-4884-898F-364599B60A84}" dt="2021-03-02T09:18:25.137" v="1987" actId="478"/>
          <ac:spMkLst>
            <pc:docMk/>
            <pc:sldMk cId="3737971943" sldId="637"/>
            <ac:spMk id="52" creationId="{396A2377-01AA-47A9-823F-09EED46E65DB}"/>
          </ac:spMkLst>
        </pc:spChg>
      </pc:sldChg>
      <pc:sldChg chg="addSp modSp add del mod modAnim">
        <pc:chgData name="Zhao Jin" userId="cd05a825-544c-438a-9ba1-08e63db50b47" providerId="ADAL" clId="{28AEA613-C2D1-4884-898F-364599B60A84}" dt="2021-03-08T05:16:40.496" v="4351" actId="47"/>
        <pc:sldMkLst>
          <pc:docMk/>
          <pc:sldMk cId="628751711" sldId="638"/>
        </pc:sldMkLst>
        <pc:spChg chg="mod">
          <ac:chgData name="Zhao Jin" userId="cd05a825-544c-438a-9ba1-08e63db50b47" providerId="ADAL" clId="{28AEA613-C2D1-4884-898F-364599B60A84}" dt="2021-03-02T10:06:37.605" v="4183"/>
          <ac:spMkLst>
            <pc:docMk/>
            <pc:sldMk cId="628751711" sldId="638"/>
            <ac:spMk id="7" creationId="{00000000-0000-0000-0000-000000000000}"/>
          </ac:spMkLst>
        </pc:spChg>
        <pc:spChg chg="mod">
          <ac:chgData name="Zhao Jin" userId="cd05a825-544c-438a-9ba1-08e63db50b47" providerId="ADAL" clId="{28AEA613-C2D1-4884-898F-364599B60A84}" dt="2021-03-04T08:58:01.718" v="4348" actId="207"/>
          <ac:spMkLst>
            <pc:docMk/>
            <pc:sldMk cId="628751711" sldId="638"/>
            <ac:spMk id="17" creationId="{00000000-0000-0000-0000-000000000000}"/>
          </ac:spMkLst>
        </pc:spChg>
        <pc:spChg chg="mod">
          <ac:chgData name="Zhao Jin" userId="cd05a825-544c-438a-9ba1-08e63db50b47" providerId="ADAL" clId="{28AEA613-C2D1-4884-898F-364599B60A84}" dt="2021-03-02T10:07:42.887" v="4203"/>
          <ac:spMkLst>
            <pc:docMk/>
            <pc:sldMk cId="628751711" sldId="638"/>
            <ac:spMk id="71" creationId="{EDDE6708-BC1B-4743-8598-3DC5D41F34A8}"/>
          </ac:spMkLst>
        </pc:spChg>
        <pc:spChg chg="mod">
          <ac:chgData name="Zhao Jin" userId="cd05a825-544c-438a-9ba1-08e63db50b47" providerId="ADAL" clId="{28AEA613-C2D1-4884-898F-364599B60A84}" dt="2021-03-02T10:07:42.887" v="4203"/>
          <ac:spMkLst>
            <pc:docMk/>
            <pc:sldMk cId="628751711" sldId="638"/>
            <ac:spMk id="72" creationId="{0E6F69E6-7778-48A1-A070-3E61BA594476}"/>
          </ac:spMkLst>
        </pc:spChg>
        <pc:spChg chg="mod">
          <ac:chgData name="Zhao Jin" userId="cd05a825-544c-438a-9ba1-08e63db50b47" providerId="ADAL" clId="{28AEA613-C2D1-4884-898F-364599B60A84}" dt="2021-03-02T10:07:42.887" v="4203"/>
          <ac:spMkLst>
            <pc:docMk/>
            <pc:sldMk cId="628751711" sldId="638"/>
            <ac:spMk id="73" creationId="{42BF4EF6-9385-4313-B150-E8767E8FF2B1}"/>
          </ac:spMkLst>
        </pc:spChg>
        <pc:spChg chg="mod">
          <ac:chgData name="Zhao Jin" userId="cd05a825-544c-438a-9ba1-08e63db50b47" providerId="ADAL" clId="{28AEA613-C2D1-4884-898F-364599B60A84}" dt="2021-03-02T10:07:42.887" v="4203"/>
          <ac:spMkLst>
            <pc:docMk/>
            <pc:sldMk cId="628751711" sldId="638"/>
            <ac:spMk id="74" creationId="{CF62950D-8800-4A7B-9E50-E4785D991E00}"/>
          </ac:spMkLst>
        </pc:spChg>
        <pc:spChg chg="mod">
          <ac:chgData name="Zhao Jin" userId="cd05a825-544c-438a-9ba1-08e63db50b47" providerId="ADAL" clId="{28AEA613-C2D1-4884-898F-364599B60A84}" dt="2021-03-02T10:07:42.887" v="4203"/>
          <ac:spMkLst>
            <pc:docMk/>
            <pc:sldMk cId="628751711" sldId="638"/>
            <ac:spMk id="75" creationId="{5FFDEF20-A605-4AA8-88A8-EFE0F420B4CF}"/>
          </ac:spMkLst>
        </pc:spChg>
        <pc:spChg chg="mod">
          <ac:chgData name="Zhao Jin" userId="cd05a825-544c-438a-9ba1-08e63db50b47" providerId="ADAL" clId="{28AEA613-C2D1-4884-898F-364599B60A84}" dt="2021-03-02T10:07:42.887" v="4203"/>
          <ac:spMkLst>
            <pc:docMk/>
            <pc:sldMk cId="628751711" sldId="638"/>
            <ac:spMk id="76" creationId="{ABCCB4EE-9166-45D0-A9C4-1D6661D834F5}"/>
          </ac:spMkLst>
        </pc:spChg>
        <pc:spChg chg="mod">
          <ac:chgData name="Zhao Jin" userId="cd05a825-544c-438a-9ba1-08e63db50b47" providerId="ADAL" clId="{28AEA613-C2D1-4884-898F-364599B60A84}" dt="2021-03-02T10:07:42.887" v="4203"/>
          <ac:spMkLst>
            <pc:docMk/>
            <pc:sldMk cId="628751711" sldId="638"/>
            <ac:spMk id="77" creationId="{4EBD3CFC-5EDD-4500-A8FB-6D37D7CF97C1}"/>
          </ac:spMkLst>
        </pc:spChg>
        <pc:spChg chg="mod">
          <ac:chgData name="Zhao Jin" userId="cd05a825-544c-438a-9ba1-08e63db50b47" providerId="ADAL" clId="{28AEA613-C2D1-4884-898F-364599B60A84}" dt="2021-03-02T10:07:42.887" v="4203"/>
          <ac:spMkLst>
            <pc:docMk/>
            <pc:sldMk cId="628751711" sldId="638"/>
            <ac:spMk id="78" creationId="{2A77D7DC-76C9-4917-9791-2809ED2B333D}"/>
          </ac:spMkLst>
        </pc:spChg>
        <pc:spChg chg="mod">
          <ac:chgData name="Zhao Jin" userId="cd05a825-544c-438a-9ba1-08e63db50b47" providerId="ADAL" clId="{28AEA613-C2D1-4884-898F-364599B60A84}" dt="2021-03-02T10:07:42.887" v="4203"/>
          <ac:spMkLst>
            <pc:docMk/>
            <pc:sldMk cId="628751711" sldId="638"/>
            <ac:spMk id="79" creationId="{965F135A-6162-4E13-9658-845A981FD529}"/>
          </ac:spMkLst>
        </pc:spChg>
        <pc:spChg chg="mod">
          <ac:chgData name="Zhao Jin" userId="cd05a825-544c-438a-9ba1-08e63db50b47" providerId="ADAL" clId="{28AEA613-C2D1-4884-898F-364599B60A84}" dt="2021-03-02T10:07:42.887" v="4203"/>
          <ac:spMkLst>
            <pc:docMk/>
            <pc:sldMk cId="628751711" sldId="638"/>
            <ac:spMk id="80" creationId="{43E13DC9-EF10-4E4A-9695-B9D00FDEA5C5}"/>
          </ac:spMkLst>
        </pc:spChg>
        <pc:spChg chg="mod">
          <ac:chgData name="Zhao Jin" userId="cd05a825-544c-438a-9ba1-08e63db50b47" providerId="ADAL" clId="{28AEA613-C2D1-4884-898F-364599B60A84}" dt="2021-03-02T10:07:42.887" v="4203"/>
          <ac:spMkLst>
            <pc:docMk/>
            <pc:sldMk cId="628751711" sldId="638"/>
            <ac:spMk id="81" creationId="{AEFE9BA7-D996-474D-80A8-636604566BCE}"/>
          </ac:spMkLst>
        </pc:spChg>
        <pc:spChg chg="mod">
          <ac:chgData name="Zhao Jin" userId="cd05a825-544c-438a-9ba1-08e63db50b47" providerId="ADAL" clId="{28AEA613-C2D1-4884-898F-364599B60A84}" dt="2021-03-02T10:07:42.887" v="4203"/>
          <ac:spMkLst>
            <pc:docMk/>
            <pc:sldMk cId="628751711" sldId="638"/>
            <ac:spMk id="82" creationId="{73267454-37C4-4A53-AD9D-27E9015E8BD1}"/>
          </ac:spMkLst>
        </pc:spChg>
        <pc:spChg chg="mod">
          <ac:chgData name="Zhao Jin" userId="cd05a825-544c-438a-9ba1-08e63db50b47" providerId="ADAL" clId="{28AEA613-C2D1-4884-898F-364599B60A84}" dt="2021-03-02T10:07:42.887" v="4203"/>
          <ac:spMkLst>
            <pc:docMk/>
            <pc:sldMk cId="628751711" sldId="638"/>
            <ac:spMk id="83" creationId="{0067C724-1B7C-4D77-A683-0BA5A8B57215}"/>
          </ac:spMkLst>
        </pc:spChg>
        <pc:spChg chg="mod">
          <ac:chgData name="Zhao Jin" userId="cd05a825-544c-438a-9ba1-08e63db50b47" providerId="ADAL" clId="{28AEA613-C2D1-4884-898F-364599B60A84}" dt="2021-03-02T10:07:42.887" v="4203"/>
          <ac:spMkLst>
            <pc:docMk/>
            <pc:sldMk cId="628751711" sldId="638"/>
            <ac:spMk id="84" creationId="{5BE3F0A9-B79F-46F4-AFAB-08A29FC2FF88}"/>
          </ac:spMkLst>
        </pc:spChg>
        <pc:spChg chg="mod">
          <ac:chgData name="Zhao Jin" userId="cd05a825-544c-438a-9ba1-08e63db50b47" providerId="ADAL" clId="{28AEA613-C2D1-4884-898F-364599B60A84}" dt="2021-03-02T10:07:42.887" v="4203"/>
          <ac:spMkLst>
            <pc:docMk/>
            <pc:sldMk cId="628751711" sldId="638"/>
            <ac:spMk id="85" creationId="{73607D6B-C660-410A-B72D-E6953DFC2F1F}"/>
          </ac:spMkLst>
        </pc:spChg>
        <pc:spChg chg="mod">
          <ac:chgData name="Zhao Jin" userId="cd05a825-544c-438a-9ba1-08e63db50b47" providerId="ADAL" clId="{28AEA613-C2D1-4884-898F-364599B60A84}" dt="2021-03-02T09:02:19.291" v="1106" actId="20577"/>
          <ac:spMkLst>
            <pc:docMk/>
            <pc:sldMk cId="628751711" sldId="638"/>
            <ac:spMk id="14338" creationId="{00000000-0000-0000-0000-000000000000}"/>
          </ac:spMkLst>
        </pc:spChg>
        <pc:grpChg chg="add mod">
          <ac:chgData name="Zhao Jin" userId="cd05a825-544c-438a-9ba1-08e63db50b47" providerId="ADAL" clId="{28AEA613-C2D1-4884-898F-364599B60A84}" dt="2021-03-02T10:07:42.887" v="4203"/>
          <ac:grpSpMkLst>
            <pc:docMk/>
            <pc:sldMk cId="628751711" sldId="638"/>
            <ac:grpSpMk id="69" creationId="{C247FA61-03FF-4D06-9ECB-0FD767E457C2}"/>
          </ac:grpSpMkLst>
        </pc:grpChg>
        <pc:grpChg chg="mod">
          <ac:chgData name="Zhao Jin" userId="cd05a825-544c-438a-9ba1-08e63db50b47" providerId="ADAL" clId="{28AEA613-C2D1-4884-898F-364599B60A84}" dt="2021-03-02T10:07:42.887" v="4203"/>
          <ac:grpSpMkLst>
            <pc:docMk/>
            <pc:sldMk cId="628751711" sldId="638"/>
            <ac:grpSpMk id="70" creationId="{6BA8E035-C085-448F-85FC-4A0B12F67823}"/>
          </ac:grpSpMkLst>
        </pc:grpChg>
      </pc:sldChg>
      <pc:sldChg chg="delSp modSp add mod delAnim">
        <pc:chgData name="Zhao Jin" userId="cd05a825-544c-438a-9ba1-08e63db50b47" providerId="ADAL" clId="{28AEA613-C2D1-4884-898F-364599B60A84}" dt="2021-03-02T09:13:30.902" v="1808" actId="20577"/>
        <pc:sldMkLst>
          <pc:docMk/>
          <pc:sldMk cId="1179750071" sldId="639"/>
        </pc:sldMkLst>
        <pc:spChg chg="mod">
          <ac:chgData name="Zhao Jin" userId="cd05a825-544c-438a-9ba1-08e63db50b47" providerId="ADAL" clId="{28AEA613-C2D1-4884-898F-364599B60A84}" dt="2021-03-02T09:13:30.902" v="1808" actId="20577"/>
          <ac:spMkLst>
            <pc:docMk/>
            <pc:sldMk cId="1179750071" sldId="639"/>
            <ac:spMk id="8" creationId="{00000000-0000-0000-0000-000000000000}"/>
          </ac:spMkLst>
        </pc:spChg>
        <pc:spChg chg="del">
          <ac:chgData name="Zhao Jin" userId="cd05a825-544c-438a-9ba1-08e63db50b47" providerId="ADAL" clId="{28AEA613-C2D1-4884-898F-364599B60A84}" dt="2021-03-02T09:05:01.273" v="1133" actId="478"/>
          <ac:spMkLst>
            <pc:docMk/>
            <pc:sldMk cId="1179750071" sldId="639"/>
            <ac:spMk id="51" creationId="{090D74B1-CF3A-4E44-A9AC-F1C0303D3547}"/>
          </ac:spMkLst>
        </pc:spChg>
        <pc:spChg chg="del">
          <ac:chgData name="Zhao Jin" userId="cd05a825-544c-438a-9ba1-08e63db50b47" providerId="ADAL" clId="{28AEA613-C2D1-4884-898F-364599B60A84}" dt="2021-03-02T09:05:01.273" v="1133" actId="478"/>
          <ac:spMkLst>
            <pc:docMk/>
            <pc:sldMk cId="1179750071" sldId="639"/>
            <ac:spMk id="52" creationId="{396A2377-01AA-47A9-823F-09EED46E65DB}"/>
          </ac:spMkLst>
        </pc:spChg>
      </pc:sldChg>
      <pc:sldChg chg="addSp delSp modSp add mod">
        <pc:chgData name="Zhao Jin" userId="cd05a825-544c-438a-9ba1-08e63db50b47" providerId="ADAL" clId="{28AEA613-C2D1-4884-898F-364599B60A84}" dt="2021-03-08T05:33:30.840" v="4522" actId="313"/>
        <pc:sldMkLst>
          <pc:docMk/>
          <pc:sldMk cId="3462301147" sldId="640"/>
        </pc:sldMkLst>
        <pc:spChg chg="add mod">
          <ac:chgData name="Zhao Jin" userId="cd05a825-544c-438a-9ba1-08e63db50b47" providerId="ADAL" clId="{28AEA613-C2D1-4884-898F-364599B60A84}" dt="2021-03-02T09:37:27.378" v="3218" actId="20577"/>
          <ac:spMkLst>
            <pc:docMk/>
            <pc:sldMk cId="3462301147" sldId="640"/>
            <ac:spMk id="2" creationId="{41F6CE10-75B9-4AC3-9A25-371282016421}"/>
          </ac:spMkLst>
        </pc:spChg>
        <pc:spChg chg="mod">
          <ac:chgData name="Zhao Jin" userId="cd05a825-544c-438a-9ba1-08e63db50b47" providerId="ADAL" clId="{28AEA613-C2D1-4884-898F-364599B60A84}" dt="2021-03-08T05:33:30.840" v="4522" actId="313"/>
          <ac:spMkLst>
            <pc:docMk/>
            <pc:sldMk cId="3462301147" sldId="640"/>
            <ac:spMk id="8" creationId="{00000000-0000-0000-0000-000000000000}"/>
          </ac:spMkLst>
        </pc:spChg>
        <pc:spChg chg="del">
          <ac:chgData name="Zhao Jin" userId="cd05a825-544c-438a-9ba1-08e63db50b47" providerId="ADAL" clId="{28AEA613-C2D1-4884-898F-364599B60A84}" dt="2021-03-02T09:27:41.253" v="2564" actId="478"/>
          <ac:spMkLst>
            <pc:docMk/>
            <pc:sldMk cId="3462301147" sldId="640"/>
            <ac:spMk id="9" creationId="{F5A7F404-20E5-4345-BE6A-452E3CAABE34}"/>
          </ac:spMkLst>
        </pc:spChg>
        <pc:spChg chg="add del mod">
          <ac:chgData name="Zhao Jin" userId="cd05a825-544c-438a-9ba1-08e63db50b47" providerId="ADAL" clId="{28AEA613-C2D1-4884-898F-364599B60A84}" dt="2021-03-02T09:28:32.181" v="2581" actId="478"/>
          <ac:spMkLst>
            <pc:docMk/>
            <pc:sldMk cId="3462301147" sldId="640"/>
            <ac:spMk id="10" creationId="{1F397B10-3B86-440A-B687-8EBCA1201C87}"/>
          </ac:spMkLst>
        </pc:spChg>
        <pc:spChg chg="add mod">
          <ac:chgData name="Zhao Jin" userId="cd05a825-544c-438a-9ba1-08e63db50b47" providerId="ADAL" clId="{28AEA613-C2D1-4884-898F-364599B60A84}" dt="2021-03-02T09:37:28.258" v="3219" actId="6549"/>
          <ac:spMkLst>
            <pc:docMk/>
            <pc:sldMk cId="3462301147" sldId="640"/>
            <ac:spMk id="11" creationId="{61758D7B-6FC4-4C95-9594-8D0F9F6C7C85}"/>
          </ac:spMkLst>
        </pc:spChg>
        <pc:spChg chg="add mod">
          <ac:chgData name="Zhao Jin" userId="cd05a825-544c-438a-9ba1-08e63db50b47" providerId="ADAL" clId="{28AEA613-C2D1-4884-898F-364599B60A84}" dt="2021-03-02T09:37:29.396" v="3220" actId="20577"/>
          <ac:spMkLst>
            <pc:docMk/>
            <pc:sldMk cId="3462301147" sldId="640"/>
            <ac:spMk id="13" creationId="{763F18CD-945B-4D30-B78C-81345A5B81A5}"/>
          </ac:spMkLst>
        </pc:spChg>
        <pc:spChg chg="add mod">
          <ac:chgData name="Zhao Jin" userId="cd05a825-544c-438a-9ba1-08e63db50b47" providerId="ADAL" clId="{28AEA613-C2D1-4884-898F-364599B60A84}" dt="2021-03-02T09:37:30.299" v="3221" actId="6549"/>
          <ac:spMkLst>
            <pc:docMk/>
            <pc:sldMk cId="3462301147" sldId="640"/>
            <ac:spMk id="14" creationId="{7A980EDC-AAB2-4213-8A51-B0A83BF6319C}"/>
          </ac:spMkLst>
        </pc:spChg>
        <pc:spChg chg="add mod">
          <ac:chgData name="Zhao Jin" userId="cd05a825-544c-438a-9ba1-08e63db50b47" providerId="ADAL" clId="{28AEA613-C2D1-4884-898F-364599B60A84}" dt="2021-03-02T09:37:31.428" v="3222" actId="20577"/>
          <ac:spMkLst>
            <pc:docMk/>
            <pc:sldMk cId="3462301147" sldId="640"/>
            <ac:spMk id="15" creationId="{8CDEAE7B-EF8C-4DA8-8678-1FD3E396B7A9}"/>
          </ac:spMkLst>
        </pc:spChg>
        <pc:spChg chg="add mod">
          <ac:chgData name="Zhao Jin" userId="cd05a825-544c-438a-9ba1-08e63db50b47" providerId="ADAL" clId="{28AEA613-C2D1-4884-898F-364599B60A84}" dt="2021-03-02T09:37:32.156" v="3223" actId="20577"/>
          <ac:spMkLst>
            <pc:docMk/>
            <pc:sldMk cId="3462301147" sldId="640"/>
            <ac:spMk id="16" creationId="{FED4BD49-928F-48DC-B7C6-730EE9621C91}"/>
          </ac:spMkLst>
        </pc:spChg>
        <pc:spChg chg="mod">
          <ac:chgData name="Zhao Jin" userId="cd05a825-544c-438a-9ba1-08e63db50b47" providerId="ADAL" clId="{28AEA613-C2D1-4884-898F-364599B60A84}" dt="2021-03-02T09:30:41.109" v="2642" actId="6549"/>
          <ac:spMkLst>
            <pc:docMk/>
            <pc:sldMk cId="3462301147" sldId="640"/>
            <ac:spMk id="51" creationId="{090D74B1-CF3A-4E44-A9AC-F1C0303D3547}"/>
          </ac:spMkLst>
        </pc:spChg>
      </pc:sldChg>
      <pc:sldChg chg="addSp delSp modSp add mod modAnim">
        <pc:chgData name="Zhao Jin" userId="cd05a825-544c-438a-9ba1-08e63db50b47" providerId="ADAL" clId="{28AEA613-C2D1-4884-898F-364599B60A84}" dt="2021-03-08T05:35:17.057" v="4597" actId="1076"/>
        <pc:sldMkLst>
          <pc:docMk/>
          <pc:sldMk cId="723901272" sldId="641"/>
        </pc:sldMkLst>
        <pc:spChg chg="add del mod">
          <ac:chgData name="Zhao Jin" userId="cd05a825-544c-438a-9ba1-08e63db50b47" providerId="ADAL" clId="{28AEA613-C2D1-4884-898F-364599B60A84}" dt="2021-03-08T05:34:51.197" v="4547" actId="767"/>
          <ac:spMkLst>
            <pc:docMk/>
            <pc:sldMk cId="723901272" sldId="641"/>
            <ac:spMk id="2" creationId="{20CA7602-A47F-4F88-A425-90558695DE68}"/>
          </ac:spMkLst>
        </pc:spChg>
        <pc:spChg chg="add mod">
          <ac:chgData name="Zhao Jin" userId="cd05a825-544c-438a-9ba1-08e63db50b47" providerId="ADAL" clId="{28AEA613-C2D1-4884-898F-364599B60A84}" dt="2021-03-08T05:35:14.634" v="4596" actId="14100"/>
          <ac:spMkLst>
            <pc:docMk/>
            <pc:sldMk cId="723901272" sldId="641"/>
            <ac:spMk id="17" creationId="{7B1EB351-8070-4A46-8B67-6CDEEA366488}"/>
          </ac:spMkLst>
        </pc:spChg>
        <pc:spChg chg="add mod">
          <ac:chgData name="Zhao Jin" userId="cd05a825-544c-438a-9ba1-08e63db50b47" providerId="ADAL" clId="{28AEA613-C2D1-4884-898F-364599B60A84}" dt="2021-03-08T05:35:17.057" v="4597" actId="1076"/>
          <ac:spMkLst>
            <pc:docMk/>
            <pc:sldMk cId="723901272" sldId="641"/>
            <ac:spMk id="19" creationId="{41BD85BE-E87C-42A7-9574-9EB580C46B05}"/>
          </ac:spMkLst>
        </pc:spChg>
        <pc:spChg chg="mod">
          <ac:chgData name="Zhao Jin" userId="cd05a825-544c-438a-9ba1-08e63db50b47" providerId="ADAL" clId="{28AEA613-C2D1-4884-898F-364599B60A84}" dt="2021-03-02T09:50:12.942" v="3267" actId="20577"/>
          <ac:spMkLst>
            <pc:docMk/>
            <pc:sldMk cId="723901272" sldId="641"/>
            <ac:spMk id="14338" creationId="{00000000-0000-0000-0000-000000000000}"/>
          </ac:spMkLst>
        </pc:spChg>
      </pc:sldChg>
      <pc:sldChg chg="addSp delSp modSp add mod addAnim delAnim modAnim">
        <pc:chgData name="Zhao Jin" userId="cd05a825-544c-438a-9ba1-08e63db50b47" providerId="ADAL" clId="{28AEA613-C2D1-4884-898F-364599B60A84}" dt="2021-03-02T10:05:04.981" v="4149" actId="20577"/>
        <pc:sldMkLst>
          <pc:docMk/>
          <pc:sldMk cId="4089006062" sldId="642"/>
        </pc:sldMkLst>
        <pc:spChg chg="mod">
          <ac:chgData name="Zhao Jin" userId="cd05a825-544c-438a-9ba1-08e63db50b47" providerId="ADAL" clId="{28AEA613-C2D1-4884-898F-364599B60A84}" dt="2021-03-02T09:56:23.124" v="3671" actId="20577"/>
          <ac:spMkLst>
            <pc:docMk/>
            <pc:sldMk cId="4089006062" sldId="642"/>
            <ac:spMk id="8" creationId="{00000000-0000-0000-0000-000000000000}"/>
          </ac:spMkLst>
        </pc:spChg>
        <pc:spChg chg="mod">
          <ac:chgData name="Zhao Jin" userId="cd05a825-544c-438a-9ba1-08e63db50b47" providerId="ADAL" clId="{28AEA613-C2D1-4884-898F-364599B60A84}" dt="2021-03-02T09:56:00.143" v="3632" actId="14100"/>
          <ac:spMkLst>
            <pc:docMk/>
            <pc:sldMk cId="4089006062" sldId="642"/>
            <ac:spMk id="11" creationId="{6719DA3F-9CE1-4733-A287-6E9A20182AD7}"/>
          </ac:spMkLst>
        </pc:spChg>
        <pc:spChg chg="add del mod">
          <ac:chgData name="Zhao Jin" userId="cd05a825-544c-438a-9ba1-08e63db50b47" providerId="ADAL" clId="{28AEA613-C2D1-4884-898F-364599B60A84}" dt="2021-03-02T09:56:24.303" v="3672" actId="1076"/>
          <ac:spMkLst>
            <pc:docMk/>
            <pc:sldMk cId="4089006062" sldId="642"/>
            <ac:spMk id="13" creationId="{A50B3E19-4DA7-438D-917E-EFF23F09F022}"/>
          </ac:spMkLst>
        </pc:spChg>
        <pc:spChg chg="add mod">
          <ac:chgData name="Zhao Jin" userId="cd05a825-544c-438a-9ba1-08e63db50b47" providerId="ADAL" clId="{28AEA613-C2D1-4884-898F-364599B60A84}" dt="2021-03-02T09:57:51.337" v="3787" actId="20577"/>
          <ac:spMkLst>
            <pc:docMk/>
            <pc:sldMk cId="4089006062" sldId="642"/>
            <ac:spMk id="17" creationId="{95786C6C-68B0-4656-974B-6145FAE8A001}"/>
          </ac:spMkLst>
        </pc:spChg>
        <pc:spChg chg="add del">
          <ac:chgData name="Zhao Jin" userId="cd05a825-544c-438a-9ba1-08e63db50b47" providerId="ADAL" clId="{28AEA613-C2D1-4884-898F-364599B60A84}" dt="2021-03-02T09:55:52.644" v="3631" actId="478"/>
          <ac:spMkLst>
            <pc:docMk/>
            <pc:sldMk cId="4089006062" sldId="642"/>
            <ac:spMk id="24" creationId="{1FF96A38-987C-4C97-AB5A-73E1E22BD429}"/>
          </ac:spMkLst>
        </pc:spChg>
        <pc:spChg chg="add del">
          <ac:chgData name="Zhao Jin" userId="cd05a825-544c-438a-9ba1-08e63db50b47" providerId="ADAL" clId="{28AEA613-C2D1-4884-898F-364599B60A84}" dt="2021-03-02T09:55:52.644" v="3631" actId="478"/>
          <ac:spMkLst>
            <pc:docMk/>
            <pc:sldMk cId="4089006062" sldId="642"/>
            <ac:spMk id="25" creationId="{C86764DB-3C24-4821-93F4-AD6F9E8789E3}"/>
          </ac:spMkLst>
        </pc:spChg>
        <pc:spChg chg="add del">
          <ac:chgData name="Zhao Jin" userId="cd05a825-544c-438a-9ba1-08e63db50b47" providerId="ADAL" clId="{28AEA613-C2D1-4884-898F-364599B60A84}" dt="2021-03-02T09:55:52.644" v="3631" actId="478"/>
          <ac:spMkLst>
            <pc:docMk/>
            <pc:sldMk cId="4089006062" sldId="642"/>
            <ac:spMk id="26" creationId="{3C1F942C-0A84-410E-B22C-3095ABAC9B4D}"/>
          </ac:spMkLst>
        </pc:spChg>
        <pc:spChg chg="add del">
          <ac:chgData name="Zhao Jin" userId="cd05a825-544c-438a-9ba1-08e63db50b47" providerId="ADAL" clId="{28AEA613-C2D1-4884-898F-364599B60A84}" dt="2021-03-02T09:55:52.644" v="3631" actId="478"/>
          <ac:spMkLst>
            <pc:docMk/>
            <pc:sldMk cId="4089006062" sldId="642"/>
            <ac:spMk id="27" creationId="{125A92CA-7019-47E4-8517-3B82F7C7A516}"/>
          </ac:spMkLst>
        </pc:spChg>
        <pc:spChg chg="add del">
          <ac:chgData name="Zhao Jin" userId="cd05a825-544c-438a-9ba1-08e63db50b47" providerId="ADAL" clId="{28AEA613-C2D1-4884-898F-364599B60A84}" dt="2021-03-02T09:55:52.644" v="3631" actId="478"/>
          <ac:spMkLst>
            <pc:docMk/>
            <pc:sldMk cId="4089006062" sldId="642"/>
            <ac:spMk id="28" creationId="{66D35F89-9AF1-4DF1-8FFE-6733BCD97B51}"/>
          </ac:spMkLst>
        </pc:spChg>
        <pc:spChg chg="add del">
          <ac:chgData name="Zhao Jin" userId="cd05a825-544c-438a-9ba1-08e63db50b47" providerId="ADAL" clId="{28AEA613-C2D1-4884-898F-364599B60A84}" dt="2021-03-02T09:55:52.644" v="3631" actId="478"/>
          <ac:spMkLst>
            <pc:docMk/>
            <pc:sldMk cId="4089006062" sldId="642"/>
            <ac:spMk id="29" creationId="{F8803FEC-36F7-405B-A6B6-66CED66EB1A2}"/>
          </ac:spMkLst>
        </pc:spChg>
        <pc:spChg chg="add del">
          <ac:chgData name="Zhao Jin" userId="cd05a825-544c-438a-9ba1-08e63db50b47" providerId="ADAL" clId="{28AEA613-C2D1-4884-898F-364599B60A84}" dt="2021-03-02T09:55:52.644" v="3631" actId="478"/>
          <ac:spMkLst>
            <pc:docMk/>
            <pc:sldMk cId="4089006062" sldId="642"/>
            <ac:spMk id="30" creationId="{8B8F3DBF-39EA-4D02-8E85-31E9FC9C1867}"/>
          </ac:spMkLst>
        </pc:spChg>
        <pc:spChg chg="add del">
          <ac:chgData name="Zhao Jin" userId="cd05a825-544c-438a-9ba1-08e63db50b47" providerId="ADAL" clId="{28AEA613-C2D1-4884-898F-364599B60A84}" dt="2021-03-02T09:55:52.644" v="3631" actId="478"/>
          <ac:spMkLst>
            <pc:docMk/>
            <pc:sldMk cId="4089006062" sldId="642"/>
            <ac:spMk id="31" creationId="{34812930-20AB-4D9E-9287-AD26D5F93130}"/>
          </ac:spMkLst>
        </pc:spChg>
        <pc:spChg chg="add del">
          <ac:chgData name="Zhao Jin" userId="cd05a825-544c-438a-9ba1-08e63db50b47" providerId="ADAL" clId="{28AEA613-C2D1-4884-898F-364599B60A84}" dt="2021-03-02T09:55:52.644" v="3631" actId="478"/>
          <ac:spMkLst>
            <pc:docMk/>
            <pc:sldMk cId="4089006062" sldId="642"/>
            <ac:spMk id="32" creationId="{EF8FF0DC-131C-4D99-A560-45D6E381C8F3}"/>
          </ac:spMkLst>
        </pc:spChg>
        <pc:spChg chg="mod">
          <ac:chgData name="Zhao Jin" userId="cd05a825-544c-438a-9ba1-08e63db50b47" providerId="ADAL" clId="{28AEA613-C2D1-4884-898F-364599B60A84}" dt="2021-03-02T10:05:04.981" v="4149" actId="20577"/>
          <ac:spMkLst>
            <pc:docMk/>
            <pc:sldMk cId="4089006062" sldId="642"/>
            <ac:spMk id="14338" creationId="{00000000-0000-0000-0000-000000000000}"/>
          </ac:spMkLst>
        </pc:spChg>
      </pc:sldChg>
      <pc:sldChg chg="addSp delSp modSp add mod modAnim">
        <pc:chgData name="Zhao Jin" userId="cd05a825-544c-438a-9ba1-08e63db50b47" providerId="ADAL" clId="{28AEA613-C2D1-4884-898F-364599B60A84}" dt="2021-03-02T10:07:54.387" v="4210"/>
        <pc:sldMkLst>
          <pc:docMk/>
          <pc:sldMk cId="1514327557" sldId="643"/>
        </pc:sldMkLst>
        <pc:spChg chg="mod">
          <ac:chgData name="Zhao Jin" userId="cd05a825-544c-438a-9ba1-08e63db50b47" providerId="ADAL" clId="{28AEA613-C2D1-4884-898F-364599B60A84}" dt="2021-03-02T10:07:54.164" v="4209" actId="20577"/>
          <ac:spMkLst>
            <pc:docMk/>
            <pc:sldMk cId="1514327557" sldId="643"/>
            <ac:spMk id="8" creationId="{00000000-0000-0000-0000-000000000000}"/>
          </ac:spMkLst>
        </pc:spChg>
        <pc:spChg chg="add mod">
          <ac:chgData name="Zhao Jin" userId="cd05a825-544c-438a-9ba1-08e63db50b47" providerId="ADAL" clId="{28AEA613-C2D1-4884-898F-364599B60A84}" dt="2021-03-02T10:07:30.236" v="4199" actId="1035"/>
          <ac:spMkLst>
            <pc:docMk/>
            <pc:sldMk cId="1514327557" sldId="643"/>
            <ac:spMk id="9" creationId="{8B679793-9DAF-455E-9ECE-ADA362859F53}"/>
          </ac:spMkLst>
        </pc:spChg>
        <pc:spChg chg="mod">
          <ac:chgData name="Zhao Jin" userId="cd05a825-544c-438a-9ba1-08e63db50b47" providerId="ADAL" clId="{28AEA613-C2D1-4884-898F-364599B60A84}" dt="2021-03-02T10:01:18.469" v="3962" actId="20577"/>
          <ac:spMkLst>
            <pc:docMk/>
            <pc:sldMk cId="1514327557" sldId="643"/>
            <ac:spMk id="11" creationId="{6719DA3F-9CE1-4733-A287-6E9A20182AD7}"/>
          </ac:spMkLst>
        </pc:spChg>
        <pc:spChg chg="mod">
          <ac:chgData name="Zhao Jin" userId="cd05a825-544c-438a-9ba1-08e63db50b47" providerId="ADAL" clId="{28AEA613-C2D1-4884-898F-364599B60A84}" dt="2021-03-02T09:59:11.017" v="3819" actId="207"/>
          <ac:spMkLst>
            <pc:docMk/>
            <pc:sldMk cId="1514327557" sldId="643"/>
            <ac:spMk id="13" creationId="{A50B3E19-4DA7-438D-917E-EFF23F09F022}"/>
          </ac:spMkLst>
        </pc:spChg>
        <pc:spChg chg="mod">
          <ac:chgData name="Zhao Jin" userId="cd05a825-544c-438a-9ba1-08e63db50b47" providerId="ADAL" clId="{28AEA613-C2D1-4884-898F-364599B60A84}" dt="2021-03-02T10:07:48.501" v="4204"/>
          <ac:spMkLst>
            <pc:docMk/>
            <pc:sldMk cId="1514327557" sldId="643"/>
            <ac:spMk id="18" creationId="{482D05D4-7850-41F9-8D71-C419D0A6D3D4}"/>
          </ac:spMkLst>
        </pc:spChg>
        <pc:spChg chg="mod">
          <ac:chgData name="Zhao Jin" userId="cd05a825-544c-438a-9ba1-08e63db50b47" providerId="ADAL" clId="{28AEA613-C2D1-4884-898F-364599B60A84}" dt="2021-03-02T10:07:48.501" v="4204"/>
          <ac:spMkLst>
            <pc:docMk/>
            <pc:sldMk cId="1514327557" sldId="643"/>
            <ac:spMk id="19" creationId="{70DB9414-4A94-4E72-BA82-A706C22AE004}"/>
          </ac:spMkLst>
        </pc:spChg>
        <pc:spChg chg="mod">
          <ac:chgData name="Zhao Jin" userId="cd05a825-544c-438a-9ba1-08e63db50b47" providerId="ADAL" clId="{28AEA613-C2D1-4884-898F-364599B60A84}" dt="2021-03-02T10:07:48.501" v="4204"/>
          <ac:spMkLst>
            <pc:docMk/>
            <pc:sldMk cId="1514327557" sldId="643"/>
            <ac:spMk id="20" creationId="{C26FDF50-F444-42B1-BFB4-637AECB42653}"/>
          </ac:spMkLst>
        </pc:spChg>
        <pc:spChg chg="mod">
          <ac:chgData name="Zhao Jin" userId="cd05a825-544c-438a-9ba1-08e63db50b47" providerId="ADAL" clId="{28AEA613-C2D1-4884-898F-364599B60A84}" dt="2021-03-02T10:07:48.501" v="4204"/>
          <ac:spMkLst>
            <pc:docMk/>
            <pc:sldMk cId="1514327557" sldId="643"/>
            <ac:spMk id="21" creationId="{AB5EB101-2956-4078-826D-DBA7758BEC5A}"/>
          </ac:spMkLst>
        </pc:spChg>
        <pc:spChg chg="mod">
          <ac:chgData name="Zhao Jin" userId="cd05a825-544c-438a-9ba1-08e63db50b47" providerId="ADAL" clId="{28AEA613-C2D1-4884-898F-364599B60A84}" dt="2021-03-02T10:07:48.501" v="4204"/>
          <ac:spMkLst>
            <pc:docMk/>
            <pc:sldMk cId="1514327557" sldId="643"/>
            <ac:spMk id="22" creationId="{F3E92328-3A1D-4076-BB4E-28887F9E2BEE}"/>
          </ac:spMkLst>
        </pc:spChg>
        <pc:spChg chg="mod">
          <ac:chgData name="Zhao Jin" userId="cd05a825-544c-438a-9ba1-08e63db50b47" providerId="ADAL" clId="{28AEA613-C2D1-4884-898F-364599B60A84}" dt="2021-03-02T10:07:48.501" v="4204"/>
          <ac:spMkLst>
            <pc:docMk/>
            <pc:sldMk cId="1514327557" sldId="643"/>
            <ac:spMk id="23" creationId="{C4111E70-F676-43D5-9663-40E8B194FECF}"/>
          </ac:spMkLst>
        </pc:spChg>
        <pc:spChg chg="mod">
          <ac:chgData name="Zhao Jin" userId="cd05a825-544c-438a-9ba1-08e63db50b47" providerId="ADAL" clId="{28AEA613-C2D1-4884-898F-364599B60A84}" dt="2021-03-02T10:07:48.501" v="4204"/>
          <ac:spMkLst>
            <pc:docMk/>
            <pc:sldMk cId="1514327557" sldId="643"/>
            <ac:spMk id="24" creationId="{7C619A0A-6F7E-49D4-ABEA-351C26DFBC70}"/>
          </ac:spMkLst>
        </pc:spChg>
        <pc:spChg chg="mod">
          <ac:chgData name="Zhao Jin" userId="cd05a825-544c-438a-9ba1-08e63db50b47" providerId="ADAL" clId="{28AEA613-C2D1-4884-898F-364599B60A84}" dt="2021-03-02T10:07:48.501" v="4204"/>
          <ac:spMkLst>
            <pc:docMk/>
            <pc:sldMk cId="1514327557" sldId="643"/>
            <ac:spMk id="25" creationId="{BB301E0F-84F4-4706-A8A9-4855AE7C5198}"/>
          </ac:spMkLst>
        </pc:spChg>
        <pc:spChg chg="mod">
          <ac:chgData name="Zhao Jin" userId="cd05a825-544c-438a-9ba1-08e63db50b47" providerId="ADAL" clId="{28AEA613-C2D1-4884-898F-364599B60A84}" dt="2021-03-02T10:07:48.501" v="4204"/>
          <ac:spMkLst>
            <pc:docMk/>
            <pc:sldMk cId="1514327557" sldId="643"/>
            <ac:spMk id="26" creationId="{49577C5A-DD20-44FE-82E6-8B82E2C93E33}"/>
          </ac:spMkLst>
        </pc:spChg>
        <pc:spChg chg="mod">
          <ac:chgData name="Zhao Jin" userId="cd05a825-544c-438a-9ba1-08e63db50b47" providerId="ADAL" clId="{28AEA613-C2D1-4884-898F-364599B60A84}" dt="2021-03-02T10:07:48.501" v="4204"/>
          <ac:spMkLst>
            <pc:docMk/>
            <pc:sldMk cId="1514327557" sldId="643"/>
            <ac:spMk id="27" creationId="{AFC641E2-04F7-440E-8A1F-72EF086BFC30}"/>
          </ac:spMkLst>
        </pc:spChg>
        <pc:spChg chg="mod">
          <ac:chgData name="Zhao Jin" userId="cd05a825-544c-438a-9ba1-08e63db50b47" providerId="ADAL" clId="{28AEA613-C2D1-4884-898F-364599B60A84}" dt="2021-03-02T10:07:48.501" v="4204"/>
          <ac:spMkLst>
            <pc:docMk/>
            <pc:sldMk cId="1514327557" sldId="643"/>
            <ac:spMk id="28" creationId="{AFD28BCB-86E6-4B75-8A4B-00B4D0AD000B}"/>
          </ac:spMkLst>
        </pc:spChg>
        <pc:spChg chg="mod">
          <ac:chgData name="Zhao Jin" userId="cd05a825-544c-438a-9ba1-08e63db50b47" providerId="ADAL" clId="{28AEA613-C2D1-4884-898F-364599B60A84}" dt="2021-03-02T10:07:48.501" v="4204"/>
          <ac:spMkLst>
            <pc:docMk/>
            <pc:sldMk cId="1514327557" sldId="643"/>
            <ac:spMk id="29" creationId="{F9FE6569-9A82-40F3-91E1-984A636789D2}"/>
          </ac:spMkLst>
        </pc:spChg>
        <pc:spChg chg="mod">
          <ac:chgData name="Zhao Jin" userId="cd05a825-544c-438a-9ba1-08e63db50b47" providerId="ADAL" clId="{28AEA613-C2D1-4884-898F-364599B60A84}" dt="2021-03-02T10:07:48.501" v="4204"/>
          <ac:spMkLst>
            <pc:docMk/>
            <pc:sldMk cId="1514327557" sldId="643"/>
            <ac:spMk id="30" creationId="{34E6B7CB-4A8D-4948-8634-59614047F6B0}"/>
          </ac:spMkLst>
        </pc:spChg>
        <pc:spChg chg="mod">
          <ac:chgData name="Zhao Jin" userId="cd05a825-544c-438a-9ba1-08e63db50b47" providerId="ADAL" clId="{28AEA613-C2D1-4884-898F-364599B60A84}" dt="2021-03-02T10:07:48.501" v="4204"/>
          <ac:spMkLst>
            <pc:docMk/>
            <pc:sldMk cId="1514327557" sldId="643"/>
            <ac:spMk id="31" creationId="{029D2672-85E3-4E26-B42A-79DC55BE1256}"/>
          </ac:spMkLst>
        </pc:spChg>
        <pc:spChg chg="mod">
          <ac:chgData name="Zhao Jin" userId="cd05a825-544c-438a-9ba1-08e63db50b47" providerId="ADAL" clId="{28AEA613-C2D1-4884-898F-364599B60A84}" dt="2021-03-02T10:07:48.501" v="4204"/>
          <ac:spMkLst>
            <pc:docMk/>
            <pc:sldMk cId="1514327557" sldId="643"/>
            <ac:spMk id="32" creationId="{A30C0F87-C8E0-44D8-B954-AC5621A355D8}"/>
          </ac:spMkLst>
        </pc:spChg>
        <pc:spChg chg="mod">
          <ac:chgData name="Zhao Jin" userId="cd05a825-544c-438a-9ba1-08e63db50b47" providerId="ADAL" clId="{28AEA613-C2D1-4884-898F-364599B60A84}" dt="2021-03-02T10:04:58.504" v="4148" actId="20577"/>
          <ac:spMkLst>
            <pc:docMk/>
            <pc:sldMk cId="1514327557" sldId="643"/>
            <ac:spMk id="14338" creationId="{00000000-0000-0000-0000-000000000000}"/>
          </ac:spMkLst>
        </pc:spChg>
        <pc:grpChg chg="add del mod">
          <ac:chgData name="Zhao Jin" userId="cd05a825-544c-438a-9ba1-08e63db50b47" providerId="ADAL" clId="{28AEA613-C2D1-4884-898F-364599B60A84}" dt="2021-03-02T10:07:54.387" v="4210"/>
          <ac:grpSpMkLst>
            <pc:docMk/>
            <pc:sldMk cId="1514327557" sldId="643"/>
            <ac:grpSpMk id="16" creationId="{63A2C21E-F50B-452A-8CCC-A95C2F4D8486}"/>
          </ac:grpSpMkLst>
        </pc:grpChg>
        <pc:grpChg chg="mod">
          <ac:chgData name="Zhao Jin" userId="cd05a825-544c-438a-9ba1-08e63db50b47" providerId="ADAL" clId="{28AEA613-C2D1-4884-898F-364599B60A84}" dt="2021-03-02T10:07:48.501" v="4204"/>
          <ac:grpSpMkLst>
            <pc:docMk/>
            <pc:sldMk cId="1514327557" sldId="643"/>
            <ac:grpSpMk id="17" creationId="{88B81BDB-33E1-4719-8E6E-E9A59B60B02A}"/>
          </ac:grpSpMkLst>
        </pc:grpChg>
        <pc:cxnChg chg="add mod">
          <ac:chgData name="Zhao Jin" userId="cd05a825-544c-438a-9ba1-08e63db50b47" providerId="ADAL" clId="{28AEA613-C2D1-4884-898F-364599B60A84}" dt="2021-03-02T10:07:33.034" v="4200" actId="14100"/>
          <ac:cxnSpMkLst>
            <pc:docMk/>
            <pc:sldMk cId="1514327557" sldId="643"/>
            <ac:cxnSpMk id="3" creationId="{82969267-7504-4232-A6BD-1ADE3283C58E}"/>
          </ac:cxnSpMkLst>
        </pc:cxnChg>
      </pc:sldChg>
    </pc:docChg>
  </pc:docChgLst>
  <pc:docChgLst>
    <pc:chgData name="Zhao Jin" userId="cd05a825-544c-438a-9ba1-08e63db50b47" providerId="ADAL" clId="{3342749F-A4A3-4CC6-8E89-A279285BF1FF}"/>
    <pc:docChg chg="undo custSel addSld delSld modSld sldOrd">
      <pc:chgData name="Zhao Jin" userId="cd05a825-544c-438a-9ba1-08e63db50b47" providerId="ADAL" clId="{3342749F-A4A3-4CC6-8E89-A279285BF1FF}" dt="2021-01-25T08:18:19.440" v="5414" actId="20577"/>
      <pc:docMkLst>
        <pc:docMk/>
      </pc:docMkLst>
      <pc:sldChg chg="modSp mod">
        <pc:chgData name="Zhao Jin" userId="cd05a825-544c-438a-9ba1-08e63db50b47" providerId="ADAL" clId="{3342749F-A4A3-4CC6-8E89-A279285BF1FF}" dt="2021-01-21T13:07:41.474" v="4692" actId="20577"/>
        <pc:sldMkLst>
          <pc:docMk/>
          <pc:sldMk cId="2438607696" sldId="468"/>
        </pc:sldMkLst>
        <pc:spChg chg="mod">
          <ac:chgData name="Zhao Jin" userId="cd05a825-544c-438a-9ba1-08e63db50b47" providerId="ADAL" clId="{3342749F-A4A3-4CC6-8E89-A279285BF1FF}" dt="2021-01-21T13:07:41.474" v="4692" actId="20577"/>
          <ac:spMkLst>
            <pc:docMk/>
            <pc:sldMk cId="2438607696" sldId="468"/>
            <ac:spMk id="14339" creationId="{00000000-0000-0000-0000-000000000000}"/>
          </ac:spMkLst>
        </pc:spChg>
      </pc:sldChg>
      <pc:sldChg chg="addSp delSp modSp add mod ord delAnim modAnim">
        <pc:chgData name="Zhao Jin" userId="cd05a825-544c-438a-9ba1-08e63db50b47" providerId="ADAL" clId="{3342749F-A4A3-4CC6-8E89-A279285BF1FF}" dt="2021-01-21T14:37:58.440" v="5166" actId="1076"/>
        <pc:sldMkLst>
          <pc:docMk/>
          <pc:sldMk cId="1311126165" sldId="485"/>
        </pc:sldMkLst>
        <pc:spChg chg="mod">
          <ac:chgData name="Zhao Jin" userId="cd05a825-544c-438a-9ba1-08e63db50b47" providerId="ADAL" clId="{3342749F-A4A3-4CC6-8E89-A279285BF1FF}" dt="2021-01-21T12:22:24.095" v="2387" actId="313"/>
          <ac:spMkLst>
            <pc:docMk/>
            <pc:sldMk cId="1311126165" sldId="485"/>
            <ac:spMk id="7" creationId="{00000000-0000-0000-0000-000000000000}"/>
          </ac:spMkLst>
        </pc:spChg>
        <pc:spChg chg="mod">
          <ac:chgData name="Zhao Jin" userId="cd05a825-544c-438a-9ba1-08e63db50b47" providerId="ADAL" clId="{3342749F-A4A3-4CC6-8E89-A279285BF1FF}" dt="2021-01-21T13:16:51.549" v="4696" actId="20577"/>
          <ac:spMkLst>
            <pc:docMk/>
            <pc:sldMk cId="1311126165" sldId="485"/>
            <ac:spMk id="8" creationId="{00000000-0000-0000-0000-000000000000}"/>
          </ac:spMkLst>
        </pc:spChg>
        <pc:spChg chg="mod">
          <ac:chgData name="Zhao Jin" userId="cd05a825-544c-438a-9ba1-08e63db50b47" providerId="ADAL" clId="{3342749F-A4A3-4CC6-8E89-A279285BF1FF}" dt="2021-01-21T12:23:03.852" v="2394" actId="20577"/>
          <ac:spMkLst>
            <pc:docMk/>
            <pc:sldMk cId="1311126165" sldId="485"/>
            <ac:spMk id="9" creationId="{00000000-0000-0000-0000-000000000000}"/>
          </ac:spMkLst>
        </pc:spChg>
        <pc:spChg chg="mod">
          <ac:chgData name="Zhao Jin" userId="cd05a825-544c-438a-9ba1-08e63db50b47" providerId="ADAL" clId="{3342749F-A4A3-4CC6-8E89-A279285BF1FF}" dt="2021-01-21T13:59:10.037" v="5127" actId="207"/>
          <ac:spMkLst>
            <pc:docMk/>
            <pc:sldMk cId="1311126165" sldId="485"/>
            <ac:spMk id="10" creationId="{00000000-0000-0000-0000-000000000000}"/>
          </ac:spMkLst>
        </pc:spChg>
        <pc:spChg chg="mod ord">
          <ac:chgData name="Zhao Jin" userId="cd05a825-544c-438a-9ba1-08e63db50b47" providerId="ADAL" clId="{3342749F-A4A3-4CC6-8E89-A279285BF1FF}" dt="2021-01-21T13:17:43.708" v="4731" actId="20577"/>
          <ac:spMkLst>
            <pc:docMk/>
            <pc:sldMk cId="1311126165" sldId="485"/>
            <ac:spMk id="11" creationId="{00000000-0000-0000-0000-000000000000}"/>
          </ac:spMkLst>
        </pc:spChg>
        <pc:spChg chg="del">
          <ac:chgData name="Zhao Jin" userId="cd05a825-544c-438a-9ba1-08e63db50b47" providerId="ADAL" clId="{3342749F-A4A3-4CC6-8E89-A279285BF1FF}" dt="2021-01-21T12:22:21.199" v="2386" actId="478"/>
          <ac:spMkLst>
            <pc:docMk/>
            <pc:sldMk cId="1311126165" sldId="485"/>
            <ac:spMk id="12" creationId="{00000000-0000-0000-0000-000000000000}"/>
          </ac:spMkLst>
        </pc:spChg>
        <pc:spChg chg="add mod">
          <ac:chgData name="Zhao Jin" userId="cd05a825-544c-438a-9ba1-08e63db50b47" providerId="ADAL" clId="{3342749F-A4A3-4CC6-8E89-A279285BF1FF}" dt="2021-01-21T14:37:54.448" v="5165" actId="14100"/>
          <ac:spMkLst>
            <pc:docMk/>
            <pc:sldMk cId="1311126165" sldId="485"/>
            <ac:spMk id="12" creationId="{149FB3A4-124F-4FB3-9CA1-6EA45A21DCBC}"/>
          </ac:spMkLst>
        </pc:spChg>
        <pc:spChg chg="del mod">
          <ac:chgData name="Zhao Jin" userId="cd05a825-544c-438a-9ba1-08e63db50b47" providerId="ADAL" clId="{3342749F-A4A3-4CC6-8E89-A279285BF1FF}" dt="2021-01-21T12:22:09.962" v="2385" actId="478"/>
          <ac:spMkLst>
            <pc:docMk/>
            <pc:sldMk cId="1311126165" sldId="485"/>
            <ac:spMk id="13" creationId="{00000000-0000-0000-0000-000000000000}"/>
          </ac:spMkLst>
        </pc:spChg>
        <pc:spChg chg="add mod">
          <ac:chgData name="Zhao Jin" userId="cd05a825-544c-438a-9ba1-08e63db50b47" providerId="ADAL" clId="{3342749F-A4A3-4CC6-8E89-A279285BF1FF}" dt="2021-01-21T14:37:58.440" v="5166" actId="1076"/>
          <ac:spMkLst>
            <pc:docMk/>
            <pc:sldMk cId="1311126165" sldId="485"/>
            <ac:spMk id="13" creationId="{24ED3F77-DB19-42FF-90A5-6260114FAC12}"/>
          </ac:spMkLst>
        </pc:spChg>
        <pc:spChg chg="add mod">
          <ac:chgData name="Zhao Jin" userId="cd05a825-544c-438a-9ba1-08e63db50b47" providerId="ADAL" clId="{3342749F-A4A3-4CC6-8E89-A279285BF1FF}" dt="2021-01-21T13:23:47.488" v="5115" actId="1076"/>
          <ac:spMkLst>
            <pc:docMk/>
            <pc:sldMk cId="1311126165" sldId="485"/>
            <ac:spMk id="15" creationId="{F012405B-4106-42E1-B4DD-408829B80978}"/>
          </ac:spMkLst>
        </pc:spChg>
        <pc:spChg chg="mod">
          <ac:chgData name="Zhao Jin" userId="cd05a825-544c-438a-9ba1-08e63db50b47" providerId="ADAL" clId="{3342749F-A4A3-4CC6-8E89-A279285BF1FF}" dt="2021-01-21T13:20:07.644" v="4819" actId="1076"/>
          <ac:spMkLst>
            <pc:docMk/>
            <pc:sldMk cId="1311126165" sldId="485"/>
            <ac:spMk id="16"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7"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9" creationId="{00000000-0000-0000-0000-000000000000}"/>
          </ac:spMkLst>
        </pc:spChg>
        <pc:spChg chg="mod">
          <ac:chgData name="Zhao Jin" userId="cd05a825-544c-438a-9ba1-08e63db50b47" providerId="ADAL" clId="{3342749F-A4A3-4CC6-8E89-A279285BF1FF}" dt="2021-01-21T12:36:55.212" v="3361" actId="20577"/>
          <ac:spMkLst>
            <pc:docMk/>
            <pc:sldMk cId="1311126165" sldId="485"/>
            <ac:spMk id="25602" creationId="{00000000-0000-0000-0000-000000000000}"/>
          </ac:spMkLst>
        </pc:spChg>
        <pc:spChg chg="del">
          <ac:chgData name="Zhao Jin" userId="cd05a825-544c-438a-9ba1-08e63db50b47" providerId="ADAL" clId="{3342749F-A4A3-4CC6-8E89-A279285BF1FF}" dt="2021-01-21T12:23:01.304" v="2393" actId="478"/>
          <ac:spMkLst>
            <pc:docMk/>
            <pc:sldMk cId="1311126165" sldId="485"/>
            <ac:spMk id="25604" creationId="{00000000-0000-0000-0000-000000000000}"/>
          </ac:spMkLst>
        </pc:spChg>
        <pc:picChg chg="del">
          <ac:chgData name="Zhao Jin" userId="cd05a825-544c-438a-9ba1-08e63db50b47" providerId="ADAL" clId="{3342749F-A4A3-4CC6-8E89-A279285BF1FF}" dt="2021-01-21T12:22:06.519" v="2382" actId="478"/>
          <ac:picMkLst>
            <pc:docMk/>
            <pc:sldMk cId="1311126165" sldId="485"/>
            <ac:picMk id="2" creationId="{00000000-0000-0000-0000-000000000000}"/>
          </ac:picMkLst>
        </pc:picChg>
        <pc:picChg chg="del">
          <ac:chgData name="Zhao Jin" userId="cd05a825-544c-438a-9ba1-08e63db50b47" providerId="ADAL" clId="{3342749F-A4A3-4CC6-8E89-A279285BF1FF}" dt="2021-01-21T12:22:06.519" v="2382" actId="478"/>
          <ac:picMkLst>
            <pc:docMk/>
            <pc:sldMk cId="1311126165" sldId="485"/>
            <ac:picMk id="3" creationId="{00000000-0000-0000-0000-000000000000}"/>
          </ac:picMkLst>
        </pc:picChg>
      </pc:sldChg>
      <pc:sldChg chg="del">
        <pc:chgData name="Zhao Jin" userId="cd05a825-544c-438a-9ba1-08e63db50b47" providerId="ADAL" clId="{3342749F-A4A3-4CC6-8E89-A279285BF1FF}" dt="2021-01-21T11:55:17.003" v="1356" actId="47"/>
        <pc:sldMkLst>
          <pc:docMk/>
          <pc:sldMk cId="1691474746" sldId="509"/>
        </pc:sldMkLst>
      </pc:sldChg>
      <pc:sldChg chg="del">
        <pc:chgData name="Zhao Jin" userId="cd05a825-544c-438a-9ba1-08e63db50b47" providerId="ADAL" clId="{3342749F-A4A3-4CC6-8E89-A279285BF1FF}" dt="2021-01-21T12:46:24.776" v="3775" actId="47"/>
        <pc:sldMkLst>
          <pc:docMk/>
          <pc:sldMk cId="3813801240" sldId="511"/>
        </pc:sldMkLst>
      </pc:sldChg>
      <pc:sldChg chg="del">
        <pc:chgData name="Zhao Jin" userId="cd05a825-544c-438a-9ba1-08e63db50b47" providerId="ADAL" clId="{3342749F-A4A3-4CC6-8E89-A279285BF1FF}" dt="2021-01-21T12:46:24.776" v="3775" actId="47"/>
        <pc:sldMkLst>
          <pc:docMk/>
          <pc:sldMk cId="39845570" sldId="522"/>
        </pc:sldMkLst>
      </pc:sldChg>
      <pc:sldChg chg="del">
        <pc:chgData name="Zhao Jin" userId="cd05a825-544c-438a-9ba1-08e63db50b47" providerId="ADAL" clId="{3342749F-A4A3-4CC6-8E89-A279285BF1FF}" dt="2021-01-21T12:46:24.776" v="3775" actId="47"/>
        <pc:sldMkLst>
          <pc:docMk/>
          <pc:sldMk cId="2544506794" sldId="525"/>
        </pc:sldMkLst>
      </pc:sldChg>
      <pc:sldChg chg="del">
        <pc:chgData name="Zhao Jin" userId="cd05a825-544c-438a-9ba1-08e63db50b47" providerId="ADAL" clId="{3342749F-A4A3-4CC6-8E89-A279285BF1FF}" dt="2021-01-21T12:34:31.848" v="3107" actId="47"/>
        <pc:sldMkLst>
          <pc:docMk/>
          <pc:sldMk cId="1799330761" sldId="528"/>
        </pc:sldMkLst>
      </pc:sldChg>
      <pc:sldChg chg="del">
        <pc:chgData name="Zhao Jin" userId="cd05a825-544c-438a-9ba1-08e63db50b47" providerId="ADAL" clId="{3342749F-A4A3-4CC6-8E89-A279285BF1FF}" dt="2021-01-21T11:55:17.946" v="1357" actId="47"/>
        <pc:sldMkLst>
          <pc:docMk/>
          <pc:sldMk cId="436156561" sldId="530"/>
        </pc:sldMkLst>
      </pc:sldChg>
      <pc:sldChg chg="addSp delSp modSp mod delAnim modAnim">
        <pc:chgData name="Zhao Jin" userId="cd05a825-544c-438a-9ba1-08e63db50b47" providerId="ADAL" clId="{3342749F-A4A3-4CC6-8E89-A279285BF1FF}" dt="2021-01-21T13:07:20.308" v="4636" actId="478"/>
        <pc:sldMkLst>
          <pc:docMk/>
          <pc:sldMk cId="681224785" sldId="531"/>
        </pc:sldMkLst>
        <pc:spChg chg="add del mod">
          <ac:chgData name="Zhao Jin" userId="cd05a825-544c-438a-9ba1-08e63db50b47" providerId="ADAL" clId="{3342749F-A4A3-4CC6-8E89-A279285BF1FF}" dt="2021-01-21T12:23:20.663" v="2395" actId="478"/>
          <ac:spMkLst>
            <pc:docMk/>
            <pc:sldMk cId="681224785" sldId="531"/>
            <ac:spMk id="7" creationId="{390E9C2E-7B04-44EE-BCBA-0E4CE00687D7}"/>
          </ac:spMkLst>
        </pc:spChg>
        <pc:spChg chg="add mod">
          <ac:chgData name="Zhao Jin" userId="cd05a825-544c-438a-9ba1-08e63db50b47" providerId="ADAL" clId="{3342749F-A4A3-4CC6-8E89-A279285BF1FF}" dt="2021-01-21T12:56:01.868" v="4210" actId="1035"/>
          <ac:spMkLst>
            <pc:docMk/>
            <pc:sldMk cId="681224785" sldId="531"/>
            <ac:spMk id="8" creationId="{28132129-8005-4001-8A22-A53D9CDE0963}"/>
          </ac:spMkLst>
        </pc:spChg>
        <pc:spChg chg="add mod">
          <ac:chgData name="Zhao Jin" userId="cd05a825-544c-438a-9ba1-08e63db50b47" providerId="ADAL" clId="{3342749F-A4A3-4CC6-8E89-A279285BF1FF}" dt="2021-01-21T12:56:01.868" v="4210" actId="1035"/>
          <ac:spMkLst>
            <pc:docMk/>
            <pc:sldMk cId="681224785" sldId="531"/>
            <ac:spMk id="9" creationId="{44347658-86C5-44EA-871E-3A01CEAC57FD}"/>
          </ac:spMkLst>
        </pc:spChg>
        <pc:spChg chg="mod">
          <ac:chgData name="Zhao Jin" userId="cd05a825-544c-438a-9ba1-08e63db50b47" providerId="ADAL" clId="{3342749F-A4A3-4CC6-8E89-A279285BF1FF}" dt="2021-01-21T12:55:56.752" v="4179" actId="6549"/>
          <ac:spMkLst>
            <pc:docMk/>
            <pc:sldMk cId="681224785" sldId="531"/>
            <ac:spMk id="10" creationId="{00000000-0000-0000-0000-000000000000}"/>
          </ac:spMkLst>
        </pc:spChg>
        <pc:spChg chg="add del mod">
          <ac:chgData name="Zhao Jin" userId="cd05a825-544c-438a-9ba1-08e63db50b47" providerId="ADAL" clId="{3342749F-A4A3-4CC6-8E89-A279285BF1FF}" dt="2021-01-21T12:42:19.714" v="3752" actId="478"/>
          <ac:spMkLst>
            <pc:docMk/>
            <pc:sldMk cId="681224785" sldId="531"/>
            <ac:spMk id="11" creationId="{7FFACCD8-968A-49ED-916D-A17BCEA04468}"/>
          </ac:spMkLst>
        </pc:spChg>
        <pc:spChg chg="add mod">
          <ac:chgData name="Zhao Jin" userId="cd05a825-544c-438a-9ba1-08e63db50b47" providerId="ADAL" clId="{3342749F-A4A3-4CC6-8E89-A279285BF1FF}" dt="2021-01-21T12:56:01.868" v="4210" actId="1035"/>
          <ac:spMkLst>
            <pc:docMk/>
            <pc:sldMk cId="681224785" sldId="531"/>
            <ac:spMk id="14" creationId="{85D4AA78-1A62-4644-8547-CB4E0AF1E1B4}"/>
          </ac:spMkLst>
        </pc:spChg>
        <pc:spChg chg="mod">
          <ac:chgData name="Zhao Jin" userId="cd05a825-544c-438a-9ba1-08e63db50b47" providerId="ADAL" clId="{3342749F-A4A3-4CC6-8E89-A279285BF1FF}" dt="2021-01-21T13:07:14.129" v="4635" actId="20577"/>
          <ac:spMkLst>
            <pc:docMk/>
            <pc:sldMk cId="681224785" sldId="531"/>
            <ac:spMk id="24578" creationId="{00000000-0000-0000-0000-000000000000}"/>
          </ac:spMkLst>
        </pc:spChg>
        <pc:spChg chg="del">
          <ac:chgData name="Zhao Jin" userId="cd05a825-544c-438a-9ba1-08e63db50b47" providerId="ADAL" clId="{3342749F-A4A3-4CC6-8E89-A279285BF1FF}" dt="2021-01-21T13:07:20.308" v="4636" actId="478"/>
          <ac:spMkLst>
            <pc:docMk/>
            <pc:sldMk cId="681224785" sldId="531"/>
            <ac:spMk id="24582" creationId="{00000000-0000-0000-0000-000000000000}"/>
          </ac:spMkLst>
        </pc:spChg>
        <pc:picChg chg="add mod">
          <ac:chgData name="Zhao Jin" userId="cd05a825-544c-438a-9ba1-08e63db50b47" providerId="ADAL" clId="{3342749F-A4A3-4CC6-8E89-A279285BF1FF}" dt="2021-01-21T12:56:01.868" v="4210" actId="1035"/>
          <ac:picMkLst>
            <pc:docMk/>
            <pc:sldMk cId="681224785" sldId="531"/>
            <ac:picMk id="12" creationId="{70C3C326-88E2-4EA0-95C1-AD96CD4E7B77}"/>
          </ac:picMkLst>
        </pc:picChg>
        <pc:picChg chg="add del mod">
          <ac:chgData name="Zhao Jin" userId="cd05a825-544c-438a-9ba1-08e63db50b47" providerId="ADAL" clId="{3342749F-A4A3-4CC6-8E89-A279285BF1FF}" dt="2021-01-21T12:46:57.415" v="3853"/>
          <ac:picMkLst>
            <pc:docMk/>
            <pc:sldMk cId="681224785" sldId="531"/>
            <ac:picMk id="13" creationId="{929B7BF6-C6B1-442D-97D3-173745DAEEA0}"/>
          </ac:picMkLst>
        </pc:picChg>
        <pc:picChg chg="add del mod">
          <ac:chgData name="Zhao Jin" userId="cd05a825-544c-438a-9ba1-08e63db50b47" providerId="ADAL" clId="{3342749F-A4A3-4CC6-8E89-A279285BF1FF}" dt="2021-01-21T12:47:19.817" v="3862" actId="478"/>
          <ac:picMkLst>
            <pc:docMk/>
            <pc:sldMk cId="681224785" sldId="531"/>
            <ac:picMk id="15" creationId="{4F9B2E15-772A-40ED-9116-3BC5AF9B23B9}"/>
          </ac:picMkLst>
        </pc:picChg>
        <pc:picChg chg="add mod">
          <ac:chgData name="Zhao Jin" userId="cd05a825-544c-438a-9ba1-08e63db50b47" providerId="ADAL" clId="{3342749F-A4A3-4CC6-8E89-A279285BF1FF}" dt="2021-01-21T12:56:01.868" v="4210" actId="1035"/>
          <ac:picMkLst>
            <pc:docMk/>
            <pc:sldMk cId="681224785" sldId="531"/>
            <ac:picMk id="16" creationId="{278809FA-B406-4981-9740-F8FEA3DB0FB7}"/>
          </ac:picMkLst>
        </pc:picChg>
        <pc:picChg chg="add mod">
          <ac:chgData name="Zhao Jin" userId="cd05a825-544c-438a-9ba1-08e63db50b47" providerId="ADAL" clId="{3342749F-A4A3-4CC6-8E89-A279285BF1FF}" dt="2021-01-21T12:56:01.868" v="4210" actId="1035"/>
          <ac:picMkLst>
            <pc:docMk/>
            <pc:sldMk cId="681224785" sldId="531"/>
            <ac:picMk id="17" creationId="{38311CE1-DDEB-4EA2-89E6-0F3AD4D81411}"/>
          </ac:picMkLst>
        </pc:picChg>
      </pc:sldChg>
      <pc:sldChg chg="del">
        <pc:chgData name="Zhao Jin" userId="cd05a825-544c-438a-9ba1-08e63db50b47" providerId="ADAL" clId="{3342749F-A4A3-4CC6-8E89-A279285BF1FF}" dt="2021-01-21T11:55:18.413" v="1358" actId="47"/>
        <pc:sldMkLst>
          <pc:docMk/>
          <pc:sldMk cId="3275268416" sldId="532"/>
        </pc:sldMkLst>
      </pc:sldChg>
      <pc:sldChg chg="del">
        <pc:chgData name="Zhao Jin" userId="cd05a825-544c-438a-9ba1-08e63db50b47" providerId="ADAL" clId="{3342749F-A4A3-4CC6-8E89-A279285BF1FF}" dt="2021-01-21T12:46:24.776" v="3775" actId="47"/>
        <pc:sldMkLst>
          <pc:docMk/>
          <pc:sldMk cId="4265878996" sldId="534"/>
        </pc:sldMkLst>
      </pc:sldChg>
      <pc:sldChg chg="del">
        <pc:chgData name="Zhao Jin" userId="cd05a825-544c-438a-9ba1-08e63db50b47" providerId="ADAL" clId="{3342749F-A4A3-4CC6-8E89-A279285BF1FF}" dt="2021-01-21T12:46:24.776" v="3775" actId="47"/>
        <pc:sldMkLst>
          <pc:docMk/>
          <pc:sldMk cId="1582525615" sldId="535"/>
        </pc:sldMkLst>
      </pc:sldChg>
      <pc:sldChg chg="del">
        <pc:chgData name="Zhao Jin" userId="cd05a825-544c-438a-9ba1-08e63db50b47" providerId="ADAL" clId="{3342749F-A4A3-4CC6-8E89-A279285BF1FF}" dt="2021-01-21T12:46:24.776" v="3775" actId="47"/>
        <pc:sldMkLst>
          <pc:docMk/>
          <pc:sldMk cId="1344427664" sldId="537"/>
        </pc:sldMkLst>
      </pc:sldChg>
      <pc:sldChg chg="del">
        <pc:chgData name="Zhao Jin" userId="cd05a825-544c-438a-9ba1-08e63db50b47" providerId="ADAL" clId="{3342749F-A4A3-4CC6-8E89-A279285BF1FF}" dt="2021-01-21T12:46:24.776" v="3775" actId="47"/>
        <pc:sldMkLst>
          <pc:docMk/>
          <pc:sldMk cId="2851665547" sldId="538"/>
        </pc:sldMkLst>
      </pc:sldChg>
      <pc:sldChg chg="del">
        <pc:chgData name="Zhao Jin" userId="cd05a825-544c-438a-9ba1-08e63db50b47" providerId="ADAL" clId="{3342749F-A4A3-4CC6-8E89-A279285BF1FF}" dt="2021-01-21T12:46:24.776" v="3775" actId="47"/>
        <pc:sldMkLst>
          <pc:docMk/>
          <pc:sldMk cId="1293966413" sldId="539"/>
        </pc:sldMkLst>
      </pc:sldChg>
      <pc:sldChg chg="del">
        <pc:chgData name="Zhao Jin" userId="cd05a825-544c-438a-9ba1-08e63db50b47" providerId="ADAL" clId="{3342749F-A4A3-4CC6-8E89-A279285BF1FF}" dt="2021-01-21T12:46:24.776" v="3775" actId="47"/>
        <pc:sldMkLst>
          <pc:docMk/>
          <pc:sldMk cId="3008340486" sldId="540"/>
        </pc:sldMkLst>
      </pc:sldChg>
      <pc:sldChg chg="del">
        <pc:chgData name="Zhao Jin" userId="cd05a825-544c-438a-9ba1-08e63db50b47" providerId="ADAL" clId="{3342749F-A4A3-4CC6-8E89-A279285BF1FF}" dt="2021-01-21T12:46:24.776" v="3775" actId="47"/>
        <pc:sldMkLst>
          <pc:docMk/>
          <pc:sldMk cId="3466905673" sldId="541"/>
        </pc:sldMkLst>
      </pc:sldChg>
      <pc:sldChg chg="del">
        <pc:chgData name="Zhao Jin" userId="cd05a825-544c-438a-9ba1-08e63db50b47" providerId="ADAL" clId="{3342749F-A4A3-4CC6-8E89-A279285BF1FF}" dt="2021-01-21T12:46:24.776" v="3775" actId="47"/>
        <pc:sldMkLst>
          <pc:docMk/>
          <pc:sldMk cId="3028826392" sldId="542"/>
        </pc:sldMkLst>
      </pc:sldChg>
      <pc:sldChg chg="del">
        <pc:chgData name="Zhao Jin" userId="cd05a825-544c-438a-9ba1-08e63db50b47" providerId="ADAL" clId="{3342749F-A4A3-4CC6-8E89-A279285BF1FF}" dt="2021-01-21T12:46:24.776" v="3775" actId="47"/>
        <pc:sldMkLst>
          <pc:docMk/>
          <pc:sldMk cId="2442193536" sldId="543"/>
        </pc:sldMkLst>
      </pc:sldChg>
      <pc:sldChg chg="del">
        <pc:chgData name="Zhao Jin" userId="cd05a825-544c-438a-9ba1-08e63db50b47" providerId="ADAL" clId="{3342749F-A4A3-4CC6-8E89-A279285BF1FF}" dt="2021-01-21T12:46:24.776" v="3775" actId="47"/>
        <pc:sldMkLst>
          <pc:docMk/>
          <pc:sldMk cId="3813214823" sldId="544"/>
        </pc:sldMkLst>
      </pc:sldChg>
      <pc:sldChg chg="del">
        <pc:chgData name="Zhao Jin" userId="cd05a825-544c-438a-9ba1-08e63db50b47" providerId="ADAL" clId="{3342749F-A4A3-4CC6-8E89-A279285BF1FF}" dt="2021-01-21T12:46:24.776" v="3775" actId="47"/>
        <pc:sldMkLst>
          <pc:docMk/>
          <pc:sldMk cId="3246666524" sldId="545"/>
        </pc:sldMkLst>
      </pc:sldChg>
      <pc:sldChg chg="addSp delSp modSp mod addAnim delAnim modAnim">
        <pc:chgData name="Zhao Jin" userId="cd05a825-544c-438a-9ba1-08e63db50b47" providerId="ADAL" clId="{3342749F-A4A3-4CC6-8E89-A279285BF1FF}" dt="2021-01-25T05:04:08.003" v="5348" actId="20577"/>
        <pc:sldMkLst>
          <pc:docMk/>
          <pc:sldMk cId="901453530" sldId="546"/>
        </pc:sldMkLst>
        <pc:spChg chg="mod">
          <ac:chgData name="Zhao Jin" userId="cd05a825-544c-438a-9ba1-08e63db50b47" providerId="ADAL" clId="{3342749F-A4A3-4CC6-8E89-A279285BF1FF}" dt="2021-01-21T11:52:51.086" v="1352"/>
          <ac:spMkLst>
            <pc:docMk/>
            <pc:sldMk cId="901453530" sldId="546"/>
            <ac:spMk id="7" creationId="{00000000-0000-0000-0000-000000000000}"/>
          </ac:spMkLst>
        </pc:spChg>
        <pc:spChg chg="mod">
          <ac:chgData name="Zhao Jin" userId="cd05a825-544c-438a-9ba1-08e63db50b47" providerId="ADAL" clId="{3342749F-A4A3-4CC6-8E89-A279285BF1FF}" dt="2021-01-25T05:04:08.003" v="5348" actId="20577"/>
          <ac:spMkLst>
            <pc:docMk/>
            <pc:sldMk cId="901453530" sldId="546"/>
            <ac:spMk id="8" creationId="{00000000-0000-0000-0000-000000000000}"/>
          </ac:spMkLst>
        </pc:spChg>
        <pc:spChg chg="mod">
          <ac:chgData name="Zhao Jin" userId="cd05a825-544c-438a-9ba1-08e63db50b47" providerId="ADAL" clId="{3342749F-A4A3-4CC6-8E89-A279285BF1FF}" dt="2021-01-25T05:03:45.999" v="5317" actId="20577"/>
          <ac:spMkLst>
            <pc:docMk/>
            <pc:sldMk cId="901453530" sldId="546"/>
            <ac:spMk id="9" creationId="{00000000-0000-0000-0000-000000000000}"/>
          </ac:spMkLst>
        </pc:spChg>
        <pc:spChg chg="mod">
          <ac:chgData name="Zhao Jin" userId="cd05a825-544c-438a-9ba1-08e63db50b47" providerId="ADAL" clId="{3342749F-A4A3-4CC6-8E89-A279285BF1FF}" dt="2021-01-21T11:24:08.019" v="550" actId="1035"/>
          <ac:spMkLst>
            <pc:docMk/>
            <pc:sldMk cId="901453530" sldId="546"/>
            <ac:spMk id="10"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1" creationId="{D0457CA0-460D-4546-82C4-4CDEB1E2F62C}"/>
          </ac:spMkLst>
        </pc:spChg>
        <pc:spChg chg="add del mod">
          <ac:chgData name="Zhao Jin" userId="cd05a825-544c-438a-9ba1-08e63db50b47" providerId="ADAL" clId="{3342749F-A4A3-4CC6-8E89-A279285BF1FF}" dt="2021-01-21T11:07:16.899" v="139"/>
          <ac:spMkLst>
            <pc:docMk/>
            <pc:sldMk cId="901453530" sldId="546"/>
            <ac:spMk id="13" creationId="{E834D594-F5EF-4FCF-BCB5-7198F4016CE6}"/>
          </ac:spMkLst>
        </pc:spChg>
        <pc:spChg chg="add del mod">
          <ac:chgData name="Zhao Jin" userId="cd05a825-544c-438a-9ba1-08e63db50b47" providerId="ADAL" clId="{3342749F-A4A3-4CC6-8E89-A279285BF1FF}" dt="2021-01-21T11:24:08.019" v="550" actId="1035"/>
          <ac:spMkLst>
            <pc:docMk/>
            <pc:sldMk cId="901453530" sldId="546"/>
            <ac:spMk id="14"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5" creationId="{7EB43FB0-D261-4751-8823-0A4CC64F83DB}"/>
          </ac:spMkLst>
        </pc:spChg>
        <pc:spChg chg="add del mod">
          <ac:chgData name="Zhao Jin" userId="cd05a825-544c-438a-9ba1-08e63db50b47" providerId="ADAL" clId="{3342749F-A4A3-4CC6-8E89-A279285BF1FF}" dt="2021-01-21T11:15:23.337" v="333"/>
          <ac:spMkLst>
            <pc:docMk/>
            <pc:sldMk cId="901453530" sldId="546"/>
            <ac:spMk id="16" creationId="{E6B611F7-B9C1-45EB-851D-180F4DF10104}"/>
          </ac:spMkLst>
        </pc:spChg>
        <pc:spChg chg="add mod">
          <ac:chgData name="Zhao Jin" userId="cd05a825-544c-438a-9ba1-08e63db50b47" providerId="ADAL" clId="{3342749F-A4A3-4CC6-8E89-A279285BF1FF}" dt="2021-01-21T11:24:24.932" v="582" actId="1035"/>
          <ac:spMkLst>
            <pc:docMk/>
            <pc:sldMk cId="901453530" sldId="546"/>
            <ac:spMk id="17" creationId="{196941FF-7411-441D-AE2E-5CF96E80B024}"/>
          </ac:spMkLst>
        </pc:spChg>
        <pc:spChg chg="add mod">
          <ac:chgData name="Zhao Jin" userId="cd05a825-544c-438a-9ba1-08e63db50b47" providerId="ADAL" clId="{3342749F-A4A3-4CC6-8E89-A279285BF1FF}" dt="2021-01-25T05:02:54.364" v="5183" actId="1038"/>
          <ac:spMkLst>
            <pc:docMk/>
            <pc:sldMk cId="901453530" sldId="546"/>
            <ac:spMk id="18" creationId="{FC6CF3F5-B435-44FE-A32E-F676476A0C6D}"/>
          </ac:spMkLst>
        </pc:spChg>
        <pc:spChg chg="mod">
          <ac:chgData name="Zhao Jin" userId="cd05a825-544c-438a-9ba1-08e63db50b47" providerId="ADAL" clId="{3342749F-A4A3-4CC6-8E89-A279285BF1FF}" dt="2021-01-21T11:21:13.118" v="483" actId="20577"/>
          <ac:spMkLst>
            <pc:docMk/>
            <pc:sldMk cId="901453530" sldId="546"/>
            <ac:spMk id="14338" creationId="{00000000-0000-0000-0000-000000000000}"/>
          </ac:spMkLst>
        </pc:spChg>
        <pc:spChg chg="del">
          <ac:chgData name="Zhao Jin" userId="cd05a825-544c-438a-9ba1-08e63db50b47" providerId="ADAL" clId="{3342749F-A4A3-4CC6-8E89-A279285BF1FF}" dt="2021-01-21T12:27:02.917" v="2561" actId="478"/>
          <ac:spMkLst>
            <pc:docMk/>
            <pc:sldMk cId="901453530" sldId="546"/>
            <ac:spMk id="14340" creationId="{00000000-0000-0000-0000-000000000000}"/>
          </ac:spMkLst>
        </pc:spChg>
      </pc:sldChg>
      <pc:sldChg chg="addSp delSp modSp add mod delAnim modAnim">
        <pc:chgData name="Zhao Jin" userId="cd05a825-544c-438a-9ba1-08e63db50b47" providerId="ADAL" clId="{3342749F-A4A3-4CC6-8E89-A279285BF1FF}" dt="2021-01-21T12:36:01.034" v="3240" actId="20577"/>
        <pc:sldMkLst>
          <pc:docMk/>
          <pc:sldMk cId="884841463" sldId="547"/>
        </pc:sldMkLst>
        <pc:spChg chg="add del mod">
          <ac:chgData name="Zhao Jin" userId="cd05a825-544c-438a-9ba1-08e63db50b47" providerId="ADAL" clId="{3342749F-A4A3-4CC6-8E89-A279285BF1FF}" dt="2021-01-21T11:22:16.700" v="510" actId="478"/>
          <ac:spMkLst>
            <pc:docMk/>
            <pc:sldMk cId="884841463" sldId="547"/>
            <ac:spMk id="3" creationId="{1FFEBDD6-8CFC-45AA-BDEA-9FB05AE76CE4}"/>
          </ac:spMkLst>
        </pc:spChg>
        <pc:spChg chg="mod">
          <ac:chgData name="Zhao Jin" userId="cd05a825-544c-438a-9ba1-08e63db50b47" providerId="ADAL" clId="{3342749F-A4A3-4CC6-8E89-A279285BF1FF}" dt="2021-01-21T11:52:51.086" v="1352"/>
          <ac:spMkLst>
            <pc:docMk/>
            <pc:sldMk cId="884841463" sldId="547"/>
            <ac:spMk id="7" creationId="{00000000-0000-0000-0000-000000000000}"/>
          </ac:spMkLst>
        </pc:spChg>
        <pc:spChg chg="add del mod">
          <ac:chgData name="Zhao Jin" userId="cd05a825-544c-438a-9ba1-08e63db50b47" providerId="ADAL" clId="{3342749F-A4A3-4CC6-8E89-A279285BF1FF}" dt="2021-01-21T12:36:01.034" v="3240" actId="20577"/>
          <ac:spMkLst>
            <pc:docMk/>
            <pc:sldMk cId="884841463" sldId="547"/>
            <ac:spMk id="8" creationId="{00000000-0000-0000-0000-000000000000}"/>
          </ac:spMkLst>
        </pc:spChg>
        <pc:spChg chg="del mod">
          <ac:chgData name="Zhao Jin" userId="cd05a825-544c-438a-9ba1-08e63db50b47" providerId="ADAL" clId="{3342749F-A4A3-4CC6-8E89-A279285BF1FF}" dt="2021-01-21T11:33:14.136" v="785" actId="478"/>
          <ac:spMkLst>
            <pc:docMk/>
            <pc:sldMk cId="884841463" sldId="547"/>
            <ac:spMk id="9" creationId="{00000000-0000-0000-0000-000000000000}"/>
          </ac:spMkLst>
        </pc:spChg>
        <pc:spChg chg="del">
          <ac:chgData name="Zhao Jin" userId="cd05a825-544c-438a-9ba1-08e63db50b47" providerId="ADAL" clId="{3342749F-A4A3-4CC6-8E89-A279285BF1FF}" dt="2021-01-21T11:22:18.272" v="512" actId="478"/>
          <ac:spMkLst>
            <pc:docMk/>
            <pc:sldMk cId="884841463" sldId="547"/>
            <ac:spMk id="10" creationId="{00000000-0000-0000-0000-000000000000}"/>
          </ac:spMkLst>
        </pc:spChg>
        <pc:spChg chg="del">
          <ac:chgData name="Zhao Jin" userId="cd05a825-544c-438a-9ba1-08e63db50b47" providerId="ADAL" clId="{3342749F-A4A3-4CC6-8E89-A279285BF1FF}" dt="2021-01-21T11:22:17.668" v="511" actId="478"/>
          <ac:spMkLst>
            <pc:docMk/>
            <pc:sldMk cId="884841463" sldId="547"/>
            <ac:spMk id="11" creationId="{D0457CA0-460D-4546-82C4-4CDEB1E2F62C}"/>
          </ac:spMkLst>
        </pc:spChg>
        <pc:spChg chg="del">
          <ac:chgData name="Zhao Jin" userId="cd05a825-544c-438a-9ba1-08e63db50b47" providerId="ADAL" clId="{3342749F-A4A3-4CC6-8E89-A279285BF1FF}" dt="2021-01-21T11:22:19.451" v="514" actId="478"/>
          <ac:spMkLst>
            <pc:docMk/>
            <pc:sldMk cId="884841463" sldId="547"/>
            <ac:spMk id="14" creationId="{00000000-0000-0000-0000-000000000000}"/>
          </ac:spMkLst>
        </pc:spChg>
        <pc:spChg chg="del">
          <ac:chgData name="Zhao Jin" userId="cd05a825-544c-438a-9ba1-08e63db50b47" providerId="ADAL" clId="{3342749F-A4A3-4CC6-8E89-A279285BF1FF}" dt="2021-01-21T11:22:18.940" v="513" actId="478"/>
          <ac:spMkLst>
            <pc:docMk/>
            <pc:sldMk cId="884841463" sldId="547"/>
            <ac:spMk id="15" creationId="{7EB43FB0-D261-4751-8823-0A4CC64F83DB}"/>
          </ac:spMkLst>
        </pc:spChg>
        <pc:spChg chg="add mod">
          <ac:chgData name="Zhao Jin" userId="cd05a825-544c-438a-9ba1-08e63db50b47" providerId="ADAL" clId="{3342749F-A4A3-4CC6-8E89-A279285BF1FF}" dt="2021-01-21T12:30:57.846" v="2776" actId="13926"/>
          <ac:spMkLst>
            <pc:docMk/>
            <pc:sldMk cId="884841463" sldId="547"/>
            <ac:spMk id="16" creationId="{A359CEA4-54AF-47F7-80BB-AE083295F435}"/>
          </ac:spMkLst>
        </pc:spChg>
        <pc:spChg chg="del">
          <ac:chgData name="Zhao Jin" userId="cd05a825-544c-438a-9ba1-08e63db50b47" providerId="ADAL" clId="{3342749F-A4A3-4CC6-8E89-A279285BF1FF}" dt="2021-01-21T11:22:11.299" v="506" actId="478"/>
          <ac:spMkLst>
            <pc:docMk/>
            <pc:sldMk cId="884841463" sldId="547"/>
            <ac:spMk id="17" creationId="{196941FF-7411-441D-AE2E-5CF96E80B024}"/>
          </ac:spMkLst>
        </pc:spChg>
        <pc:spChg chg="del">
          <ac:chgData name="Zhao Jin" userId="cd05a825-544c-438a-9ba1-08e63db50b47" providerId="ADAL" clId="{3342749F-A4A3-4CC6-8E89-A279285BF1FF}" dt="2021-01-21T11:22:10.593" v="505" actId="478"/>
          <ac:spMkLst>
            <pc:docMk/>
            <pc:sldMk cId="884841463" sldId="547"/>
            <ac:spMk id="18" creationId="{FC6CF3F5-B435-44FE-A32E-F676476A0C6D}"/>
          </ac:spMkLst>
        </pc:spChg>
        <pc:spChg chg="add mod">
          <ac:chgData name="Zhao Jin" userId="cd05a825-544c-438a-9ba1-08e63db50b47" providerId="ADAL" clId="{3342749F-A4A3-4CC6-8E89-A279285BF1FF}" dt="2021-01-21T12:31:25.859" v="2784" actId="13926"/>
          <ac:spMkLst>
            <pc:docMk/>
            <pc:sldMk cId="884841463" sldId="547"/>
            <ac:spMk id="19" creationId="{CCF71CD9-B6CF-4490-9CB3-74DBF90AAB07}"/>
          </ac:spMkLst>
        </pc:spChg>
        <pc:spChg chg="add mod">
          <ac:chgData name="Zhao Jin" userId="cd05a825-544c-438a-9ba1-08e63db50b47" providerId="ADAL" clId="{3342749F-A4A3-4CC6-8E89-A279285BF1FF}" dt="2021-01-21T12:31:25.859" v="2784" actId="13926"/>
          <ac:spMkLst>
            <pc:docMk/>
            <pc:sldMk cId="884841463" sldId="547"/>
            <ac:spMk id="20" creationId="{33AB9C09-AF1A-43E8-9EE7-68E205A2C68B}"/>
          </ac:spMkLst>
        </pc:spChg>
        <pc:spChg chg="add del mod">
          <ac:chgData name="Zhao Jin" userId="cd05a825-544c-438a-9ba1-08e63db50b47" providerId="ADAL" clId="{3342749F-A4A3-4CC6-8E89-A279285BF1FF}" dt="2021-01-21T11:56:47.130" v="1360" actId="478"/>
          <ac:spMkLst>
            <pc:docMk/>
            <pc:sldMk cId="884841463" sldId="547"/>
            <ac:spMk id="21" creationId="{B2F92334-02B5-4B7E-8C78-C9E29027EB21}"/>
          </ac:spMkLst>
        </pc:spChg>
        <pc:spChg chg="add mod">
          <ac:chgData name="Zhao Jin" userId="cd05a825-544c-438a-9ba1-08e63db50b47" providerId="ADAL" clId="{3342749F-A4A3-4CC6-8E89-A279285BF1FF}" dt="2021-01-21T12:35:04.764" v="3110" actId="20577"/>
          <ac:spMkLst>
            <pc:docMk/>
            <pc:sldMk cId="884841463" sldId="547"/>
            <ac:spMk id="22" creationId="{D9B312E7-4D52-40DF-8905-F3E8035364E5}"/>
          </ac:spMkLst>
        </pc:spChg>
        <pc:spChg chg="add del mod">
          <ac:chgData name="Zhao Jin" userId="cd05a825-544c-438a-9ba1-08e63db50b47" providerId="ADAL" clId="{3342749F-A4A3-4CC6-8E89-A279285BF1FF}" dt="2021-01-21T12:33:08.249" v="3101" actId="478"/>
          <ac:spMkLst>
            <pc:docMk/>
            <pc:sldMk cId="884841463" sldId="547"/>
            <ac:spMk id="23" creationId="{29AA2F6E-2A8E-49CD-B016-AE405AAEE40B}"/>
          </ac:spMkLst>
        </pc:spChg>
        <pc:spChg chg="add del mod">
          <ac:chgData name="Zhao Jin" userId="cd05a825-544c-438a-9ba1-08e63db50b47" providerId="ADAL" clId="{3342749F-A4A3-4CC6-8E89-A279285BF1FF}" dt="2021-01-21T12:33:09.702" v="3102" actId="478"/>
          <ac:spMkLst>
            <pc:docMk/>
            <pc:sldMk cId="884841463" sldId="547"/>
            <ac:spMk id="24" creationId="{BA6E3CD8-46EE-4B4C-A16E-2005F0760405}"/>
          </ac:spMkLst>
        </pc:spChg>
        <pc:spChg chg="mod">
          <ac:chgData name="Zhao Jin" userId="cd05a825-544c-438a-9ba1-08e63db50b47" providerId="ADAL" clId="{3342749F-A4A3-4CC6-8E89-A279285BF1FF}" dt="2021-01-21T11:38:23.273" v="875"/>
          <ac:spMkLst>
            <pc:docMk/>
            <pc:sldMk cId="884841463" sldId="547"/>
            <ac:spMk id="14338" creationId="{00000000-0000-0000-0000-000000000000}"/>
          </ac:spMkLst>
        </pc:spChg>
        <pc:spChg chg="del">
          <ac:chgData name="Zhao Jin" userId="cd05a825-544c-438a-9ba1-08e63db50b47" providerId="ADAL" clId="{3342749F-A4A3-4CC6-8E89-A279285BF1FF}" dt="2021-01-21T11:52:41.548" v="1351" actId="478"/>
          <ac:spMkLst>
            <pc:docMk/>
            <pc:sldMk cId="884841463" sldId="547"/>
            <ac:spMk id="14340" creationId="{00000000-0000-0000-0000-000000000000}"/>
          </ac:spMkLst>
        </pc:spChg>
      </pc:sldChg>
      <pc:sldChg chg="delSp modSp add mod ord">
        <pc:chgData name="Zhao Jin" userId="cd05a825-544c-438a-9ba1-08e63db50b47" providerId="ADAL" clId="{3342749F-A4A3-4CC6-8E89-A279285BF1FF}" dt="2021-01-21T12:38:32.362" v="3394" actId="13926"/>
        <pc:sldMkLst>
          <pc:docMk/>
          <pc:sldMk cId="1617257579" sldId="548"/>
        </pc:sldMkLst>
        <pc:spChg chg="mod">
          <ac:chgData name="Zhao Jin" userId="cd05a825-544c-438a-9ba1-08e63db50b47" providerId="ADAL" clId="{3342749F-A4A3-4CC6-8E89-A279285BF1FF}" dt="2021-01-21T11:52:51.086" v="1352"/>
          <ac:spMkLst>
            <pc:docMk/>
            <pc:sldMk cId="1617257579" sldId="548"/>
            <ac:spMk id="7" creationId="{00000000-0000-0000-0000-000000000000}"/>
          </ac:spMkLst>
        </pc:spChg>
        <pc:spChg chg="mod">
          <ac:chgData name="Zhao Jin" userId="cd05a825-544c-438a-9ba1-08e63db50b47" providerId="ADAL" clId="{3342749F-A4A3-4CC6-8E89-A279285BF1FF}" dt="2021-01-21T12:38:32.362" v="3394" actId="13926"/>
          <ac:spMkLst>
            <pc:docMk/>
            <pc:sldMk cId="1617257579" sldId="548"/>
            <ac:spMk id="8" creationId="{00000000-0000-0000-0000-000000000000}"/>
          </ac:spMkLst>
        </pc:spChg>
        <pc:spChg chg="mod">
          <ac:chgData name="Zhao Jin" userId="cd05a825-544c-438a-9ba1-08e63db50b47" providerId="ADAL" clId="{3342749F-A4A3-4CC6-8E89-A279285BF1FF}" dt="2021-01-21T12:38:29.522" v="3393" actId="13926"/>
          <ac:spMkLst>
            <pc:docMk/>
            <pc:sldMk cId="1617257579" sldId="548"/>
            <ac:spMk id="9" creationId="{00000000-0000-0000-0000-000000000000}"/>
          </ac:spMkLst>
        </pc:spChg>
        <pc:spChg chg="del">
          <ac:chgData name="Zhao Jin" userId="cd05a825-544c-438a-9ba1-08e63db50b47" providerId="ADAL" clId="{3342749F-A4A3-4CC6-8E89-A279285BF1FF}" dt="2021-01-21T11:41:20.745" v="1007" actId="478"/>
          <ac:spMkLst>
            <pc:docMk/>
            <pc:sldMk cId="1617257579" sldId="548"/>
            <ac:spMk id="16" creationId="{A359CEA4-54AF-47F7-80BB-AE083295F435}"/>
          </ac:spMkLst>
        </pc:spChg>
        <pc:spChg chg="del">
          <ac:chgData name="Zhao Jin" userId="cd05a825-544c-438a-9ba1-08e63db50b47" providerId="ADAL" clId="{3342749F-A4A3-4CC6-8E89-A279285BF1FF}" dt="2021-01-21T11:55:57.559" v="1359" actId="478"/>
          <ac:spMkLst>
            <pc:docMk/>
            <pc:sldMk cId="1617257579" sldId="548"/>
            <ac:spMk id="14340" creationId="{00000000-0000-0000-0000-000000000000}"/>
          </ac:spMkLst>
        </pc:spChg>
      </pc:sldChg>
      <pc:sldChg chg="add del">
        <pc:chgData name="Zhao Jin" userId="cd05a825-544c-438a-9ba1-08e63db50b47" providerId="ADAL" clId="{3342749F-A4A3-4CC6-8E89-A279285BF1FF}" dt="2021-01-21T11:57:31.154" v="1403"/>
        <pc:sldMkLst>
          <pc:docMk/>
          <pc:sldMk cId="2581467069" sldId="549"/>
        </pc:sldMkLst>
      </pc:sldChg>
      <pc:sldChg chg="addSp delSp modSp add mod ord modAnim">
        <pc:chgData name="Zhao Jin" userId="cd05a825-544c-438a-9ba1-08e63db50b47" providerId="ADAL" clId="{3342749F-A4A3-4CC6-8E89-A279285BF1FF}" dt="2021-01-25T08:18:19.440" v="5414" actId="20577"/>
        <pc:sldMkLst>
          <pc:docMk/>
          <pc:sldMk cId="3394924879" sldId="549"/>
        </pc:sldMkLst>
        <pc:spChg chg="del mod">
          <ac:chgData name="Zhao Jin" userId="cd05a825-544c-438a-9ba1-08e63db50b47" providerId="ADAL" clId="{3342749F-A4A3-4CC6-8E89-A279285BF1FF}" dt="2021-01-21T12:16:16.934" v="2037" actId="478"/>
          <ac:spMkLst>
            <pc:docMk/>
            <pc:sldMk cId="3394924879" sldId="549"/>
            <ac:spMk id="7" creationId="{390E9C2E-7B04-44EE-BCBA-0E4CE00687D7}"/>
          </ac:spMkLst>
        </pc:spChg>
        <pc:spChg chg="add del mod">
          <ac:chgData name="Zhao Jin" userId="cd05a825-544c-438a-9ba1-08e63db50b47" providerId="ADAL" clId="{3342749F-A4A3-4CC6-8E89-A279285BF1FF}" dt="2021-01-21T12:09:32.855" v="1577" actId="478"/>
          <ac:spMkLst>
            <pc:docMk/>
            <pc:sldMk cId="3394924879" sldId="549"/>
            <ac:spMk id="8" creationId="{447A793D-5B8C-42C3-BBB5-8608EDBF676C}"/>
          </ac:spMkLst>
        </pc:spChg>
        <pc:spChg chg="mod">
          <ac:chgData name="Zhao Jin" userId="cd05a825-544c-438a-9ba1-08e63db50b47" providerId="ADAL" clId="{3342749F-A4A3-4CC6-8E89-A279285BF1FF}" dt="2021-01-21T12:36:38.772" v="3351" actId="6549"/>
          <ac:spMkLst>
            <pc:docMk/>
            <pc:sldMk cId="3394924879" sldId="549"/>
            <ac:spMk id="10" creationId="{00000000-0000-0000-0000-000000000000}"/>
          </ac:spMkLst>
        </pc:spChg>
        <pc:spChg chg="add del">
          <ac:chgData name="Zhao Jin" userId="cd05a825-544c-438a-9ba1-08e63db50b47" providerId="ADAL" clId="{3342749F-A4A3-4CC6-8E89-A279285BF1FF}" dt="2021-01-21T12:14:54.813" v="1961" actId="22"/>
          <ac:spMkLst>
            <pc:docMk/>
            <pc:sldMk cId="3394924879" sldId="549"/>
            <ac:spMk id="11" creationId="{3F4599F9-9511-444B-8471-6D255F0A88E7}"/>
          </ac:spMkLst>
        </pc:spChg>
        <pc:spChg chg="add mod">
          <ac:chgData name="Zhao Jin" userId="cd05a825-544c-438a-9ba1-08e63db50b47" providerId="ADAL" clId="{3342749F-A4A3-4CC6-8E89-A279285BF1FF}" dt="2021-01-25T08:18:11.509" v="5398" actId="6549"/>
          <ac:spMkLst>
            <pc:docMk/>
            <pc:sldMk cId="3394924879" sldId="549"/>
            <ac:spMk id="12" creationId="{59DCFA5F-5032-4FE0-9E21-E9E074B29DBC}"/>
          </ac:spMkLst>
        </pc:spChg>
        <pc:spChg chg="add mod">
          <ac:chgData name="Zhao Jin" userId="cd05a825-544c-438a-9ba1-08e63db50b47" providerId="ADAL" clId="{3342749F-A4A3-4CC6-8E89-A279285BF1FF}" dt="2021-01-25T08:18:19.440" v="5414" actId="20577"/>
          <ac:spMkLst>
            <pc:docMk/>
            <pc:sldMk cId="3394924879" sldId="549"/>
            <ac:spMk id="13" creationId="{42F138F9-19E2-41AD-9DE1-4590FC84BB34}"/>
          </ac:spMkLst>
        </pc:spChg>
        <pc:spChg chg="mod">
          <ac:chgData name="Zhao Jin" userId="cd05a825-544c-438a-9ba1-08e63db50b47" providerId="ADAL" clId="{3342749F-A4A3-4CC6-8E89-A279285BF1FF}" dt="2021-01-21T12:37:07.631" v="3363" actId="20577"/>
          <ac:spMkLst>
            <pc:docMk/>
            <pc:sldMk cId="3394924879" sldId="549"/>
            <ac:spMk id="24578" creationId="{00000000-0000-0000-0000-000000000000}"/>
          </ac:spMkLst>
        </pc:spChg>
        <pc:spChg chg="del">
          <ac:chgData name="Zhao Jin" userId="cd05a825-544c-438a-9ba1-08e63db50b47" providerId="ADAL" clId="{3342749F-A4A3-4CC6-8E89-A279285BF1FF}" dt="2021-01-21T12:37:02.492" v="3362" actId="478"/>
          <ac:spMkLst>
            <pc:docMk/>
            <pc:sldMk cId="3394924879" sldId="549"/>
            <ac:spMk id="24582" creationId="{00000000-0000-0000-0000-000000000000}"/>
          </ac:spMkLst>
        </pc:spChg>
        <pc:picChg chg="add mod">
          <ac:chgData name="Zhao Jin" userId="cd05a825-544c-438a-9ba1-08e63db50b47" providerId="ADAL" clId="{3342749F-A4A3-4CC6-8E89-A279285BF1FF}" dt="2021-01-21T12:21:53.358" v="2379" actId="1076"/>
          <ac:picMkLst>
            <pc:docMk/>
            <pc:sldMk cId="3394924879" sldId="549"/>
            <ac:picMk id="14" creationId="{9F0342D1-68B4-4418-BA3C-115BA014738F}"/>
          </ac:picMkLst>
        </pc:picChg>
        <pc:picChg chg="add mod">
          <ac:chgData name="Zhao Jin" userId="cd05a825-544c-438a-9ba1-08e63db50b47" providerId="ADAL" clId="{3342749F-A4A3-4CC6-8E89-A279285BF1FF}" dt="2021-01-25T08:18:06.544" v="5392" actId="1038"/>
          <ac:picMkLst>
            <pc:docMk/>
            <pc:sldMk cId="3394924879" sldId="549"/>
            <ac:picMk id="15" creationId="{55FB17E3-D73E-4DA9-8277-7BBB2A11D81D}"/>
          </ac:picMkLst>
        </pc:picChg>
      </pc:sldChg>
      <pc:sldChg chg="add del">
        <pc:chgData name="Zhao Jin" userId="cd05a825-544c-438a-9ba1-08e63db50b47" providerId="ADAL" clId="{3342749F-A4A3-4CC6-8E89-A279285BF1FF}" dt="2021-01-21T12:37:58.528" v="3388"/>
        <pc:sldMkLst>
          <pc:docMk/>
          <pc:sldMk cId="710474135" sldId="550"/>
        </pc:sldMkLst>
      </pc:sldChg>
      <pc:sldChg chg="addSp delSp modSp add mod delAnim modAnim">
        <pc:chgData name="Zhao Jin" userId="cd05a825-544c-438a-9ba1-08e63db50b47" providerId="ADAL" clId="{3342749F-A4A3-4CC6-8E89-A279285BF1FF}" dt="2021-01-21T13:53:36.950" v="5126" actId="1076"/>
        <pc:sldMkLst>
          <pc:docMk/>
          <pc:sldMk cId="784668950" sldId="550"/>
        </pc:sldMkLst>
        <pc:spChg chg="add del mod">
          <ac:chgData name="Zhao Jin" userId="cd05a825-544c-438a-9ba1-08e63db50b47" providerId="ADAL" clId="{3342749F-A4A3-4CC6-8E89-A279285BF1FF}" dt="2021-01-21T13:53:33.396" v="5124" actId="478"/>
          <ac:spMkLst>
            <pc:docMk/>
            <pc:sldMk cId="784668950" sldId="550"/>
            <ac:spMk id="7" creationId="{5F21DE9D-8C0F-40F0-A8E9-428B7570F399}"/>
          </ac:spMkLst>
        </pc:spChg>
        <pc:spChg chg="del">
          <ac:chgData name="Zhao Jin" userId="cd05a825-544c-438a-9ba1-08e63db50b47" providerId="ADAL" clId="{3342749F-A4A3-4CC6-8E89-A279285BF1FF}" dt="2021-01-21T12:52:49.731" v="4108" actId="478"/>
          <ac:spMkLst>
            <pc:docMk/>
            <pc:sldMk cId="784668950" sldId="550"/>
            <ac:spMk id="8" creationId="{28132129-8005-4001-8A22-A53D9CDE0963}"/>
          </ac:spMkLst>
        </pc:spChg>
        <pc:spChg chg="add mod">
          <ac:chgData name="Zhao Jin" userId="cd05a825-544c-438a-9ba1-08e63db50b47" providerId="ADAL" clId="{3342749F-A4A3-4CC6-8E89-A279285BF1FF}" dt="2021-01-21T13:53:36.950" v="5126" actId="1076"/>
          <ac:spMkLst>
            <pc:docMk/>
            <pc:sldMk cId="784668950" sldId="550"/>
            <ac:spMk id="8" creationId="{9BA3CD25-E0A6-43C6-ACBF-2582BD134206}"/>
          </ac:spMkLst>
        </pc:spChg>
        <pc:spChg chg="del">
          <ac:chgData name="Zhao Jin" userId="cd05a825-544c-438a-9ba1-08e63db50b47" providerId="ADAL" clId="{3342749F-A4A3-4CC6-8E89-A279285BF1FF}" dt="2021-01-21T12:52:49.731" v="4108" actId="478"/>
          <ac:spMkLst>
            <pc:docMk/>
            <pc:sldMk cId="784668950" sldId="550"/>
            <ac:spMk id="9" creationId="{44347658-86C5-44EA-871E-3A01CEAC57FD}"/>
          </ac:spMkLst>
        </pc:spChg>
        <pc:spChg chg="mod">
          <ac:chgData name="Zhao Jin" userId="cd05a825-544c-438a-9ba1-08e63db50b47" providerId="ADAL" clId="{3342749F-A4A3-4CC6-8E89-A279285BF1FF}" dt="2021-01-21T12:58:23.423" v="4536" actId="20577"/>
          <ac:spMkLst>
            <pc:docMk/>
            <pc:sldMk cId="784668950" sldId="550"/>
            <ac:spMk id="10" creationId="{00000000-0000-0000-0000-000000000000}"/>
          </ac:spMkLst>
        </pc:spChg>
        <pc:spChg chg="add mod">
          <ac:chgData name="Zhao Jin" userId="cd05a825-544c-438a-9ba1-08e63db50b47" providerId="ADAL" clId="{3342749F-A4A3-4CC6-8E89-A279285BF1FF}" dt="2021-01-21T13:00:45.221" v="4541" actId="13926"/>
          <ac:spMkLst>
            <pc:docMk/>
            <pc:sldMk cId="784668950" sldId="550"/>
            <ac:spMk id="13" creationId="{76AACBDB-EFE5-4782-AA9B-3760F5E7D3D7}"/>
          </ac:spMkLst>
        </pc:spChg>
        <pc:spChg chg="del">
          <ac:chgData name="Zhao Jin" userId="cd05a825-544c-438a-9ba1-08e63db50b47" providerId="ADAL" clId="{3342749F-A4A3-4CC6-8E89-A279285BF1FF}" dt="2021-01-21T12:52:49.731" v="4108" actId="478"/>
          <ac:spMkLst>
            <pc:docMk/>
            <pc:sldMk cId="784668950" sldId="550"/>
            <ac:spMk id="14" creationId="{85D4AA78-1A62-4644-8547-CB4E0AF1E1B4}"/>
          </ac:spMkLst>
        </pc:spChg>
        <pc:spChg chg="mod">
          <ac:chgData name="Zhao Jin" userId="cd05a825-544c-438a-9ba1-08e63db50b47" providerId="ADAL" clId="{3342749F-A4A3-4CC6-8E89-A279285BF1FF}" dt="2021-01-21T12:56:38.668" v="4315" actId="20577"/>
          <ac:spMkLst>
            <pc:docMk/>
            <pc:sldMk cId="784668950" sldId="550"/>
            <ac:spMk id="24578" creationId="{00000000-0000-0000-0000-000000000000}"/>
          </ac:spMkLst>
        </pc:spChg>
        <pc:spChg chg="del">
          <ac:chgData name="Zhao Jin" userId="cd05a825-544c-438a-9ba1-08e63db50b47" providerId="ADAL" clId="{3342749F-A4A3-4CC6-8E89-A279285BF1FF}" dt="2021-01-21T13:06:30.744" v="4591" actId="478"/>
          <ac:spMkLst>
            <pc:docMk/>
            <pc:sldMk cId="784668950" sldId="550"/>
            <ac:spMk id="24582" creationId="{00000000-0000-0000-0000-000000000000}"/>
          </ac:spMkLst>
        </pc:spChg>
        <pc:picChg chg="del">
          <ac:chgData name="Zhao Jin" userId="cd05a825-544c-438a-9ba1-08e63db50b47" providerId="ADAL" clId="{3342749F-A4A3-4CC6-8E89-A279285BF1FF}" dt="2021-01-21T12:52:49.731" v="4108" actId="478"/>
          <ac:picMkLst>
            <pc:docMk/>
            <pc:sldMk cId="784668950" sldId="550"/>
            <ac:picMk id="12" creationId="{70C3C326-88E2-4EA0-95C1-AD96CD4E7B77}"/>
          </ac:picMkLst>
        </pc:picChg>
        <pc:picChg chg="del">
          <ac:chgData name="Zhao Jin" userId="cd05a825-544c-438a-9ba1-08e63db50b47" providerId="ADAL" clId="{3342749F-A4A3-4CC6-8E89-A279285BF1FF}" dt="2021-01-21T12:52:49.731" v="4108" actId="478"/>
          <ac:picMkLst>
            <pc:docMk/>
            <pc:sldMk cId="784668950" sldId="550"/>
            <ac:picMk id="16" creationId="{278809FA-B406-4981-9740-F8FEA3DB0FB7}"/>
          </ac:picMkLst>
        </pc:picChg>
        <pc:picChg chg="del">
          <ac:chgData name="Zhao Jin" userId="cd05a825-544c-438a-9ba1-08e63db50b47" providerId="ADAL" clId="{3342749F-A4A3-4CC6-8E89-A279285BF1FF}" dt="2021-01-21T12:52:49.731" v="4108" actId="478"/>
          <ac:picMkLst>
            <pc:docMk/>
            <pc:sldMk cId="784668950" sldId="550"/>
            <ac:picMk id="17" creationId="{38311CE1-DDEB-4EA2-89E6-0F3AD4D81411}"/>
          </ac:picMkLst>
        </pc:picChg>
      </pc:sldChg>
      <pc:sldChg chg="delSp modSp add del mod">
        <pc:chgData name="Zhao Jin" userId="cd05a825-544c-438a-9ba1-08e63db50b47" providerId="ADAL" clId="{3342749F-A4A3-4CC6-8E89-A279285BF1FF}" dt="2021-01-21T12:21:46.946" v="2377" actId="47"/>
        <pc:sldMkLst>
          <pc:docMk/>
          <pc:sldMk cId="3613962527" sldId="550"/>
        </pc:sldMkLst>
        <pc:spChg chg="mod">
          <ac:chgData name="Zhao Jin" userId="cd05a825-544c-438a-9ba1-08e63db50b47" providerId="ADAL" clId="{3342749F-A4A3-4CC6-8E89-A279285BF1FF}" dt="2021-01-21T12:20:17.623" v="2375" actId="6549"/>
          <ac:spMkLst>
            <pc:docMk/>
            <pc:sldMk cId="3613962527" sldId="550"/>
            <ac:spMk id="10" creationId="{00000000-0000-0000-0000-000000000000}"/>
          </ac:spMkLst>
        </pc:spChg>
        <pc:spChg chg="del">
          <ac:chgData name="Zhao Jin" userId="cd05a825-544c-438a-9ba1-08e63db50b47" providerId="ADAL" clId="{3342749F-A4A3-4CC6-8E89-A279285BF1FF}" dt="2021-01-21T12:20:16.225" v="2374" actId="478"/>
          <ac:spMkLst>
            <pc:docMk/>
            <pc:sldMk cId="3613962527" sldId="550"/>
            <ac:spMk id="13" creationId="{42F138F9-19E2-41AD-9DE1-4590FC84BB34}"/>
          </ac:spMkLst>
        </pc:spChg>
        <pc:spChg chg="mod">
          <ac:chgData name="Zhao Jin" userId="cd05a825-544c-438a-9ba1-08e63db50b47" providerId="ADAL" clId="{3342749F-A4A3-4CC6-8E89-A279285BF1FF}" dt="2021-01-21T12:20:12.484" v="2373" actId="20577"/>
          <ac:spMkLst>
            <pc:docMk/>
            <pc:sldMk cId="3613962527" sldId="550"/>
            <ac:spMk id="24578" creationId="{00000000-0000-0000-0000-000000000000}"/>
          </ac:spMkLst>
        </pc:spChg>
      </pc:sldChg>
      <pc:sldChg chg="add del">
        <pc:chgData name="Zhao Jin" userId="cd05a825-544c-438a-9ba1-08e63db50b47" providerId="ADAL" clId="{3342749F-A4A3-4CC6-8E89-A279285BF1FF}" dt="2021-01-21T12:24:02.157" v="2423"/>
        <pc:sldMkLst>
          <pc:docMk/>
          <pc:sldMk cId="3794641356" sldId="550"/>
        </pc:sldMkLst>
      </pc:sldChg>
    </pc:docChg>
  </pc:docChgLst>
  <pc:docChgLst>
    <pc:chgData name="Zhao Jin" userId="cd05a825-544c-438a-9ba1-08e63db50b47" providerId="ADAL" clId="{B24B02F7-7905-4588-AF93-2F3E26C169C6}"/>
    <pc:docChg chg="undo redo custSel addSld delSld modSld modMainMaster">
      <pc:chgData name="Zhao Jin" userId="cd05a825-544c-438a-9ba1-08e63db50b47" providerId="ADAL" clId="{B24B02F7-7905-4588-AF93-2F3E26C169C6}" dt="2021-02-15T05:41:42.563" v="2814" actId="20577"/>
      <pc:docMkLst>
        <pc:docMk/>
      </pc:docMkLst>
      <pc:sldChg chg="modSp mod">
        <pc:chgData name="Zhao Jin" userId="cd05a825-544c-438a-9ba1-08e63db50b47" providerId="ADAL" clId="{B24B02F7-7905-4588-AF93-2F3E26C169C6}" dt="2021-02-10T03:54:53.078" v="11" actId="20577"/>
        <pc:sldMkLst>
          <pc:docMk/>
          <pc:sldMk cId="0" sldId="256"/>
        </pc:sldMkLst>
        <pc:spChg chg="mod">
          <ac:chgData name="Zhao Jin" userId="cd05a825-544c-438a-9ba1-08e63db50b47" providerId="ADAL" clId="{B24B02F7-7905-4588-AF93-2F3E26C169C6}" dt="2021-02-10T03:54:50.657" v="5" actId="20577"/>
          <ac:spMkLst>
            <pc:docMk/>
            <pc:sldMk cId="0" sldId="256"/>
            <ac:spMk id="8" creationId="{00000000-0000-0000-0000-000000000000}"/>
          </ac:spMkLst>
        </pc:spChg>
        <pc:spChg chg="mod">
          <ac:chgData name="Zhao Jin" userId="cd05a825-544c-438a-9ba1-08e63db50b47" providerId="ADAL" clId="{B24B02F7-7905-4588-AF93-2F3E26C169C6}" dt="2021-02-10T03:54:53.078" v="11" actId="20577"/>
          <ac:spMkLst>
            <pc:docMk/>
            <pc:sldMk cId="0" sldId="256"/>
            <ac:spMk id="11" creationId="{00000000-0000-0000-0000-000000000000}"/>
          </ac:spMkLst>
        </pc:spChg>
      </pc:sldChg>
      <pc:sldChg chg="modSp mod">
        <pc:chgData name="Zhao Jin" userId="cd05a825-544c-438a-9ba1-08e63db50b47" providerId="ADAL" clId="{B24B02F7-7905-4588-AF93-2F3E26C169C6}" dt="2021-02-15T05:40:06.780" v="2547" actId="20577"/>
        <pc:sldMkLst>
          <pc:docMk/>
          <pc:sldMk cId="2438607696" sldId="468"/>
        </pc:sldMkLst>
        <pc:spChg chg="mod">
          <ac:chgData name="Zhao Jin" userId="cd05a825-544c-438a-9ba1-08e63db50b47" providerId="ADAL" clId="{B24B02F7-7905-4588-AF93-2F3E26C169C6}" dt="2021-02-10T03:55:18.143" v="13"/>
          <ac:spMkLst>
            <pc:docMk/>
            <pc:sldMk cId="2438607696" sldId="468"/>
            <ac:spMk id="7" creationId="{00000000-0000-0000-0000-000000000000}"/>
          </ac:spMkLst>
        </pc:spChg>
        <pc:spChg chg="mod">
          <ac:chgData name="Zhao Jin" userId="cd05a825-544c-438a-9ba1-08e63db50b47" providerId="ADAL" clId="{B24B02F7-7905-4588-AF93-2F3E26C169C6}" dt="2021-02-10T03:55:23.015" v="20" actId="20577"/>
          <ac:spMkLst>
            <pc:docMk/>
            <pc:sldMk cId="2438607696" sldId="468"/>
            <ac:spMk id="14338" creationId="{00000000-0000-0000-0000-000000000000}"/>
          </ac:spMkLst>
        </pc:spChg>
        <pc:spChg chg="mod">
          <ac:chgData name="Zhao Jin" userId="cd05a825-544c-438a-9ba1-08e63db50b47" providerId="ADAL" clId="{B24B02F7-7905-4588-AF93-2F3E26C169C6}" dt="2021-02-15T05:40:06.780" v="2547" actId="20577"/>
          <ac:spMkLst>
            <pc:docMk/>
            <pc:sldMk cId="2438607696" sldId="468"/>
            <ac:spMk id="14339" creationId="{00000000-0000-0000-0000-000000000000}"/>
          </ac:spMkLst>
        </pc:spChg>
      </pc:sldChg>
      <pc:sldChg chg="modSp add mod">
        <pc:chgData name="Zhao Jin" userId="cd05a825-544c-438a-9ba1-08e63db50b47" providerId="ADAL" clId="{B24B02F7-7905-4588-AF93-2F3E26C169C6}" dt="2021-02-15T05:41:42.563" v="2814" actId="20577"/>
        <pc:sldMkLst>
          <pc:docMk/>
          <pc:sldMk cId="1067695719" sldId="526"/>
        </pc:sldMkLst>
        <pc:spChg chg="mod">
          <ac:chgData name="Zhao Jin" userId="cd05a825-544c-438a-9ba1-08e63db50b47" providerId="ADAL" clId="{B24B02F7-7905-4588-AF93-2F3E26C169C6}" dt="2021-02-15T05:41:42.563" v="2814" actId="20577"/>
          <ac:spMkLst>
            <pc:docMk/>
            <pc:sldMk cId="1067695719" sldId="526"/>
            <ac:spMk id="13" creationId="{00000000-0000-0000-0000-000000000000}"/>
          </ac:spMkLst>
        </pc:spChg>
        <pc:spChg chg="mod">
          <ac:chgData name="Zhao Jin" userId="cd05a825-544c-438a-9ba1-08e63db50b47" providerId="ADAL" clId="{B24B02F7-7905-4588-AF93-2F3E26C169C6}" dt="2021-02-11T11:11:14.998" v="2433" actId="20577"/>
          <ac:spMkLst>
            <pc:docMk/>
            <pc:sldMk cId="1067695719" sldId="526"/>
            <ac:spMk id="43" creationId="{00000000-0000-0000-0000-000000000000}"/>
          </ac:spMkLst>
        </pc:spChg>
      </pc:sldChg>
      <pc:sldChg chg="modSp del">
        <pc:chgData name="Zhao Jin" userId="cd05a825-544c-438a-9ba1-08e63db50b47" providerId="ADAL" clId="{B24B02F7-7905-4588-AF93-2F3E26C169C6}" dt="2021-02-11T11:05:45.269" v="2429" actId="47"/>
        <pc:sldMkLst>
          <pc:docMk/>
          <pc:sldMk cId="1705639840" sldId="543"/>
        </pc:sldMkLst>
        <pc:spChg chg="mod">
          <ac:chgData name="Zhao Jin" userId="cd05a825-544c-438a-9ba1-08e63db50b47" providerId="ADAL" clId="{B24B02F7-7905-4588-AF93-2F3E26C169C6}" dt="2021-02-10T03:55:18.143" v="13"/>
          <ac:spMkLst>
            <pc:docMk/>
            <pc:sldMk cId="1705639840" sldId="543"/>
            <ac:spMk id="9" creationId="{00000000-0000-0000-0000-000000000000}"/>
          </ac:spMkLst>
        </pc:spChg>
      </pc:sldChg>
      <pc:sldChg chg="addSp modSp add del mod modAnim">
        <pc:chgData name="Zhao Jin" userId="cd05a825-544c-438a-9ba1-08e63db50b47" providerId="ADAL" clId="{B24B02F7-7905-4588-AF93-2F3E26C169C6}" dt="2021-02-11T10:34:24.898" v="941" actId="207"/>
        <pc:sldMkLst>
          <pc:docMk/>
          <pc:sldMk cId="2573090601" sldId="546"/>
        </pc:sldMkLst>
        <pc:spChg chg="mod">
          <ac:chgData name="Zhao Jin" userId="cd05a825-544c-438a-9ba1-08e63db50b47" providerId="ADAL" clId="{B24B02F7-7905-4588-AF93-2F3E26C169C6}" dt="2021-02-11T10:34:24.898" v="941" actId="207"/>
          <ac:spMkLst>
            <pc:docMk/>
            <pc:sldMk cId="2573090601" sldId="546"/>
            <ac:spMk id="8" creationId="{00000000-0000-0000-0000-000000000000}"/>
          </ac:spMkLst>
        </pc:spChg>
        <pc:spChg chg="add mod">
          <ac:chgData name="Zhao Jin" userId="cd05a825-544c-438a-9ba1-08e63db50b47" providerId="ADAL" clId="{B24B02F7-7905-4588-AF93-2F3E26C169C6}" dt="2021-02-11T10:28:41.659" v="496" actId="14100"/>
          <ac:spMkLst>
            <pc:docMk/>
            <pc:sldMk cId="2573090601" sldId="546"/>
            <ac:spMk id="9" creationId="{65330C62-B59D-4944-9872-A56DF6FDE7BF}"/>
          </ac:spMkLst>
        </pc:spChg>
        <pc:spChg chg="add mod">
          <ac:chgData name="Zhao Jin" userId="cd05a825-544c-438a-9ba1-08e63db50b47" providerId="ADAL" clId="{B24B02F7-7905-4588-AF93-2F3E26C169C6}" dt="2021-02-11T10:26:35.661" v="311" actId="14100"/>
          <ac:spMkLst>
            <pc:docMk/>
            <pc:sldMk cId="2573090601" sldId="546"/>
            <ac:spMk id="10" creationId="{ADA401A5-3160-42FF-9AD4-DF6554026F18}"/>
          </ac:spMkLst>
        </pc:spChg>
        <pc:spChg chg="add mod">
          <ac:chgData name="Zhao Jin" userId="cd05a825-544c-438a-9ba1-08e63db50b47" providerId="ADAL" clId="{B24B02F7-7905-4588-AF93-2F3E26C169C6}" dt="2021-02-11T10:28:49.947" v="497" actId="207"/>
          <ac:spMkLst>
            <pc:docMk/>
            <pc:sldMk cId="2573090601" sldId="546"/>
            <ac:spMk id="11" creationId="{AC3B87F3-107E-4154-BFB1-9F4F9A73432F}"/>
          </ac:spMkLst>
        </pc:spChg>
        <pc:spChg chg="add mod">
          <ac:chgData name="Zhao Jin" userId="cd05a825-544c-438a-9ba1-08e63db50b47" providerId="ADAL" clId="{B24B02F7-7905-4588-AF93-2F3E26C169C6}" dt="2021-02-11T10:28:36.179" v="469" actId="1038"/>
          <ac:spMkLst>
            <pc:docMk/>
            <pc:sldMk cId="2573090601" sldId="546"/>
            <ac:spMk id="13" creationId="{9EF47B94-F106-49A9-B65C-BD033A00B269}"/>
          </ac:spMkLst>
        </pc:spChg>
        <pc:spChg chg="mod">
          <ac:chgData name="Zhao Jin" userId="cd05a825-544c-438a-9ba1-08e63db50b47" providerId="ADAL" clId="{B24B02F7-7905-4588-AF93-2F3E26C169C6}" dt="2021-02-11T10:23:17.947" v="118" actId="20577"/>
          <ac:spMkLst>
            <pc:docMk/>
            <pc:sldMk cId="2573090601" sldId="546"/>
            <ac:spMk id="14338" creationId="{00000000-0000-0000-0000-000000000000}"/>
          </ac:spMkLst>
        </pc:spChg>
        <pc:picChg chg="add mod">
          <ac:chgData name="Zhao Jin" userId="cd05a825-544c-438a-9ba1-08e63db50b47" providerId="ADAL" clId="{B24B02F7-7905-4588-AF93-2F3E26C169C6}" dt="2021-02-11T10:28:34.390" v="453" actId="1076"/>
          <ac:picMkLst>
            <pc:docMk/>
            <pc:sldMk cId="2573090601" sldId="546"/>
            <ac:picMk id="14" creationId="{5FF90871-040F-4170-8E8E-EC56CFFB7847}"/>
          </ac:picMkLst>
        </pc:picChg>
      </pc:sldChg>
      <pc:sldChg chg="addSp delSp modSp mod modAnim">
        <pc:chgData name="Zhao Jin" userId="cd05a825-544c-438a-9ba1-08e63db50b47" providerId="ADAL" clId="{B24B02F7-7905-4588-AF93-2F3E26C169C6}" dt="2021-02-11T10:46:20.240" v="1768" actId="6549"/>
        <pc:sldMkLst>
          <pc:docMk/>
          <pc:sldMk cId="1427618944" sldId="553"/>
        </pc:sldMkLst>
        <pc:spChg chg="add del">
          <ac:chgData name="Zhao Jin" userId="cd05a825-544c-438a-9ba1-08e63db50b47" providerId="ADAL" clId="{B24B02F7-7905-4588-AF93-2F3E26C169C6}" dt="2021-02-11T10:14:46.310" v="61"/>
          <ac:spMkLst>
            <pc:docMk/>
            <pc:sldMk cId="1427618944" sldId="553"/>
            <ac:spMk id="2" creationId="{DA3372C3-4105-4A3B-A286-05F566C332C5}"/>
          </ac:spMkLst>
        </pc:spChg>
        <pc:spChg chg="mod">
          <ac:chgData name="Zhao Jin" userId="cd05a825-544c-438a-9ba1-08e63db50b47" providerId="ADAL" clId="{B24B02F7-7905-4588-AF93-2F3E26C169C6}" dt="2021-02-10T03:55:18.143" v="13"/>
          <ac:spMkLst>
            <pc:docMk/>
            <pc:sldMk cId="1427618944" sldId="553"/>
            <ac:spMk id="7" creationId="{00000000-0000-0000-0000-000000000000}"/>
          </ac:spMkLst>
        </pc:spChg>
        <pc:spChg chg="mod">
          <ac:chgData name="Zhao Jin" userId="cd05a825-544c-438a-9ba1-08e63db50b47" providerId="ADAL" clId="{B24B02F7-7905-4588-AF93-2F3E26C169C6}" dt="2021-02-11T10:39:12.451" v="1103" actId="20577"/>
          <ac:spMkLst>
            <pc:docMk/>
            <pc:sldMk cId="1427618944" sldId="553"/>
            <ac:spMk id="8" creationId="{00000000-0000-0000-0000-000000000000}"/>
          </ac:spMkLst>
        </pc:spChg>
        <pc:spChg chg="add del mod">
          <ac:chgData name="Zhao Jin" userId="cd05a825-544c-438a-9ba1-08e63db50b47" providerId="ADAL" clId="{B24B02F7-7905-4588-AF93-2F3E26C169C6}" dt="2021-02-11T10:31:22.609" v="635" actId="478"/>
          <ac:spMkLst>
            <pc:docMk/>
            <pc:sldMk cId="1427618944" sldId="553"/>
            <ac:spMk id="9" creationId="{82C8FC93-9EE3-4F7C-964A-26D98EA14F26}"/>
          </ac:spMkLst>
        </pc:spChg>
        <pc:spChg chg="add mod">
          <ac:chgData name="Zhao Jin" userId="cd05a825-544c-438a-9ba1-08e63db50b47" providerId="ADAL" clId="{B24B02F7-7905-4588-AF93-2F3E26C169C6}" dt="2021-02-11T10:30:38.038" v="625" actId="14100"/>
          <ac:spMkLst>
            <pc:docMk/>
            <pc:sldMk cId="1427618944" sldId="553"/>
            <ac:spMk id="10" creationId="{D152B3CB-3A18-4904-B92B-10421E2CF44A}"/>
          </ac:spMkLst>
        </pc:spChg>
        <pc:spChg chg="add mod">
          <ac:chgData name="Zhao Jin" userId="cd05a825-544c-438a-9ba1-08e63db50b47" providerId="ADAL" clId="{B24B02F7-7905-4588-AF93-2F3E26C169C6}" dt="2021-02-11T10:30:52.109" v="628" actId="1076"/>
          <ac:spMkLst>
            <pc:docMk/>
            <pc:sldMk cId="1427618944" sldId="553"/>
            <ac:spMk id="11" creationId="{518EA1C5-C26B-4C75-8BA5-D5CB66F74A0E}"/>
          </ac:spMkLst>
        </pc:spChg>
        <pc:spChg chg="add mod">
          <ac:chgData name="Zhao Jin" userId="cd05a825-544c-438a-9ba1-08e63db50b47" providerId="ADAL" clId="{B24B02F7-7905-4588-AF93-2F3E26C169C6}" dt="2021-02-11T10:31:20.466" v="634" actId="6549"/>
          <ac:spMkLst>
            <pc:docMk/>
            <pc:sldMk cId="1427618944" sldId="553"/>
            <ac:spMk id="13" creationId="{AFC19333-5980-4F3B-A9D6-4C44C6ADB80A}"/>
          </ac:spMkLst>
        </pc:spChg>
        <pc:spChg chg="add mod">
          <ac:chgData name="Zhao Jin" userId="cd05a825-544c-438a-9ba1-08e63db50b47" providerId="ADAL" clId="{B24B02F7-7905-4588-AF93-2F3E26C169C6}" dt="2021-02-11T10:39:03.428" v="1078" actId="14100"/>
          <ac:spMkLst>
            <pc:docMk/>
            <pc:sldMk cId="1427618944" sldId="553"/>
            <ac:spMk id="14" creationId="{13C4F959-C463-4D51-9AA3-643FAC81E97E}"/>
          </ac:spMkLst>
        </pc:spChg>
        <pc:spChg chg="add del">
          <ac:chgData name="Zhao Jin" userId="cd05a825-544c-438a-9ba1-08e63db50b47" providerId="ADAL" clId="{B24B02F7-7905-4588-AF93-2F3E26C169C6}" dt="2021-02-11T10:37:47.812" v="983" actId="22"/>
          <ac:spMkLst>
            <pc:docMk/>
            <pc:sldMk cId="1427618944" sldId="553"/>
            <ac:spMk id="16" creationId="{5135D011-39BB-4C07-AA3F-F946F5297293}"/>
          </ac:spMkLst>
        </pc:spChg>
        <pc:spChg chg="add mod">
          <ac:chgData name="Zhao Jin" userId="cd05a825-544c-438a-9ba1-08e63db50b47" providerId="ADAL" clId="{B24B02F7-7905-4588-AF93-2F3E26C169C6}" dt="2021-02-11T10:39:08.172" v="1097" actId="1035"/>
          <ac:spMkLst>
            <pc:docMk/>
            <pc:sldMk cId="1427618944" sldId="553"/>
            <ac:spMk id="17" creationId="{9BEB6C85-479A-4BE9-8BA4-DB3AC5A607CA}"/>
          </ac:spMkLst>
        </pc:spChg>
        <pc:spChg chg="add mod">
          <ac:chgData name="Zhao Jin" userId="cd05a825-544c-438a-9ba1-08e63db50b47" providerId="ADAL" clId="{B24B02F7-7905-4588-AF93-2F3E26C169C6}" dt="2021-02-11T10:41:23.039" v="1308" actId="1037"/>
          <ac:spMkLst>
            <pc:docMk/>
            <pc:sldMk cId="1427618944" sldId="553"/>
            <ac:spMk id="18" creationId="{9000E7BE-8527-4532-AA43-010C42C6CD73}"/>
          </ac:spMkLst>
        </pc:spChg>
        <pc:spChg chg="add mod">
          <ac:chgData name="Zhao Jin" userId="cd05a825-544c-438a-9ba1-08e63db50b47" providerId="ADAL" clId="{B24B02F7-7905-4588-AF93-2F3E26C169C6}" dt="2021-02-11T10:40:57.269" v="1254" actId="1036"/>
          <ac:spMkLst>
            <pc:docMk/>
            <pc:sldMk cId="1427618944" sldId="553"/>
            <ac:spMk id="19" creationId="{03877E7A-C2FA-4A59-A414-3C95F6BC432E}"/>
          </ac:spMkLst>
        </pc:spChg>
        <pc:spChg chg="add mod">
          <ac:chgData name="Zhao Jin" userId="cd05a825-544c-438a-9ba1-08e63db50b47" providerId="ADAL" clId="{B24B02F7-7905-4588-AF93-2F3E26C169C6}" dt="2021-02-11T10:46:20.240" v="1768" actId="6549"/>
          <ac:spMkLst>
            <pc:docMk/>
            <pc:sldMk cId="1427618944" sldId="553"/>
            <ac:spMk id="20" creationId="{8F0E57E9-A1B5-4D6E-ABB5-128789B1CF5C}"/>
          </ac:spMkLst>
        </pc:spChg>
        <pc:spChg chg="mod">
          <ac:chgData name="Zhao Jin" userId="cd05a825-544c-438a-9ba1-08e63db50b47" providerId="ADAL" clId="{B24B02F7-7905-4588-AF93-2F3E26C169C6}" dt="2021-02-11T10:30:16.147" v="584" actId="14100"/>
          <ac:spMkLst>
            <pc:docMk/>
            <pc:sldMk cId="1427618944" sldId="553"/>
            <ac:spMk id="84" creationId="{C4E05674-68A2-0D4E-8B47-F7A2C6A6B76F}"/>
          </ac:spMkLst>
        </pc:spChg>
        <pc:spChg chg="mod">
          <ac:chgData name="Zhao Jin" userId="cd05a825-544c-438a-9ba1-08e63db50b47" providerId="ADAL" clId="{B24B02F7-7905-4588-AF93-2F3E26C169C6}" dt="2021-02-11T10:14:06.054" v="35" actId="20577"/>
          <ac:spMkLst>
            <pc:docMk/>
            <pc:sldMk cId="1427618944" sldId="553"/>
            <ac:spMk id="14338" creationId="{00000000-0000-0000-0000-000000000000}"/>
          </ac:spMkLst>
        </pc:spChg>
        <pc:picChg chg="del">
          <ac:chgData name="Zhao Jin" userId="cd05a825-544c-438a-9ba1-08e63db50b47" providerId="ADAL" clId="{B24B02F7-7905-4588-AF93-2F3E26C169C6}" dt="2021-02-11T10:14:38.357" v="58" actId="478"/>
          <ac:picMkLst>
            <pc:docMk/>
            <pc:sldMk cId="1427618944" sldId="553"/>
            <ac:picMk id="3" creationId="{78D60D94-825A-D54F-ACF5-EA46D7263418}"/>
          </ac:picMkLst>
        </pc:picChg>
        <pc:picChg chg="add mod">
          <ac:chgData name="Zhao Jin" userId="cd05a825-544c-438a-9ba1-08e63db50b47" providerId="ADAL" clId="{B24B02F7-7905-4588-AF93-2F3E26C169C6}" dt="2021-02-11T10:31:55.453" v="736" actId="1076"/>
          <ac:picMkLst>
            <pc:docMk/>
            <pc:sldMk cId="1427618944" sldId="553"/>
            <ac:picMk id="15" creationId="{948B0BCC-4DCF-4EC6-AB46-2992AF6D87BD}"/>
          </ac:picMkLst>
        </pc:picChg>
      </pc:sldChg>
      <pc:sldChg chg="modSp del">
        <pc:chgData name="Zhao Jin" userId="cd05a825-544c-438a-9ba1-08e63db50b47" providerId="ADAL" clId="{B24B02F7-7905-4588-AF93-2F3E26C169C6}" dt="2021-02-11T11:05:45.269" v="2429" actId="47"/>
        <pc:sldMkLst>
          <pc:docMk/>
          <pc:sldMk cId="487843573" sldId="558"/>
        </pc:sldMkLst>
        <pc:spChg chg="mod">
          <ac:chgData name="Zhao Jin" userId="cd05a825-544c-438a-9ba1-08e63db50b47" providerId="ADAL" clId="{B24B02F7-7905-4588-AF93-2F3E26C169C6}" dt="2021-02-10T03:55:18.143" v="13"/>
          <ac:spMkLst>
            <pc:docMk/>
            <pc:sldMk cId="487843573" sldId="558"/>
            <ac:spMk id="7" creationId="{00000000-0000-0000-0000-000000000000}"/>
          </ac:spMkLst>
        </pc:spChg>
      </pc:sldChg>
      <pc:sldChg chg="modSp del">
        <pc:chgData name="Zhao Jin" userId="cd05a825-544c-438a-9ba1-08e63db50b47" providerId="ADAL" clId="{B24B02F7-7905-4588-AF93-2F3E26C169C6}" dt="2021-02-11T10:14:03.499" v="27" actId="47"/>
        <pc:sldMkLst>
          <pc:docMk/>
          <pc:sldMk cId="92291925" sldId="563"/>
        </pc:sldMkLst>
        <pc:spChg chg="mod">
          <ac:chgData name="Zhao Jin" userId="cd05a825-544c-438a-9ba1-08e63db50b47" providerId="ADAL" clId="{B24B02F7-7905-4588-AF93-2F3E26C169C6}" dt="2021-02-10T03:55:18.143" v="13"/>
          <ac:spMkLst>
            <pc:docMk/>
            <pc:sldMk cId="92291925" sldId="56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94186310" sldId="564"/>
        </pc:sldMkLst>
        <pc:spChg chg="mod">
          <ac:chgData name="Zhao Jin" userId="cd05a825-544c-438a-9ba1-08e63db50b47" providerId="ADAL" clId="{B24B02F7-7905-4588-AF93-2F3E26C169C6}" dt="2021-02-10T03:55:18.143" v="13"/>
          <ac:spMkLst>
            <pc:docMk/>
            <pc:sldMk cId="894186310" sldId="56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732540191" sldId="568"/>
        </pc:sldMkLst>
        <pc:spChg chg="mod">
          <ac:chgData name="Zhao Jin" userId="cd05a825-544c-438a-9ba1-08e63db50b47" providerId="ADAL" clId="{B24B02F7-7905-4588-AF93-2F3E26C169C6}" dt="2021-02-10T03:55:18.143" v="13"/>
          <ac:spMkLst>
            <pc:docMk/>
            <pc:sldMk cId="1732540191" sldId="568"/>
            <ac:spMk id="7" creationId="{00000000-0000-0000-0000-000000000000}"/>
          </ac:spMkLst>
        </pc:spChg>
      </pc:sldChg>
      <pc:sldChg chg="modSp del mod">
        <pc:chgData name="Zhao Jin" userId="cd05a825-544c-438a-9ba1-08e63db50b47" providerId="ADAL" clId="{B24B02F7-7905-4588-AF93-2F3E26C169C6}" dt="2021-02-11T11:05:45.269" v="2429" actId="47"/>
        <pc:sldMkLst>
          <pc:docMk/>
          <pc:sldMk cId="3229890649" sldId="569"/>
        </pc:sldMkLst>
        <pc:spChg chg="mod">
          <ac:chgData name="Zhao Jin" userId="cd05a825-544c-438a-9ba1-08e63db50b47" providerId="ADAL" clId="{B24B02F7-7905-4588-AF93-2F3E26C169C6}" dt="2021-02-10T03:55:56.639" v="26" actId="20577"/>
          <ac:spMkLst>
            <pc:docMk/>
            <pc:sldMk cId="3229890649" sldId="56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922430229" sldId="580"/>
        </pc:sldMkLst>
        <pc:spChg chg="mod">
          <ac:chgData name="Zhao Jin" userId="cd05a825-544c-438a-9ba1-08e63db50b47" providerId="ADAL" clId="{B24B02F7-7905-4588-AF93-2F3E26C169C6}" dt="2021-02-10T03:55:18.143" v="13"/>
          <ac:spMkLst>
            <pc:docMk/>
            <pc:sldMk cId="3922430229" sldId="58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886636263" sldId="581"/>
        </pc:sldMkLst>
        <pc:spChg chg="mod">
          <ac:chgData name="Zhao Jin" userId="cd05a825-544c-438a-9ba1-08e63db50b47" providerId="ADAL" clId="{B24B02F7-7905-4588-AF93-2F3E26C169C6}" dt="2021-02-10T03:55:18.143" v="13"/>
          <ac:spMkLst>
            <pc:docMk/>
            <pc:sldMk cId="1886636263" sldId="58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11149325" sldId="589"/>
        </pc:sldMkLst>
        <pc:spChg chg="mod">
          <ac:chgData name="Zhao Jin" userId="cd05a825-544c-438a-9ba1-08e63db50b47" providerId="ADAL" clId="{B24B02F7-7905-4588-AF93-2F3E26C169C6}" dt="2021-02-10T03:55:18.143" v="13"/>
          <ac:spMkLst>
            <pc:docMk/>
            <pc:sldMk cId="211149325" sldId="58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4156536479" sldId="590"/>
        </pc:sldMkLst>
        <pc:spChg chg="mod">
          <ac:chgData name="Zhao Jin" userId="cd05a825-544c-438a-9ba1-08e63db50b47" providerId="ADAL" clId="{B24B02F7-7905-4588-AF93-2F3E26C169C6}" dt="2021-02-10T03:55:18.143" v="13"/>
          <ac:spMkLst>
            <pc:docMk/>
            <pc:sldMk cId="4156536479" sldId="59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567798019" sldId="591"/>
        </pc:sldMkLst>
        <pc:spChg chg="mod">
          <ac:chgData name="Zhao Jin" userId="cd05a825-544c-438a-9ba1-08e63db50b47" providerId="ADAL" clId="{B24B02F7-7905-4588-AF93-2F3E26C169C6}" dt="2021-02-10T03:55:18.143" v="13"/>
          <ac:spMkLst>
            <pc:docMk/>
            <pc:sldMk cId="567798019" sldId="59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37810324" sldId="592"/>
        </pc:sldMkLst>
        <pc:spChg chg="mod">
          <ac:chgData name="Zhao Jin" userId="cd05a825-544c-438a-9ba1-08e63db50b47" providerId="ADAL" clId="{B24B02F7-7905-4588-AF93-2F3E26C169C6}" dt="2021-02-10T03:55:18.143" v="13"/>
          <ac:spMkLst>
            <pc:docMk/>
            <pc:sldMk cId="137810324" sldId="592"/>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233082706" sldId="593"/>
        </pc:sldMkLst>
        <pc:spChg chg="mod">
          <ac:chgData name="Zhao Jin" userId="cd05a825-544c-438a-9ba1-08e63db50b47" providerId="ADAL" clId="{B24B02F7-7905-4588-AF93-2F3E26C169C6}" dt="2021-02-10T03:55:18.143" v="13"/>
          <ac:spMkLst>
            <pc:docMk/>
            <pc:sldMk cId="3233082706" sldId="59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217225800" sldId="594"/>
        </pc:sldMkLst>
        <pc:spChg chg="mod">
          <ac:chgData name="Zhao Jin" userId="cd05a825-544c-438a-9ba1-08e63db50b47" providerId="ADAL" clId="{B24B02F7-7905-4588-AF93-2F3E26C169C6}" dt="2021-02-10T03:55:18.143" v="13"/>
          <ac:spMkLst>
            <pc:docMk/>
            <pc:sldMk cId="2217225800" sldId="59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419983458" sldId="595"/>
        </pc:sldMkLst>
        <pc:spChg chg="mod">
          <ac:chgData name="Zhao Jin" userId="cd05a825-544c-438a-9ba1-08e63db50b47" providerId="ADAL" clId="{B24B02F7-7905-4588-AF93-2F3E26C169C6}" dt="2021-02-10T03:55:18.143" v="13"/>
          <ac:spMkLst>
            <pc:docMk/>
            <pc:sldMk cId="2419983458" sldId="595"/>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643682471" sldId="596"/>
        </pc:sldMkLst>
        <pc:spChg chg="mod">
          <ac:chgData name="Zhao Jin" userId="cd05a825-544c-438a-9ba1-08e63db50b47" providerId="ADAL" clId="{B24B02F7-7905-4588-AF93-2F3E26C169C6}" dt="2021-02-10T03:55:18.143" v="13"/>
          <ac:spMkLst>
            <pc:docMk/>
            <pc:sldMk cId="3643682471" sldId="596"/>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3231946261" sldId="597"/>
        </pc:sldMkLst>
        <pc:spChg chg="mod">
          <ac:chgData name="Zhao Jin" userId="cd05a825-544c-438a-9ba1-08e63db50b47" providerId="ADAL" clId="{B24B02F7-7905-4588-AF93-2F3E26C169C6}" dt="2021-02-10T03:55:18.143" v="13"/>
          <ac:spMkLst>
            <pc:docMk/>
            <pc:sldMk cId="3231946261" sldId="597"/>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4002657513" sldId="598"/>
        </pc:sldMkLst>
        <pc:spChg chg="mod">
          <ac:chgData name="Zhao Jin" userId="cd05a825-544c-438a-9ba1-08e63db50b47" providerId="ADAL" clId="{B24B02F7-7905-4588-AF93-2F3E26C169C6}" dt="2021-02-10T03:55:18.143" v="13"/>
          <ac:spMkLst>
            <pc:docMk/>
            <pc:sldMk cId="4002657513" sldId="598"/>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2930953569" sldId="599"/>
        </pc:sldMkLst>
        <pc:spChg chg="mod">
          <ac:chgData name="Zhao Jin" userId="cd05a825-544c-438a-9ba1-08e63db50b47" providerId="ADAL" clId="{B24B02F7-7905-4588-AF93-2F3E26C169C6}" dt="2021-02-10T03:55:18.143" v="13"/>
          <ac:spMkLst>
            <pc:docMk/>
            <pc:sldMk cId="2930953569" sldId="59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80934081" sldId="600"/>
        </pc:sldMkLst>
        <pc:spChg chg="mod">
          <ac:chgData name="Zhao Jin" userId="cd05a825-544c-438a-9ba1-08e63db50b47" providerId="ADAL" clId="{B24B02F7-7905-4588-AF93-2F3E26C169C6}" dt="2021-02-10T03:55:18.143" v="13"/>
          <ac:spMkLst>
            <pc:docMk/>
            <pc:sldMk cId="880934081" sldId="600"/>
            <ac:spMk id="7" creationId="{00000000-0000-0000-0000-000000000000}"/>
          </ac:spMkLst>
        </pc:spChg>
      </pc:sldChg>
      <pc:sldChg chg="addSp delSp modSp add mod modAnim">
        <pc:chgData name="Zhao Jin" userId="cd05a825-544c-438a-9ba1-08e63db50b47" providerId="ADAL" clId="{B24B02F7-7905-4588-AF93-2F3E26C169C6}" dt="2021-02-11T10:46:14.362" v="1753" actId="20577"/>
        <pc:sldMkLst>
          <pc:docMk/>
          <pc:sldMk cId="1094276337" sldId="601"/>
        </pc:sldMkLst>
        <pc:spChg chg="mod">
          <ac:chgData name="Zhao Jin" userId="cd05a825-544c-438a-9ba1-08e63db50b47" providerId="ADAL" clId="{B24B02F7-7905-4588-AF93-2F3E26C169C6}" dt="2021-02-11T10:42:20.677" v="1399" actId="5793"/>
          <ac:spMkLst>
            <pc:docMk/>
            <pc:sldMk cId="1094276337" sldId="601"/>
            <ac:spMk id="8" creationId="{00000000-0000-0000-0000-000000000000}"/>
          </ac:spMkLst>
        </pc:spChg>
        <pc:spChg chg="del">
          <ac:chgData name="Zhao Jin" userId="cd05a825-544c-438a-9ba1-08e63db50b47" providerId="ADAL" clId="{B24B02F7-7905-4588-AF93-2F3E26C169C6}" dt="2021-02-11T10:32:24.671" v="801" actId="478"/>
          <ac:spMkLst>
            <pc:docMk/>
            <pc:sldMk cId="1094276337" sldId="601"/>
            <ac:spMk id="9" creationId="{82C8FC93-9EE3-4F7C-964A-26D98EA14F26}"/>
          </ac:spMkLst>
        </pc:spChg>
        <pc:spChg chg="del">
          <ac:chgData name="Zhao Jin" userId="cd05a825-544c-438a-9ba1-08e63db50b47" providerId="ADAL" clId="{B24B02F7-7905-4588-AF93-2F3E26C169C6}" dt="2021-02-11T10:32:23.005" v="800" actId="478"/>
          <ac:spMkLst>
            <pc:docMk/>
            <pc:sldMk cId="1094276337" sldId="601"/>
            <ac:spMk id="10" creationId="{D152B3CB-3A18-4904-B92B-10421E2CF44A}"/>
          </ac:spMkLst>
        </pc:spChg>
        <pc:spChg chg="del mod">
          <ac:chgData name="Zhao Jin" userId="cd05a825-544c-438a-9ba1-08e63db50b47" providerId="ADAL" clId="{B24B02F7-7905-4588-AF93-2F3E26C169C6}" dt="2021-02-11T10:43:13.791" v="1440" actId="478"/>
          <ac:spMkLst>
            <pc:docMk/>
            <pc:sldMk cId="1094276337" sldId="601"/>
            <ac:spMk id="11" creationId="{518EA1C5-C26B-4C75-8BA5-D5CB66F74A0E}"/>
          </ac:spMkLst>
        </pc:spChg>
        <pc:spChg chg="add del mod">
          <ac:chgData name="Zhao Jin" userId="cd05a825-544c-438a-9ba1-08e63db50b47" providerId="ADAL" clId="{B24B02F7-7905-4588-AF93-2F3E26C169C6}" dt="2021-02-11T10:37:41.150" v="981" actId="478"/>
          <ac:spMkLst>
            <pc:docMk/>
            <pc:sldMk cId="1094276337" sldId="601"/>
            <ac:spMk id="13" creationId="{3D34B7CF-FD06-460D-ACDC-E526985126A5}"/>
          </ac:spMkLst>
        </pc:spChg>
        <pc:spChg chg="add del mod">
          <ac:chgData name="Zhao Jin" userId="cd05a825-544c-438a-9ba1-08e63db50b47" providerId="ADAL" clId="{B24B02F7-7905-4588-AF93-2F3E26C169C6}" dt="2021-02-11T10:43:36.328" v="1479" actId="478"/>
          <ac:spMkLst>
            <pc:docMk/>
            <pc:sldMk cId="1094276337" sldId="601"/>
            <ac:spMk id="14" creationId="{1E4CB135-8988-453F-932D-80E27D63254C}"/>
          </ac:spMkLst>
        </pc:spChg>
        <pc:spChg chg="add mod">
          <ac:chgData name="Zhao Jin" userId="cd05a825-544c-438a-9ba1-08e63db50b47" providerId="ADAL" clId="{B24B02F7-7905-4588-AF93-2F3E26C169C6}" dt="2021-02-11T10:46:03.607" v="1745" actId="1036"/>
          <ac:spMkLst>
            <pc:docMk/>
            <pc:sldMk cId="1094276337" sldId="601"/>
            <ac:spMk id="15" creationId="{089ECE0A-4E20-4CEA-8F03-97F6A2A532A0}"/>
          </ac:spMkLst>
        </pc:spChg>
        <pc:spChg chg="add mod">
          <ac:chgData name="Zhao Jin" userId="cd05a825-544c-438a-9ba1-08e63db50b47" providerId="ADAL" clId="{B24B02F7-7905-4588-AF93-2F3E26C169C6}" dt="2021-02-11T10:46:14.362" v="1753" actId="20577"/>
          <ac:spMkLst>
            <pc:docMk/>
            <pc:sldMk cId="1094276337" sldId="601"/>
            <ac:spMk id="17" creationId="{2828DA0C-19A7-410C-8103-5115F757EF63}"/>
          </ac:spMkLst>
        </pc:spChg>
        <pc:spChg chg="add mod">
          <ac:chgData name="Zhao Jin" userId="cd05a825-544c-438a-9ba1-08e63db50b47" providerId="ADAL" clId="{B24B02F7-7905-4588-AF93-2F3E26C169C6}" dt="2021-02-11T10:45:18.152" v="1733" actId="1036"/>
          <ac:spMkLst>
            <pc:docMk/>
            <pc:sldMk cId="1094276337" sldId="601"/>
            <ac:spMk id="18" creationId="{6E78F201-C496-4C53-8ED8-A3E8332502FC}"/>
          </ac:spMkLst>
        </pc:spChg>
        <pc:spChg chg="mod">
          <ac:chgData name="Zhao Jin" userId="cd05a825-544c-438a-9ba1-08e63db50b47" providerId="ADAL" clId="{B24B02F7-7905-4588-AF93-2F3E26C169C6}" dt="2021-02-11T10:43:47.089" v="1483" actId="14100"/>
          <ac:spMkLst>
            <pc:docMk/>
            <pc:sldMk cId="1094276337" sldId="601"/>
            <ac:spMk id="84" creationId="{C4E05674-68A2-0D4E-8B47-F7A2C6A6B76F}"/>
          </ac:spMkLst>
        </pc:spChg>
        <pc:picChg chg="add mod">
          <ac:chgData name="Zhao Jin" userId="cd05a825-544c-438a-9ba1-08e63db50b47" providerId="ADAL" clId="{B24B02F7-7905-4588-AF93-2F3E26C169C6}" dt="2021-02-11T10:46:03.607" v="1745" actId="1036"/>
          <ac:picMkLst>
            <pc:docMk/>
            <pc:sldMk cId="1094276337" sldId="601"/>
            <ac:picMk id="16" creationId="{87406D1B-3BF5-4CE3-9EC5-BA19D8E44A88}"/>
          </ac:picMkLst>
        </pc:picChg>
      </pc:sldChg>
      <pc:sldChg chg="addSp delSp modSp add mod delAnim modAnim">
        <pc:chgData name="Zhao Jin" userId="cd05a825-544c-438a-9ba1-08e63db50b47" providerId="ADAL" clId="{B24B02F7-7905-4588-AF93-2F3E26C169C6}" dt="2021-02-11T11:02:40.633" v="2305" actId="207"/>
        <pc:sldMkLst>
          <pc:docMk/>
          <pc:sldMk cId="1542002799" sldId="602"/>
        </pc:sldMkLst>
        <pc:spChg chg="mod">
          <ac:chgData name="Zhao Jin" userId="cd05a825-544c-438a-9ba1-08e63db50b47" providerId="ADAL" clId="{B24B02F7-7905-4588-AF93-2F3E26C169C6}" dt="2021-02-11T11:00:29.399" v="2108" actId="207"/>
          <ac:spMkLst>
            <pc:docMk/>
            <pc:sldMk cId="1542002799" sldId="602"/>
            <ac:spMk id="8" creationId="{00000000-0000-0000-0000-000000000000}"/>
          </ac:spMkLst>
        </pc:spChg>
        <pc:spChg chg="add del mod">
          <ac:chgData name="Zhao Jin" userId="cd05a825-544c-438a-9ba1-08e63db50b47" providerId="ADAL" clId="{B24B02F7-7905-4588-AF93-2F3E26C169C6}" dt="2021-02-11T10:57:27.363" v="2050" actId="478"/>
          <ac:spMkLst>
            <pc:docMk/>
            <pc:sldMk cId="1542002799" sldId="602"/>
            <ac:spMk id="11" creationId="{6CB64B61-4AD4-46FE-B8E4-C228F0F2FA63}"/>
          </ac:spMkLst>
        </pc:spChg>
        <pc:spChg chg="add mod">
          <ac:chgData name="Zhao Jin" userId="cd05a825-544c-438a-9ba1-08e63db50b47" providerId="ADAL" clId="{B24B02F7-7905-4588-AF93-2F3E26C169C6}" dt="2021-02-11T11:01:38.158" v="2215" actId="207"/>
          <ac:spMkLst>
            <pc:docMk/>
            <pc:sldMk cId="1542002799" sldId="602"/>
            <ac:spMk id="13" creationId="{2B89EFD4-1CE0-424E-8F8A-D7F3C08BDEC9}"/>
          </ac:spMkLst>
        </pc:spChg>
        <pc:spChg chg="add del mod">
          <ac:chgData name="Zhao Jin" userId="cd05a825-544c-438a-9ba1-08e63db50b47" providerId="ADAL" clId="{B24B02F7-7905-4588-AF93-2F3E26C169C6}" dt="2021-02-11T11:00:38.913" v="2111" actId="478"/>
          <ac:spMkLst>
            <pc:docMk/>
            <pc:sldMk cId="1542002799" sldId="602"/>
            <ac:spMk id="14" creationId="{E86C58B6-F07D-4C82-92A2-E116BE347067}"/>
          </ac:spMkLst>
        </pc:spChg>
        <pc:spChg chg="del">
          <ac:chgData name="Zhao Jin" userId="cd05a825-544c-438a-9ba1-08e63db50b47" providerId="ADAL" clId="{B24B02F7-7905-4588-AF93-2F3E26C169C6}" dt="2021-02-11T10:54:57.169" v="1899" actId="478"/>
          <ac:spMkLst>
            <pc:docMk/>
            <pc:sldMk cId="1542002799" sldId="602"/>
            <ac:spMk id="15" creationId="{089ECE0A-4E20-4CEA-8F03-97F6A2A532A0}"/>
          </ac:spMkLst>
        </pc:spChg>
        <pc:spChg chg="del">
          <ac:chgData name="Zhao Jin" userId="cd05a825-544c-438a-9ba1-08e63db50b47" providerId="ADAL" clId="{B24B02F7-7905-4588-AF93-2F3E26C169C6}" dt="2021-02-11T10:54:57.169" v="1899" actId="478"/>
          <ac:spMkLst>
            <pc:docMk/>
            <pc:sldMk cId="1542002799" sldId="602"/>
            <ac:spMk id="17" creationId="{2828DA0C-19A7-410C-8103-5115F757EF63}"/>
          </ac:spMkLst>
        </pc:spChg>
        <pc:spChg chg="del mod">
          <ac:chgData name="Zhao Jin" userId="cd05a825-544c-438a-9ba1-08e63db50b47" providerId="ADAL" clId="{B24B02F7-7905-4588-AF93-2F3E26C169C6}" dt="2021-02-11T10:55:48.770" v="1917" actId="478"/>
          <ac:spMkLst>
            <pc:docMk/>
            <pc:sldMk cId="1542002799" sldId="602"/>
            <ac:spMk id="18" creationId="{6E78F201-C496-4C53-8ED8-A3E8332502FC}"/>
          </ac:spMkLst>
        </pc:spChg>
        <pc:spChg chg="add mod">
          <ac:chgData name="Zhao Jin" userId="cd05a825-544c-438a-9ba1-08e63db50b47" providerId="ADAL" clId="{B24B02F7-7905-4588-AF93-2F3E26C169C6}" dt="2021-02-11T11:02:16.911" v="2300" actId="14100"/>
          <ac:spMkLst>
            <pc:docMk/>
            <pc:sldMk cId="1542002799" sldId="602"/>
            <ac:spMk id="19" creationId="{6B7939A9-503C-45DD-A086-CFC94710F2EC}"/>
          </ac:spMkLst>
        </pc:spChg>
        <pc:spChg chg="mod">
          <ac:chgData name="Zhao Jin" userId="cd05a825-544c-438a-9ba1-08e63db50b47" providerId="ADAL" clId="{B24B02F7-7905-4588-AF93-2F3E26C169C6}" dt="2021-02-11T11:02:40.633" v="2305" actId="207"/>
          <ac:spMkLst>
            <pc:docMk/>
            <pc:sldMk cId="1542002799" sldId="602"/>
            <ac:spMk id="84" creationId="{C4E05674-68A2-0D4E-8B47-F7A2C6A6B76F}"/>
          </ac:spMkLst>
        </pc:spChg>
        <pc:spChg chg="mod">
          <ac:chgData name="Zhao Jin" userId="cd05a825-544c-438a-9ba1-08e63db50b47" providerId="ADAL" clId="{B24B02F7-7905-4588-AF93-2F3E26C169C6}" dt="2021-02-11T10:54:30.176" v="1808" actId="20577"/>
          <ac:spMkLst>
            <pc:docMk/>
            <pc:sldMk cId="1542002799" sldId="602"/>
            <ac:spMk id="14338" creationId="{00000000-0000-0000-0000-000000000000}"/>
          </ac:spMkLst>
        </pc:spChg>
        <pc:picChg chg="del">
          <ac:chgData name="Zhao Jin" userId="cd05a825-544c-438a-9ba1-08e63db50b47" providerId="ADAL" clId="{B24B02F7-7905-4588-AF93-2F3E26C169C6}" dt="2021-02-11T10:54:57.169" v="1899" actId="478"/>
          <ac:picMkLst>
            <pc:docMk/>
            <pc:sldMk cId="1542002799" sldId="602"/>
            <ac:picMk id="16" creationId="{87406D1B-3BF5-4CE3-9EC5-BA19D8E44A88}"/>
          </ac:picMkLst>
        </pc:picChg>
      </pc:sldChg>
      <pc:sldChg chg="delSp modSp add mod delAnim">
        <pc:chgData name="Zhao Jin" userId="cd05a825-544c-438a-9ba1-08e63db50b47" providerId="ADAL" clId="{B24B02F7-7905-4588-AF93-2F3E26C169C6}" dt="2021-02-11T11:05:31.419" v="2428" actId="207"/>
        <pc:sldMkLst>
          <pc:docMk/>
          <pc:sldMk cId="830535321" sldId="603"/>
        </pc:sldMkLst>
        <pc:spChg chg="mod">
          <ac:chgData name="Zhao Jin" userId="cd05a825-544c-438a-9ba1-08e63db50b47" providerId="ADAL" clId="{B24B02F7-7905-4588-AF93-2F3E26C169C6}" dt="2021-02-11T11:05:31.419" v="2428" actId="207"/>
          <ac:spMkLst>
            <pc:docMk/>
            <pc:sldMk cId="830535321" sldId="603"/>
            <ac:spMk id="8" creationId="{00000000-0000-0000-0000-000000000000}"/>
          </ac:spMkLst>
        </pc:spChg>
        <pc:spChg chg="mod">
          <ac:chgData name="Zhao Jin" userId="cd05a825-544c-438a-9ba1-08e63db50b47" providerId="ADAL" clId="{B24B02F7-7905-4588-AF93-2F3E26C169C6}" dt="2021-02-11T11:04:31.685" v="2412" actId="14100"/>
          <ac:spMkLst>
            <pc:docMk/>
            <pc:sldMk cId="830535321" sldId="603"/>
            <ac:spMk id="13" creationId="{2B89EFD4-1CE0-424E-8F8A-D7F3C08BDEC9}"/>
          </ac:spMkLst>
        </pc:spChg>
        <pc:spChg chg="del">
          <ac:chgData name="Zhao Jin" userId="cd05a825-544c-438a-9ba1-08e63db50b47" providerId="ADAL" clId="{B24B02F7-7905-4588-AF93-2F3E26C169C6}" dt="2021-02-11T11:02:52.564" v="2338" actId="478"/>
          <ac:spMkLst>
            <pc:docMk/>
            <pc:sldMk cId="830535321" sldId="603"/>
            <ac:spMk id="19" creationId="{6B7939A9-503C-45DD-A086-CFC94710F2EC}"/>
          </ac:spMkLst>
        </pc:spChg>
        <pc:spChg chg="mod">
          <ac:chgData name="Zhao Jin" userId="cd05a825-544c-438a-9ba1-08e63db50b47" providerId="ADAL" clId="{B24B02F7-7905-4588-AF93-2F3E26C169C6}" dt="2021-02-11T11:05:06.721" v="2426" actId="20577"/>
          <ac:spMkLst>
            <pc:docMk/>
            <pc:sldMk cId="830535321" sldId="603"/>
            <ac:spMk id="84" creationId="{C4E05674-68A2-0D4E-8B47-F7A2C6A6B76F}"/>
          </ac:spMkLst>
        </pc:spChg>
        <pc:spChg chg="mod">
          <ac:chgData name="Zhao Jin" userId="cd05a825-544c-438a-9ba1-08e63db50b47" providerId="ADAL" clId="{B24B02F7-7905-4588-AF93-2F3E26C169C6}" dt="2021-02-11T11:05:01.593" v="2424" actId="20577"/>
          <ac:spMkLst>
            <pc:docMk/>
            <pc:sldMk cId="830535321" sldId="603"/>
            <ac:spMk id="14338" creationId="{00000000-0000-0000-0000-000000000000}"/>
          </ac:spMkLst>
        </pc:spChg>
      </pc:sldChg>
      <pc:sldChg chg="add del">
        <pc:chgData name="Zhao Jin" userId="cd05a825-544c-438a-9ba1-08e63db50b47" providerId="ADAL" clId="{B24B02F7-7905-4588-AF93-2F3E26C169C6}" dt="2021-02-11T11:11:11.059" v="2431" actId="47"/>
        <pc:sldMkLst>
          <pc:docMk/>
          <pc:sldMk cId="3335349144" sldId="604"/>
        </pc:sldMkLst>
      </pc:sldChg>
      <pc:sldMasterChg chg="modSp modSldLayout">
        <pc:chgData name="Zhao Jin" userId="cd05a825-544c-438a-9ba1-08e63db50b47" providerId="ADAL" clId="{B24B02F7-7905-4588-AF93-2F3E26C169C6}" dt="2021-02-10T03:55:18.143" v="13"/>
        <pc:sldMasterMkLst>
          <pc:docMk/>
          <pc:sldMasterMk cId="0" sldId="2147485087"/>
        </pc:sldMasterMkLst>
        <pc:spChg chg="mod">
          <ac:chgData name="Zhao Jin" userId="cd05a825-544c-438a-9ba1-08e63db50b47" providerId="ADAL" clId="{B24B02F7-7905-4588-AF93-2F3E26C169C6}" dt="2021-02-10T03:55:18.143" v="13"/>
          <ac:spMkLst>
            <pc:docMk/>
            <pc:sldMasterMk cId="0" sldId="2147485087"/>
            <ac:spMk id="6" creationId="{00000000-0000-0000-0000-000000000000}"/>
          </ac:spMkLst>
        </pc:spChg>
        <pc:sldLayoutChg chg="modSp">
          <pc:chgData name="Zhao Jin" userId="cd05a825-544c-438a-9ba1-08e63db50b47" providerId="ADAL" clId="{B24B02F7-7905-4588-AF93-2F3E26C169C6}" dt="2021-02-10T03:55:18.143" v="13"/>
          <pc:sldLayoutMkLst>
            <pc:docMk/>
            <pc:sldMasterMk cId="0" sldId="2147485087"/>
            <pc:sldLayoutMk cId="0" sldId="2147485088"/>
          </pc:sldLayoutMkLst>
          <pc:spChg chg="mod">
            <ac:chgData name="Zhao Jin" userId="cd05a825-544c-438a-9ba1-08e63db50b47" providerId="ADAL" clId="{B24B02F7-7905-4588-AF93-2F3E26C169C6}" dt="2021-02-10T03:55:18.143" v="13"/>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89"/>
          </pc:sldLayoutMkLst>
          <pc:spChg chg="mod">
            <ac:chgData name="Zhao Jin" userId="cd05a825-544c-438a-9ba1-08e63db50b47" providerId="ADAL" clId="{B24B02F7-7905-4588-AF93-2F3E26C169C6}" dt="2021-02-10T03:55:18.143" v="13"/>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0"/>
          </pc:sldLayoutMkLst>
          <pc:spChg chg="mod">
            <ac:chgData name="Zhao Jin" userId="cd05a825-544c-438a-9ba1-08e63db50b47" providerId="ADAL" clId="{B24B02F7-7905-4588-AF93-2F3E26C169C6}" dt="2021-02-10T03:55:18.143" v="13"/>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1"/>
          </pc:sldLayoutMkLst>
          <pc:spChg chg="mod">
            <ac:chgData name="Zhao Jin" userId="cd05a825-544c-438a-9ba1-08e63db50b47" providerId="ADAL" clId="{B24B02F7-7905-4588-AF93-2F3E26C169C6}" dt="2021-02-10T03:55:18.143" v="13"/>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2"/>
          </pc:sldLayoutMkLst>
          <pc:spChg chg="mod">
            <ac:chgData name="Zhao Jin" userId="cd05a825-544c-438a-9ba1-08e63db50b47" providerId="ADAL" clId="{B24B02F7-7905-4588-AF93-2F3E26C169C6}" dt="2021-02-10T03:55:18.143" v="13"/>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3"/>
          </pc:sldLayoutMkLst>
          <pc:spChg chg="mod">
            <ac:chgData name="Zhao Jin" userId="cd05a825-544c-438a-9ba1-08e63db50b47" providerId="ADAL" clId="{B24B02F7-7905-4588-AF93-2F3E26C169C6}" dt="2021-02-10T03:55:18.143" v="13"/>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4"/>
          </pc:sldLayoutMkLst>
          <pc:spChg chg="mod">
            <ac:chgData name="Zhao Jin" userId="cd05a825-544c-438a-9ba1-08e63db50b47" providerId="ADAL" clId="{B24B02F7-7905-4588-AF93-2F3E26C169C6}" dt="2021-02-10T03:55:18.143" v="13"/>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5"/>
          </pc:sldLayoutMkLst>
          <pc:spChg chg="mod">
            <ac:chgData name="Zhao Jin" userId="cd05a825-544c-438a-9ba1-08e63db50b47" providerId="ADAL" clId="{B24B02F7-7905-4588-AF93-2F3E26C169C6}" dt="2021-02-10T03:55:18.143" v="13"/>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6"/>
          </pc:sldLayoutMkLst>
          <pc:spChg chg="mod">
            <ac:chgData name="Zhao Jin" userId="cd05a825-544c-438a-9ba1-08e63db50b47" providerId="ADAL" clId="{B24B02F7-7905-4588-AF93-2F3E26C169C6}" dt="2021-02-10T03:55:18.143" v="13"/>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7"/>
          </pc:sldLayoutMkLst>
          <pc:spChg chg="mod">
            <ac:chgData name="Zhao Jin" userId="cd05a825-544c-438a-9ba1-08e63db50b47" providerId="ADAL" clId="{B24B02F7-7905-4588-AF93-2F3E26C169C6}" dt="2021-02-10T03:55:18.143" v="13"/>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8"/>
          </pc:sldLayoutMkLst>
          <pc:spChg chg="mod">
            <ac:chgData name="Zhao Jin" userId="cd05a825-544c-438a-9ba1-08e63db50b47" providerId="ADAL" clId="{B24B02F7-7905-4588-AF93-2F3E26C169C6}" dt="2021-02-10T03:55:18.143" v="13"/>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BBE9D547-4B31-704D-9080-47B1CA4D9124}"/>
    <pc:docChg chg="modSld">
      <pc:chgData name="Zhao Jin" userId="cd05a825-544c-438a-9ba1-08e63db50b47" providerId="ADAL" clId="{BBE9D547-4B31-704D-9080-47B1CA4D9124}" dt="2021-01-18T05:40:31.767" v="29" actId="114"/>
      <pc:docMkLst>
        <pc:docMk/>
      </pc:docMkLst>
      <pc:sldChg chg="modSp modAnim">
        <pc:chgData name="Zhao Jin" userId="cd05a825-544c-438a-9ba1-08e63db50b47" providerId="ADAL" clId="{BBE9D547-4B31-704D-9080-47B1CA4D9124}" dt="2021-01-18T05:39:25.523" v="25"/>
        <pc:sldMkLst>
          <pc:docMk/>
          <pc:sldMk cId="4265878996" sldId="534"/>
        </pc:sldMkLst>
        <pc:spChg chg="mod">
          <ac:chgData name="Zhao Jin" userId="cd05a825-544c-438a-9ba1-08e63db50b47" providerId="ADAL" clId="{BBE9D547-4B31-704D-9080-47B1CA4D9124}" dt="2021-01-18T05:37:47.985" v="5" actId="207"/>
          <ac:spMkLst>
            <pc:docMk/>
            <pc:sldMk cId="4265878996" sldId="534"/>
            <ac:spMk id="3" creationId="{00000000-0000-0000-0000-000000000000}"/>
          </ac:spMkLst>
        </pc:spChg>
      </pc:sldChg>
      <pc:sldChg chg="modSp">
        <pc:chgData name="Zhao Jin" userId="cd05a825-544c-438a-9ba1-08e63db50b47" providerId="ADAL" clId="{BBE9D547-4B31-704D-9080-47B1CA4D9124}" dt="2021-01-18T05:40:31.767" v="29" actId="114"/>
        <pc:sldMkLst>
          <pc:docMk/>
          <pc:sldMk cId="2851665547" sldId="538"/>
        </pc:sldMkLst>
        <pc:spChg chg="mod">
          <ac:chgData name="Zhao Jin" userId="cd05a825-544c-438a-9ba1-08e63db50b47" providerId="ADAL" clId="{BBE9D547-4B31-704D-9080-47B1CA4D9124}" dt="2021-01-18T05:40:31.767" v="29" actId="114"/>
          <ac:spMkLst>
            <pc:docMk/>
            <pc:sldMk cId="2851665547" sldId="538"/>
            <ac:spMk id="13" creationId="{00000000-0000-0000-0000-000000000000}"/>
          </ac:spMkLst>
        </pc:spChg>
      </pc:sldChg>
    </pc:docChg>
  </pc:docChgLst>
  <pc:docChgLst>
    <pc:chgData name="Zhao Jin" userId="cd05a825-544c-438a-9ba1-08e63db50b47" providerId="ADAL" clId="{E094A0D3-9008-D44F-B23F-E71F39C2BDEC}"/>
    <pc:docChg chg="undo custSel addSld delSld modSld sldOrd modMainMaster">
      <pc:chgData name="Zhao Jin" userId="cd05a825-544c-438a-9ba1-08e63db50b47" providerId="ADAL" clId="{E094A0D3-9008-D44F-B23F-E71F39C2BDEC}" dt="2021-01-27T05:44:46" v="1434" actId="207"/>
      <pc:docMkLst>
        <pc:docMk/>
      </pc:docMkLst>
      <pc:sldChg chg="modSp">
        <pc:chgData name="Zhao Jin" userId="cd05a825-544c-438a-9ba1-08e63db50b47" providerId="ADAL" clId="{E094A0D3-9008-D44F-B23F-E71F39C2BDEC}" dt="2021-01-27T04:57:42.438" v="23" actId="20577"/>
        <pc:sldMkLst>
          <pc:docMk/>
          <pc:sldMk cId="0" sldId="256"/>
        </pc:sldMkLst>
        <pc:spChg chg="mod">
          <ac:chgData name="Zhao Jin" userId="cd05a825-544c-438a-9ba1-08e63db50b47" providerId="ADAL" clId="{E094A0D3-9008-D44F-B23F-E71F39C2BDEC}" dt="2021-01-27T04:57:38.527" v="1" actId="20577"/>
          <ac:spMkLst>
            <pc:docMk/>
            <pc:sldMk cId="0" sldId="256"/>
            <ac:spMk id="8" creationId="{00000000-0000-0000-0000-000000000000}"/>
          </ac:spMkLst>
        </pc:spChg>
        <pc:spChg chg="mod">
          <ac:chgData name="Zhao Jin" userId="cd05a825-544c-438a-9ba1-08e63db50b47" providerId="ADAL" clId="{E094A0D3-9008-D44F-B23F-E71F39C2BDEC}" dt="2021-01-27T04:57:42.438" v="23" actId="20577"/>
          <ac:spMkLst>
            <pc:docMk/>
            <pc:sldMk cId="0" sldId="256"/>
            <ac:spMk id="11" creationId="{00000000-0000-0000-0000-000000000000}"/>
          </ac:spMkLst>
        </pc:spChg>
      </pc:sldChg>
      <pc:sldChg chg="modSp">
        <pc:chgData name="Zhao Jin" userId="cd05a825-544c-438a-9ba1-08e63db50b47" providerId="ADAL" clId="{E094A0D3-9008-D44F-B23F-E71F39C2BDEC}" dt="2021-01-27T05:17:21.390" v="251" actId="20577"/>
        <pc:sldMkLst>
          <pc:docMk/>
          <pc:sldMk cId="2438607696" sldId="468"/>
        </pc:sldMkLst>
        <pc:spChg chg="mod">
          <ac:chgData name="Zhao Jin" userId="cd05a825-544c-438a-9ba1-08e63db50b47" providerId="ADAL" clId="{E094A0D3-9008-D44F-B23F-E71F39C2BDEC}" dt="2021-01-27T04:58:20.523" v="47"/>
          <ac:spMkLst>
            <pc:docMk/>
            <pc:sldMk cId="2438607696" sldId="468"/>
            <ac:spMk id="7" creationId="{00000000-0000-0000-0000-000000000000}"/>
          </ac:spMkLst>
        </pc:spChg>
        <pc:spChg chg="mod">
          <ac:chgData name="Zhao Jin" userId="cd05a825-544c-438a-9ba1-08e63db50b47" providerId="ADAL" clId="{E094A0D3-9008-D44F-B23F-E71F39C2BDEC}" dt="2021-01-27T04:57:50.314" v="46" actId="20577"/>
          <ac:spMkLst>
            <pc:docMk/>
            <pc:sldMk cId="2438607696" sldId="468"/>
            <ac:spMk id="14338" creationId="{00000000-0000-0000-0000-000000000000}"/>
          </ac:spMkLst>
        </pc:spChg>
        <pc:spChg chg="mod">
          <ac:chgData name="Zhao Jin" userId="cd05a825-544c-438a-9ba1-08e63db50b47" providerId="ADAL" clId="{E094A0D3-9008-D44F-B23F-E71F39C2BDEC}" dt="2021-01-27T05:17:21.390" v="251" actId="20577"/>
          <ac:spMkLst>
            <pc:docMk/>
            <pc:sldMk cId="2438607696" sldId="468"/>
            <ac:spMk id="14339" creationId="{00000000-0000-0000-0000-000000000000}"/>
          </ac:spMkLst>
        </pc:spChg>
      </pc:sldChg>
      <pc:sldChg chg="modSp">
        <pc:chgData name="Zhao Jin" userId="cd05a825-544c-438a-9ba1-08e63db50b47" providerId="ADAL" clId="{E094A0D3-9008-D44F-B23F-E71F39C2BDEC}" dt="2021-01-27T04:58:20.523" v="47"/>
        <pc:sldMkLst>
          <pc:docMk/>
          <pc:sldMk cId="1311126165" sldId="485"/>
        </pc:sldMkLst>
        <pc:spChg chg="mod">
          <ac:chgData name="Zhao Jin" userId="cd05a825-544c-438a-9ba1-08e63db50b47" providerId="ADAL" clId="{E094A0D3-9008-D44F-B23F-E71F39C2BDEC}" dt="2021-01-27T04:58:20.523" v="47"/>
          <ac:spMkLst>
            <pc:docMk/>
            <pc:sldMk cId="1311126165" sldId="485"/>
            <ac:spMk id="9" creationId="{00000000-0000-0000-0000-000000000000}"/>
          </ac:spMkLst>
        </pc:spChg>
      </pc:sldChg>
      <pc:sldChg chg="modSp add">
        <pc:chgData name="Zhao Jin" userId="cd05a825-544c-438a-9ba1-08e63db50b47" providerId="ADAL" clId="{E094A0D3-9008-D44F-B23F-E71F39C2BDEC}" dt="2021-01-27T05:17:26.077" v="252" actId="20577"/>
        <pc:sldMkLst>
          <pc:docMk/>
          <pc:sldMk cId="3792232794" sldId="504"/>
        </pc:sldMkLst>
        <pc:spChg chg="mod">
          <ac:chgData name="Zhao Jin" userId="cd05a825-544c-438a-9ba1-08e63db50b47" providerId="ADAL" clId="{E094A0D3-9008-D44F-B23F-E71F39C2BDEC}" dt="2021-01-27T05:14:34.766" v="156" actId="27636"/>
          <ac:spMkLst>
            <pc:docMk/>
            <pc:sldMk cId="3792232794" sldId="504"/>
            <ac:spMk id="8" creationId="{00000000-0000-0000-0000-000000000000}"/>
          </ac:spMkLst>
        </pc:spChg>
        <pc:spChg chg="mod">
          <ac:chgData name="Zhao Jin" userId="cd05a825-544c-438a-9ba1-08e63db50b47" providerId="ADAL" clId="{E094A0D3-9008-D44F-B23F-E71F39C2BDEC}" dt="2021-01-27T05:15:13.559" v="159" actId="113"/>
          <ac:spMkLst>
            <pc:docMk/>
            <pc:sldMk cId="3792232794" sldId="504"/>
            <ac:spMk id="47" creationId="{00000000-0000-0000-0000-000000000000}"/>
          </ac:spMkLst>
        </pc:spChg>
        <pc:spChg chg="mod">
          <ac:chgData name="Zhao Jin" userId="cd05a825-544c-438a-9ba1-08e63db50b47" providerId="ADAL" clId="{E094A0D3-9008-D44F-B23F-E71F39C2BDEC}" dt="2021-01-27T05:17:26.077" v="252" actId="20577"/>
          <ac:spMkLst>
            <pc:docMk/>
            <pc:sldMk cId="3792232794" sldId="504"/>
            <ac:spMk id="14338" creationId="{00000000-0000-0000-0000-000000000000}"/>
          </ac:spMkLst>
        </pc:spChg>
      </pc:sldChg>
      <pc:sldChg chg="modSp">
        <pc:chgData name="Zhao Jin" userId="cd05a825-544c-438a-9ba1-08e63db50b47" providerId="ADAL" clId="{E094A0D3-9008-D44F-B23F-E71F39C2BDEC}" dt="2021-01-27T04:58:20.523" v="47"/>
        <pc:sldMkLst>
          <pc:docMk/>
          <pc:sldMk cId="681224785" sldId="531"/>
        </pc:sldMkLst>
        <pc:spChg chg="mod">
          <ac:chgData name="Zhao Jin" userId="cd05a825-544c-438a-9ba1-08e63db50b47" providerId="ADAL" clId="{E094A0D3-9008-D44F-B23F-E71F39C2BDEC}" dt="2021-01-27T04:58:20.523" v="47"/>
          <ac:spMkLst>
            <pc:docMk/>
            <pc:sldMk cId="681224785" sldId="531"/>
            <ac:spMk id="43" creationId="{00000000-0000-0000-0000-000000000000}"/>
          </ac:spMkLst>
        </pc:spChg>
      </pc:sldChg>
      <pc:sldChg chg="modSp del">
        <pc:chgData name="Zhao Jin" userId="cd05a825-544c-438a-9ba1-08e63db50b47" providerId="ADAL" clId="{E094A0D3-9008-D44F-B23F-E71F39C2BDEC}" dt="2021-01-27T05:12:53.568" v="127" actId="2696"/>
        <pc:sldMkLst>
          <pc:docMk/>
          <pc:sldMk cId="901453530" sldId="546"/>
        </pc:sldMkLst>
        <pc:spChg chg="mod">
          <ac:chgData name="Zhao Jin" userId="cd05a825-544c-438a-9ba1-08e63db50b47" providerId="ADAL" clId="{E094A0D3-9008-D44F-B23F-E71F39C2BDEC}" dt="2021-01-27T04:58:20.523" v="47"/>
          <ac:spMkLst>
            <pc:docMk/>
            <pc:sldMk cId="901453530" sldId="546"/>
            <ac:spMk id="7" creationId="{00000000-0000-0000-0000-000000000000}"/>
          </ac:spMkLst>
        </pc:spChg>
        <pc:spChg chg="mod">
          <ac:chgData name="Zhao Jin" userId="cd05a825-544c-438a-9ba1-08e63db50b47" providerId="ADAL" clId="{E094A0D3-9008-D44F-B23F-E71F39C2BDEC}" dt="2021-01-27T05:10:30.946" v="126" actId="20577"/>
          <ac:spMkLst>
            <pc:docMk/>
            <pc:sldMk cId="901453530" sldId="546"/>
            <ac:spMk id="14338" creationId="{00000000-0000-0000-0000-000000000000}"/>
          </ac:spMkLst>
        </pc:spChg>
      </pc:sldChg>
      <pc:sldChg chg="modSp add">
        <pc:chgData name="Zhao Jin" userId="cd05a825-544c-438a-9ba1-08e63db50b47" providerId="ADAL" clId="{E094A0D3-9008-D44F-B23F-E71F39C2BDEC}" dt="2021-01-27T05:17:29.706" v="253" actId="20577"/>
        <pc:sldMkLst>
          <pc:docMk/>
          <pc:sldMk cId="4225956616" sldId="546"/>
        </pc:sldMkLst>
        <pc:spChg chg="mod">
          <ac:chgData name="Zhao Jin" userId="cd05a825-544c-438a-9ba1-08e63db50b47" providerId="ADAL" clId="{E094A0D3-9008-D44F-B23F-E71F39C2BDEC}" dt="2021-01-27T05:15:19.785" v="160" actId="113"/>
          <ac:spMkLst>
            <pc:docMk/>
            <pc:sldMk cId="4225956616" sldId="546"/>
            <ac:spMk id="120" creationId="{00000000-0000-0000-0000-000000000000}"/>
          </ac:spMkLst>
        </pc:spChg>
        <pc:spChg chg="mod">
          <ac:chgData name="Zhao Jin" userId="cd05a825-544c-438a-9ba1-08e63db50b47" providerId="ADAL" clId="{E094A0D3-9008-D44F-B23F-E71F39C2BDEC}" dt="2021-01-27T05:17:29.706" v="253" actId="20577"/>
          <ac:spMkLst>
            <pc:docMk/>
            <pc:sldMk cId="4225956616" sldId="546"/>
            <ac:spMk id="14338" creationId="{00000000-0000-0000-0000-000000000000}"/>
          </ac:spMkLst>
        </pc:spChg>
      </pc:sldChg>
      <pc:sldChg chg="modSp del">
        <pc:chgData name="Zhao Jin" userId="cd05a825-544c-438a-9ba1-08e63db50b47" providerId="ADAL" clId="{E094A0D3-9008-D44F-B23F-E71F39C2BDEC}" dt="2021-01-27T05:16:20.724" v="163" actId="2696"/>
        <pc:sldMkLst>
          <pc:docMk/>
          <pc:sldMk cId="884841463" sldId="547"/>
        </pc:sldMkLst>
        <pc:spChg chg="mod">
          <ac:chgData name="Zhao Jin" userId="cd05a825-544c-438a-9ba1-08e63db50b47" providerId="ADAL" clId="{E094A0D3-9008-D44F-B23F-E71F39C2BDEC}" dt="2021-01-27T04:58:20.523" v="47"/>
          <ac:spMkLst>
            <pc:docMk/>
            <pc:sldMk cId="884841463" sldId="547"/>
            <ac:spMk id="7" creationId="{00000000-0000-0000-0000-000000000000}"/>
          </ac:spMkLst>
        </pc:spChg>
      </pc:sldChg>
      <pc:sldChg chg="modSp">
        <pc:chgData name="Zhao Jin" userId="cd05a825-544c-438a-9ba1-08e63db50b47" providerId="ADAL" clId="{E094A0D3-9008-D44F-B23F-E71F39C2BDEC}" dt="2021-01-27T04:58:20.523" v="47"/>
        <pc:sldMkLst>
          <pc:docMk/>
          <pc:sldMk cId="1617257579" sldId="548"/>
        </pc:sldMkLst>
        <pc:spChg chg="mod">
          <ac:chgData name="Zhao Jin" userId="cd05a825-544c-438a-9ba1-08e63db50b47" providerId="ADAL" clId="{E094A0D3-9008-D44F-B23F-E71F39C2BDEC}" dt="2021-01-27T04:58:20.523" v="47"/>
          <ac:spMkLst>
            <pc:docMk/>
            <pc:sldMk cId="1617257579" sldId="548"/>
            <ac:spMk id="7" creationId="{00000000-0000-0000-0000-000000000000}"/>
          </ac:spMkLst>
        </pc:spChg>
      </pc:sldChg>
      <pc:sldChg chg="modSp">
        <pc:chgData name="Zhao Jin" userId="cd05a825-544c-438a-9ba1-08e63db50b47" providerId="ADAL" clId="{E094A0D3-9008-D44F-B23F-E71F39C2BDEC}" dt="2021-01-27T04:58:20.523" v="47"/>
        <pc:sldMkLst>
          <pc:docMk/>
          <pc:sldMk cId="3394924879" sldId="549"/>
        </pc:sldMkLst>
        <pc:spChg chg="mod">
          <ac:chgData name="Zhao Jin" userId="cd05a825-544c-438a-9ba1-08e63db50b47" providerId="ADAL" clId="{E094A0D3-9008-D44F-B23F-E71F39C2BDEC}" dt="2021-01-27T04:58:20.523" v="47"/>
          <ac:spMkLst>
            <pc:docMk/>
            <pc:sldMk cId="3394924879" sldId="549"/>
            <ac:spMk id="43" creationId="{00000000-0000-0000-0000-000000000000}"/>
          </ac:spMkLst>
        </pc:spChg>
      </pc:sldChg>
      <pc:sldChg chg="modSp">
        <pc:chgData name="Zhao Jin" userId="cd05a825-544c-438a-9ba1-08e63db50b47" providerId="ADAL" clId="{E094A0D3-9008-D44F-B23F-E71F39C2BDEC}" dt="2021-01-27T04:58:20.523" v="47"/>
        <pc:sldMkLst>
          <pc:docMk/>
          <pc:sldMk cId="784668950" sldId="550"/>
        </pc:sldMkLst>
        <pc:spChg chg="mod">
          <ac:chgData name="Zhao Jin" userId="cd05a825-544c-438a-9ba1-08e63db50b47" providerId="ADAL" clId="{E094A0D3-9008-D44F-B23F-E71F39C2BDEC}" dt="2021-01-27T04:58:20.523" v="47"/>
          <ac:spMkLst>
            <pc:docMk/>
            <pc:sldMk cId="784668950" sldId="550"/>
            <ac:spMk id="43" creationId="{00000000-0000-0000-0000-000000000000}"/>
          </ac:spMkLst>
        </pc:spChg>
      </pc:sldChg>
      <pc:sldChg chg="modSp add del">
        <pc:chgData name="Zhao Jin" userId="cd05a825-544c-438a-9ba1-08e63db50b47" providerId="ADAL" clId="{E094A0D3-9008-D44F-B23F-E71F39C2BDEC}" dt="2021-01-27T05:17:38.111" v="258" actId="2696"/>
        <pc:sldMkLst>
          <pc:docMk/>
          <pc:sldMk cId="2538842699" sldId="551"/>
        </pc:sldMkLst>
        <pc:spChg chg="mod">
          <ac:chgData name="Zhao Jin" userId="cd05a825-544c-438a-9ba1-08e63db50b47" providerId="ADAL" clId="{E094A0D3-9008-D44F-B23F-E71F39C2BDEC}" dt="2021-01-27T05:17:36.555" v="257" actId="20577"/>
          <ac:spMkLst>
            <pc:docMk/>
            <pc:sldMk cId="2538842699" sldId="551"/>
            <ac:spMk id="14338" creationId="{00000000-0000-0000-0000-000000000000}"/>
          </ac:spMkLst>
        </pc:spChg>
      </pc:sldChg>
      <pc:sldChg chg="addSp delSp modSp add delAnim">
        <pc:chgData name="Zhao Jin" userId="cd05a825-544c-438a-9ba1-08e63db50b47" providerId="ADAL" clId="{E094A0D3-9008-D44F-B23F-E71F39C2BDEC}" dt="2021-01-27T05:22:23.124" v="370" actId="20577"/>
        <pc:sldMkLst>
          <pc:docMk/>
          <pc:sldMk cId="3422194935" sldId="552"/>
        </pc:sldMkLst>
        <pc:spChg chg="mod">
          <ac:chgData name="Zhao Jin" userId="cd05a825-544c-438a-9ba1-08e63db50b47" providerId="ADAL" clId="{E094A0D3-9008-D44F-B23F-E71F39C2BDEC}" dt="2021-01-27T05:22:23.124" v="370" actId="20577"/>
          <ac:spMkLst>
            <pc:docMk/>
            <pc:sldMk cId="3422194935" sldId="552"/>
            <ac:spMk id="8" creationId="{00000000-0000-0000-0000-000000000000}"/>
          </ac:spMkLst>
        </pc:spChg>
        <pc:spChg chg="add del mod">
          <ac:chgData name="Zhao Jin" userId="cd05a825-544c-438a-9ba1-08e63db50b47" providerId="ADAL" clId="{E094A0D3-9008-D44F-B23F-E71F39C2BDEC}" dt="2021-01-27T05:20:48.010" v="345" actId="478"/>
          <ac:spMkLst>
            <pc:docMk/>
            <pc:sldMk cId="3422194935" sldId="552"/>
            <ac:spMk id="84" creationId="{C4E05674-68A2-0D4E-8B47-F7A2C6A6B76F}"/>
          </ac:spMkLst>
        </pc:spChg>
        <pc:spChg chg="mod">
          <ac:chgData name="Zhao Jin" userId="cd05a825-544c-438a-9ba1-08e63db50b47" providerId="ADAL" clId="{E094A0D3-9008-D44F-B23F-E71F39C2BDEC}" dt="2021-01-27T05:17:40.396" v="259" actId="20577"/>
          <ac:spMkLst>
            <pc:docMk/>
            <pc:sldMk cId="3422194935" sldId="552"/>
            <ac:spMk id="14338" creationId="{00000000-0000-0000-0000-000000000000}"/>
          </ac:spMkLst>
        </pc:spChg>
        <pc:grpChg chg="del">
          <ac:chgData name="Zhao Jin" userId="cd05a825-544c-438a-9ba1-08e63db50b47" providerId="ADAL" clId="{E094A0D3-9008-D44F-B23F-E71F39C2BDEC}" dt="2021-01-27T05:16:32.725" v="165" actId="478"/>
          <ac:grpSpMkLst>
            <pc:docMk/>
            <pc:sldMk cId="3422194935" sldId="552"/>
            <ac:grpSpMk id="8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3"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6"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09"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2"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5"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18"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4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2"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6" creationId="{00000000-0000-0000-0000-000000000000}"/>
          </ac:grpSpMkLst>
        </pc:grpChg>
        <pc:picChg chg="add mod modCrop">
          <ac:chgData name="Zhao Jin" userId="cd05a825-544c-438a-9ba1-08e63db50b47" providerId="ADAL" clId="{E094A0D3-9008-D44F-B23F-E71F39C2BDEC}" dt="2021-01-27T05:20:55.481" v="348" actId="1076"/>
          <ac:picMkLst>
            <pc:docMk/>
            <pc:sldMk cId="3422194935" sldId="552"/>
            <ac:picMk id="3" creationId="{78D60D94-825A-D54F-ACF5-EA46D7263418}"/>
          </ac:picMkLst>
        </pc:picChg>
        <pc:cxnChg chg="del mod">
          <ac:chgData name="Zhao Jin" userId="cd05a825-544c-438a-9ba1-08e63db50b47" providerId="ADAL" clId="{E094A0D3-9008-D44F-B23F-E71F39C2BDEC}" dt="2021-01-27T05:16:27.485" v="164" actId="478"/>
          <ac:cxnSpMkLst>
            <pc:docMk/>
            <pc:sldMk cId="3422194935" sldId="552"/>
            <ac:cxnSpMk id="135"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1"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2"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3"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49"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50"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51" creationId="{00000000-0000-0000-0000-000000000000}"/>
          </ac:cxnSpMkLst>
        </pc:cxnChg>
      </pc:sldChg>
      <pc:sldChg chg="add del">
        <pc:chgData name="Zhao Jin" userId="cd05a825-544c-438a-9ba1-08e63db50b47" providerId="ADAL" clId="{E094A0D3-9008-D44F-B23F-E71F39C2BDEC}" dt="2021-01-27T05:18:00.826" v="262"/>
        <pc:sldMkLst>
          <pc:docMk/>
          <pc:sldMk cId="153180961" sldId="553"/>
        </pc:sldMkLst>
      </pc:sldChg>
      <pc:sldChg chg="modSp add">
        <pc:chgData name="Zhao Jin" userId="cd05a825-544c-438a-9ba1-08e63db50b47" providerId="ADAL" clId="{E094A0D3-9008-D44F-B23F-E71F39C2BDEC}" dt="2021-01-27T05:33:55.712" v="791" actId="14100"/>
        <pc:sldMkLst>
          <pc:docMk/>
          <pc:sldMk cId="1427618944" sldId="553"/>
        </pc:sldMkLst>
        <pc:spChg chg="mod">
          <ac:chgData name="Zhao Jin" userId="cd05a825-544c-438a-9ba1-08e63db50b47" providerId="ADAL" clId="{E094A0D3-9008-D44F-B23F-E71F39C2BDEC}" dt="2021-01-27T05:33:55.712" v="791" actId="14100"/>
          <ac:spMkLst>
            <pc:docMk/>
            <pc:sldMk cId="1427618944" sldId="553"/>
            <ac:spMk id="84" creationId="{C4E05674-68A2-0D4E-8B47-F7A2C6A6B76F}"/>
          </ac:spMkLst>
        </pc:spChg>
        <pc:picChg chg="mod">
          <ac:chgData name="Zhao Jin" userId="cd05a825-544c-438a-9ba1-08e63db50b47" providerId="ADAL" clId="{E094A0D3-9008-D44F-B23F-E71F39C2BDEC}" dt="2021-01-27T05:21:27.060" v="366" actId="1076"/>
          <ac:picMkLst>
            <pc:docMk/>
            <pc:sldMk cId="1427618944" sldId="553"/>
            <ac:picMk id="3" creationId="{78D60D94-825A-D54F-ACF5-EA46D7263418}"/>
          </ac:picMkLst>
        </pc:picChg>
      </pc:sldChg>
      <pc:sldChg chg="addSp delSp modSp add ord delAnim modAnim">
        <pc:chgData name="Zhao Jin" userId="cd05a825-544c-438a-9ba1-08e63db50b47" providerId="ADAL" clId="{E094A0D3-9008-D44F-B23F-E71F39C2BDEC}" dt="2021-01-27T05:37:50.456" v="1042" actId="1035"/>
        <pc:sldMkLst>
          <pc:docMk/>
          <pc:sldMk cId="1659983766" sldId="554"/>
        </pc:sldMkLst>
        <pc:spChg chg="del">
          <ac:chgData name="Zhao Jin" userId="cd05a825-544c-438a-9ba1-08e63db50b47" providerId="ADAL" clId="{E094A0D3-9008-D44F-B23F-E71F39C2BDEC}" dt="2021-01-27T05:24:43.231" v="381" actId="478"/>
          <ac:spMkLst>
            <pc:docMk/>
            <pc:sldMk cId="1659983766" sldId="554"/>
            <ac:spMk id="11" creationId="{00000000-0000-0000-0000-000000000000}"/>
          </ac:spMkLst>
        </pc:spChg>
        <pc:spChg chg="del">
          <ac:chgData name="Zhao Jin" userId="cd05a825-544c-438a-9ba1-08e63db50b47" providerId="ADAL" clId="{E094A0D3-9008-D44F-B23F-E71F39C2BDEC}" dt="2021-01-27T05:24:35.188" v="376" actId="478"/>
          <ac:spMkLst>
            <pc:docMk/>
            <pc:sldMk cId="1659983766" sldId="554"/>
            <ac:spMk id="13" creationId="{00000000-0000-0000-0000-000000000000}"/>
          </ac:spMkLst>
        </pc:spChg>
        <pc:spChg chg="del mod">
          <ac:chgData name="Zhao Jin" userId="cd05a825-544c-438a-9ba1-08e63db50b47" providerId="ADAL" clId="{E094A0D3-9008-D44F-B23F-E71F39C2BDEC}" dt="2021-01-27T05:27:49.217" v="613" actId="478"/>
          <ac:spMkLst>
            <pc:docMk/>
            <pc:sldMk cId="1659983766" sldId="554"/>
            <ac:spMk id="14" creationId="{00000000-0000-0000-0000-000000000000}"/>
          </ac:spMkLst>
        </pc:spChg>
        <pc:spChg chg="del">
          <ac:chgData name="Zhao Jin" userId="cd05a825-544c-438a-9ba1-08e63db50b47" providerId="ADAL" clId="{E094A0D3-9008-D44F-B23F-E71F39C2BDEC}" dt="2021-01-27T05:24:33.113" v="375" actId="478"/>
          <ac:spMkLst>
            <pc:docMk/>
            <pc:sldMk cId="1659983766" sldId="554"/>
            <ac:spMk id="15" creationId="{00000000-0000-0000-0000-000000000000}"/>
          </ac:spMkLst>
        </pc:spChg>
        <pc:spChg chg="mod">
          <ac:chgData name="Zhao Jin" userId="cd05a825-544c-438a-9ba1-08e63db50b47" providerId="ADAL" clId="{E094A0D3-9008-D44F-B23F-E71F39C2BDEC}" dt="2021-01-27T05:37:50.456" v="1042" actId="1035"/>
          <ac:spMkLst>
            <pc:docMk/>
            <pc:sldMk cId="1659983766" sldId="554"/>
            <ac:spMk id="16" creationId="{00000000-0000-0000-0000-000000000000}"/>
          </ac:spMkLst>
        </pc:spChg>
        <pc:spChg chg="del">
          <ac:chgData name="Zhao Jin" userId="cd05a825-544c-438a-9ba1-08e63db50b47" providerId="ADAL" clId="{E094A0D3-9008-D44F-B23F-E71F39C2BDEC}" dt="2021-01-27T05:24:46.336" v="382" actId="478"/>
          <ac:spMkLst>
            <pc:docMk/>
            <pc:sldMk cId="1659983766" sldId="554"/>
            <ac:spMk id="17" creationId="{00000000-0000-0000-0000-000000000000}"/>
          </ac:spMkLst>
        </pc:spChg>
        <pc:spChg chg="del">
          <ac:chgData name="Zhao Jin" userId="cd05a825-544c-438a-9ba1-08e63db50b47" providerId="ADAL" clId="{E094A0D3-9008-D44F-B23F-E71F39C2BDEC}" dt="2021-01-27T05:24:41.620" v="380" actId="478"/>
          <ac:spMkLst>
            <pc:docMk/>
            <pc:sldMk cId="1659983766" sldId="554"/>
            <ac:spMk id="18" creationId="{00000000-0000-0000-0000-000000000000}"/>
          </ac:spMkLst>
        </pc:spChg>
        <pc:spChg chg="mod">
          <ac:chgData name="Zhao Jin" userId="cd05a825-544c-438a-9ba1-08e63db50b47" providerId="ADAL" clId="{E094A0D3-9008-D44F-B23F-E71F39C2BDEC}" dt="2021-01-27T05:31:04.899" v="719" actId="20577"/>
          <ac:spMkLst>
            <pc:docMk/>
            <pc:sldMk cId="1659983766" sldId="554"/>
            <ac:spMk id="34" creationId="{00000000-0000-0000-0000-000000000000}"/>
          </ac:spMkLst>
        </pc:spChg>
        <pc:spChg chg="del mod">
          <ac:chgData name="Zhao Jin" userId="cd05a825-544c-438a-9ba1-08e63db50b47" providerId="ADAL" clId="{E094A0D3-9008-D44F-B23F-E71F39C2BDEC}" dt="2021-01-27T05:24:40.087" v="379" actId="478"/>
          <ac:spMkLst>
            <pc:docMk/>
            <pc:sldMk cId="1659983766" sldId="554"/>
            <ac:spMk id="48" creationId="{00000000-0000-0000-0000-000000000000}"/>
          </ac:spMkLst>
        </pc:spChg>
        <pc:spChg chg="add mod">
          <ac:chgData name="Zhao Jin" userId="cd05a825-544c-438a-9ba1-08e63db50b47" providerId="ADAL" clId="{E094A0D3-9008-D44F-B23F-E71F39C2BDEC}" dt="2021-01-27T05:35:32.267" v="828" actId="1035"/>
          <ac:spMkLst>
            <pc:docMk/>
            <pc:sldMk cId="1659983766" sldId="554"/>
            <ac:spMk id="49" creationId="{21EEE82A-4DB6-1D4F-9A03-5951F440FE93}"/>
          </ac:spMkLst>
        </pc:spChg>
        <pc:spChg chg="add mod">
          <ac:chgData name="Zhao Jin" userId="cd05a825-544c-438a-9ba1-08e63db50b47" providerId="ADAL" clId="{E094A0D3-9008-D44F-B23F-E71F39C2BDEC}" dt="2021-01-27T05:37:45.636" v="1033" actId="139"/>
          <ac:spMkLst>
            <pc:docMk/>
            <pc:sldMk cId="1659983766" sldId="554"/>
            <ac:spMk id="50" creationId="{6A68E681-1A88-9040-8F49-07716663CAA5}"/>
          </ac:spMkLst>
        </pc:spChg>
        <pc:spChg chg="mod">
          <ac:chgData name="Zhao Jin" userId="cd05a825-544c-438a-9ba1-08e63db50b47" providerId="ADAL" clId="{E094A0D3-9008-D44F-B23F-E71F39C2BDEC}" dt="2021-01-27T05:24:26.093" v="374" actId="20577"/>
          <ac:spMkLst>
            <pc:docMk/>
            <pc:sldMk cId="1659983766" sldId="554"/>
            <ac:spMk id="14338" creationId="{00000000-0000-0000-0000-000000000000}"/>
          </ac:spMkLst>
        </pc:spChg>
        <pc:grpChg chg="del">
          <ac:chgData name="Zhao Jin" userId="cd05a825-544c-438a-9ba1-08e63db50b47" providerId="ADAL" clId="{E094A0D3-9008-D44F-B23F-E71F39C2BDEC}" dt="2021-01-27T05:24:36.894" v="377" actId="478"/>
          <ac:grpSpMkLst>
            <pc:docMk/>
            <pc:sldMk cId="1659983766" sldId="554"/>
            <ac:grpSpMk id="19" creationId="{00000000-0000-0000-0000-000000000000}"/>
          </ac:grpSpMkLst>
        </pc:grpChg>
        <pc:grpChg chg="mod">
          <ac:chgData name="Zhao Jin" userId="cd05a825-544c-438a-9ba1-08e63db50b47" providerId="ADAL" clId="{E094A0D3-9008-D44F-B23F-E71F39C2BDEC}" dt="2021-01-27T05:36:20.397" v="880" actId="1076"/>
          <ac:grpSpMkLst>
            <pc:docMk/>
            <pc:sldMk cId="1659983766" sldId="554"/>
            <ac:grpSpMk id="31" creationId="{00000000-0000-0000-0000-000000000000}"/>
          </ac:grpSpMkLst>
        </pc:grpChg>
        <pc:cxnChg chg="mod">
          <ac:chgData name="Zhao Jin" userId="cd05a825-544c-438a-9ba1-08e63db50b47" providerId="ADAL" clId="{E094A0D3-9008-D44F-B23F-E71F39C2BDEC}" dt="2021-01-27T05:24:36.894" v="377" actId="478"/>
          <ac:cxnSpMkLst>
            <pc:docMk/>
            <pc:sldMk cId="1659983766" sldId="554"/>
            <ac:cxnSpMk id="21"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3"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8"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9" creationId="{00000000-0000-0000-0000-000000000000}"/>
          </ac:cxnSpMkLst>
        </pc:cxnChg>
        <pc:cxnChg chg="mod">
          <ac:chgData name="Zhao Jin" userId="cd05a825-544c-438a-9ba1-08e63db50b47" providerId="ADAL" clId="{E094A0D3-9008-D44F-B23F-E71F39C2BDEC}" dt="2021-01-27T05:30:33.903" v="698" actId="14100"/>
          <ac:cxnSpMkLst>
            <pc:docMk/>
            <pc:sldMk cId="1659983766" sldId="554"/>
            <ac:cxnSpMk id="40" creationId="{00000000-0000-0000-0000-000000000000}"/>
          </ac:cxnSpMkLst>
        </pc:cxnChg>
      </pc:sldChg>
      <pc:sldChg chg="addSp delSp modSp add">
        <pc:chgData name="Zhao Jin" userId="cd05a825-544c-438a-9ba1-08e63db50b47" providerId="ADAL" clId="{E094A0D3-9008-D44F-B23F-E71F39C2BDEC}" dt="2021-01-27T05:44:46" v="1434" actId="207"/>
        <pc:sldMkLst>
          <pc:docMk/>
          <pc:sldMk cId="1268238251" sldId="555"/>
        </pc:sldMkLst>
        <pc:spChg chg="del">
          <ac:chgData name="Zhao Jin" userId="cd05a825-544c-438a-9ba1-08e63db50b47" providerId="ADAL" clId="{E094A0D3-9008-D44F-B23F-E71F39C2BDEC}" dt="2021-01-27T05:35:16.592" v="820" actId="478"/>
          <ac:spMkLst>
            <pc:docMk/>
            <pc:sldMk cId="1268238251" sldId="555"/>
            <ac:spMk id="16" creationId="{00000000-0000-0000-0000-000000000000}"/>
          </ac:spMkLst>
        </pc:spChg>
        <pc:spChg chg="add mod">
          <ac:chgData name="Zhao Jin" userId="cd05a825-544c-438a-9ba1-08e63db50b47" providerId="ADAL" clId="{E094A0D3-9008-D44F-B23F-E71F39C2BDEC}" dt="2021-01-27T05:44:46" v="1434" actId="207"/>
          <ac:spMkLst>
            <pc:docMk/>
            <pc:sldMk cId="1268238251" sldId="555"/>
            <ac:spMk id="25" creationId="{F43FC8C1-7270-804E-9F1F-0B4AED0CEA28}"/>
          </ac:spMkLst>
        </pc:spChg>
        <pc:spChg chg="add mod">
          <ac:chgData name="Zhao Jin" userId="cd05a825-544c-438a-9ba1-08e63db50b47" providerId="ADAL" clId="{E094A0D3-9008-D44F-B23F-E71F39C2BDEC}" dt="2021-01-27T05:44:16.318" v="1429" actId="14100"/>
          <ac:spMkLst>
            <pc:docMk/>
            <pc:sldMk cId="1268238251" sldId="555"/>
            <ac:spMk id="26" creationId="{D54C351E-DA02-A443-8515-857077895051}"/>
          </ac:spMkLst>
        </pc:spChg>
        <pc:spChg chg="add mod">
          <ac:chgData name="Zhao Jin" userId="cd05a825-544c-438a-9ba1-08e63db50b47" providerId="ADAL" clId="{E094A0D3-9008-D44F-B23F-E71F39C2BDEC}" dt="2021-01-27T05:41:58.527" v="1301" actId="1036"/>
          <ac:spMkLst>
            <pc:docMk/>
            <pc:sldMk cId="1268238251" sldId="555"/>
            <ac:spMk id="27" creationId="{367D5355-0C55-2E48-9F4B-AB4FC9100A05}"/>
          </ac:spMkLst>
        </pc:spChg>
        <pc:spChg chg="add del mod">
          <ac:chgData name="Zhao Jin" userId="cd05a825-544c-438a-9ba1-08e63db50b47" providerId="ADAL" clId="{E094A0D3-9008-D44F-B23F-E71F39C2BDEC}" dt="2021-01-27T05:40:51.648" v="1180"/>
          <ac:spMkLst>
            <pc:docMk/>
            <pc:sldMk cId="1268238251" sldId="555"/>
            <ac:spMk id="28" creationId="{EE887C52-B868-F041-B2F3-E77854181B5E}"/>
          </ac:spMkLst>
        </pc:spChg>
        <pc:spChg chg="mod">
          <ac:chgData name="Zhao Jin" userId="cd05a825-544c-438a-9ba1-08e63db50b47" providerId="ADAL" clId="{E094A0D3-9008-D44F-B23F-E71F39C2BDEC}" dt="2021-01-27T05:44:00.171" v="1425" actId="14100"/>
          <ac:spMkLst>
            <pc:docMk/>
            <pc:sldMk cId="1268238251" sldId="555"/>
            <ac:spMk id="49" creationId="{21EEE82A-4DB6-1D4F-9A03-5951F440FE93}"/>
          </ac:spMkLst>
        </pc:spChg>
        <pc:grpChg chg="del">
          <ac:chgData name="Zhao Jin" userId="cd05a825-544c-438a-9ba1-08e63db50b47" providerId="ADAL" clId="{E094A0D3-9008-D44F-B23F-E71F39C2BDEC}" dt="2021-01-27T05:35:18.480" v="821" actId="478"/>
          <ac:grpSpMkLst>
            <pc:docMk/>
            <pc:sldMk cId="1268238251" sldId="555"/>
            <ac:grpSpMk id="31" creationId="{00000000-0000-0000-0000-000000000000}"/>
          </ac:grpSpMkLst>
        </pc:grpChg>
        <pc:cxnChg chg="mod">
          <ac:chgData name="Zhao Jin" userId="cd05a825-544c-438a-9ba1-08e63db50b47" providerId="ADAL" clId="{E094A0D3-9008-D44F-B23F-E71F39C2BDEC}" dt="2021-01-27T05:35:18.480" v="821" actId="478"/>
          <ac:cxnSpMkLst>
            <pc:docMk/>
            <pc:sldMk cId="1268238251" sldId="555"/>
            <ac:cxnSpMk id="33" creationId="{00000000-0000-0000-0000-000000000000}"/>
          </ac:cxnSpMkLst>
        </pc:cxnChg>
      </pc:sldChg>
      <pc:sldMasterChg chg="modSp modSldLayout">
        <pc:chgData name="Zhao Jin" userId="cd05a825-544c-438a-9ba1-08e63db50b47" providerId="ADAL" clId="{E094A0D3-9008-D44F-B23F-E71F39C2BDEC}" dt="2021-01-27T04:58:20.523" v="47"/>
        <pc:sldMasterMkLst>
          <pc:docMk/>
          <pc:sldMasterMk cId="0" sldId="2147485087"/>
        </pc:sldMasterMkLst>
        <pc:spChg chg="mod">
          <ac:chgData name="Zhao Jin" userId="cd05a825-544c-438a-9ba1-08e63db50b47" providerId="ADAL" clId="{E094A0D3-9008-D44F-B23F-E71F39C2BDEC}" dt="2021-01-27T04:58:20.523" v="47"/>
          <ac:spMkLst>
            <pc:docMk/>
            <pc:sldMasterMk cId="0" sldId="2147485087"/>
            <ac:spMk id="6" creationId="{00000000-0000-0000-0000-000000000000}"/>
          </ac:spMkLst>
        </pc:spChg>
        <pc:sldLayoutChg chg="modSp">
          <pc:chgData name="Zhao Jin" userId="cd05a825-544c-438a-9ba1-08e63db50b47" providerId="ADAL" clId="{E094A0D3-9008-D44F-B23F-E71F39C2BDEC}" dt="2021-01-27T04:58:20.523" v="47"/>
          <pc:sldLayoutMkLst>
            <pc:docMk/>
            <pc:sldMasterMk cId="0" sldId="2147485087"/>
            <pc:sldLayoutMk cId="0" sldId="2147485088"/>
          </pc:sldLayoutMkLst>
          <pc:spChg chg="mod">
            <ac:chgData name="Zhao Jin" userId="cd05a825-544c-438a-9ba1-08e63db50b47" providerId="ADAL" clId="{E094A0D3-9008-D44F-B23F-E71F39C2BDEC}" dt="2021-01-27T04:58:20.523" v="47"/>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89"/>
          </pc:sldLayoutMkLst>
          <pc:spChg chg="mod">
            <ac:chgData name="Zhao Jin" userId="cd05a825-544c-438a-9ba1-08e63db50b47" providerId="ADAL" clId="{E094A0D3-9008-D44F-B23F-E71F39C2BDEC}" dt="2021-01-27T04:58:20.523" v="47"/>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0"/>
          </pc:sldLayoutMkLst>
          <pc:spChg chg="mod">
            <ac:chgData name="Zhao Jin" userId="cd05a825-544c-438a-9ba1-08e63db50b47" providerId="ADAL" clId="{E094A0D3-9008-D44F-B23F-E71F39C2BDEC}" dt="2021-01-27T04:58:20.523" v="47"/>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1"/>
          </pc:sldLayoutMkLst>
          <pc:spChg chg="mod">
            <ac:chgData name="Zhao Jin" userId="cd05a825-544c-438a-9ba1-08e63db50b47" providerId="ADAL" clId="{E094A0D3-9008-D44F-B23F-E71F39C2BDEC}" dt="2021-01-27T04:58:20.523" v="47"/>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2"/>
          </pc:sldLayoutMkLst>
          <pc:spChg chg="mod">
            <ac:chgData name="Zhao Jin" userId="cd05a825-544c-438a-9ba1-08e63db50b47" providerId="ADAL" clId="{E094A0D3-9008-D44F-B23F-E71F39C2BDEC}" dt="2021-01-27T04:58:20.523" v="47"/>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3"/>
          </pc:sldLayoutMkLst>
          <pc:spChg chg="mod">
            <ac:chgData name="Zhao Jin" userId="cd05a825-544c-438a-9ba1-08e63db50b47" providerId="ADAL" clId="{E094A0D3-9008-D44F-B23F-E71F39C2BDEC}" dt="2021-01-27T04:58:20.523" v="47"/>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4"/>
          </pc:sldLayoutMkLst>
          <pc:spChg chg="mod">
            <ac:chgData name="Zhao Jin" userId="cd05a825-544c-438a-9ba1-08e63db50b47" providerId="ADAL" clId="{E094A0D3-9008-D44F-B23F-E71F39C2BDEC}" dt="2021-01-27T04:58:20.523" v="47"/>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5"/>
          </pc:sldLayoutMkLst>
          <pc:spChg chg="mod">
            <ac:chgData name="Zhao Jin" userId="cd05a825-544c-438a-9ba1-08e63db50b47" providerId="ADAL" clId="{E094A0D3-9008-D44F-B23F-E71F39C2BDEC}" dt="2021-01-27T04:58:20.523" v="47"/>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6"/>
          </pc:sldLayoutMkLst>
          <pc:spChg chg="mod">
            <ac:chgData name="Zhao Jin" userId="cd05a825-544c-438a-9ba1-08e63db50b47" providerId="ADAL" clId="{E094A0D3-9008-D44F-B23F-E71F39C2BDEC}" dt="2021-01-27T04:58:20.523" v="47"/>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7"/>
          </pc:sldLayoutMkLst>
          <pc:spChg chg="mod">
            <ac:chgData name="Zhao Jin" userId="cd05a825-544c-438a-9ba1-08e63db50b47" providerId="ADAL" clId="{E094A0D3-9008-D44F-B23F-E71F39C2BDEC}" dt="2021-01-27T04:58:20.523" v="47"/>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8"/>
          </pc:sldLayoutMkLst>
          <pc:spChg chg="mod">
            <ac:chgData name="Zhao Jin" userId="cd05a825-544c-438a-9ba1-08e63db50b47" providerId="ADAL" clId="{E094A0D3-9008-D44F-B23F-E71F39C2BDEC}" dt="2021-01-27T04:58:20.523" v="47"/>
            <ac:spMkLst>
              <pc:docMk/>
              <pc:sldMasterMk cId="0" sldId="2147485087"/>
              <pc:sldLayoutMk cId="0" sldId="2147485098"/>
              <ac:spMk id="6" creationId="{00000000-0000-0000-0000-000000000000}"/>
            </ac:spMkLst>
          </pc:spChg>
        </pc:sldLayoutChg>
      </pc:sldMasterChg>
    </pc:docChg>
  </pc:docChgLst>
  <pc:docChgLst>
    <pc:chgData name="dcszjin@nus.edu.sg" userId="cd05a825-544c-438a-9ba1-08e63db50b47" providerId="ADAL" clId="{9951FBC0-0DB4-4E89-AD15-8BA171954228}"/>
    <pc:docChg chg="custSel modSld modMainMaster">
      <pc:chgData name="dcszjin@nus.edu.sg" userId="cd05a825-544c-438a-9ba1-08e63db50b47" providerId="ADAL" clId="{9951FBC0-0DB4-4E89-AD15-8BA171954228}" dt="2021-03-01T07:03:49.103" v="65" actId="20577"/>
      <pc:docMkLst>
        <pc:docMk/>
      </pc:docMkLst>
      <pc:sldChg chg="modSp mod">
        <pc:chgData name="dcszjin@nus.edu.sg" userId="cd05a825-544c-438a-9ba1-08e63db50b47" providerId="ADAL" clId="{9951FBC0-0DB4-4E89-AD15-8BA171954228}" dt="2021-03-01T07:03:04.415" v="61" actId="20577"/>
        <pc:sldMkLst>
          <pc:docMk/>
          <pc:sldMk cId="0" sldId="256"/>
        </pc:sldMkLst>
        <pc:spChg chg="mod">
          <ac:chgData name="dcszjin@nus.edu.sg" userId="cd05a825-544c-438a-9ba1-08e63db50b47" providerId="ADAL" clId="{9951FBC0-0DB4-4E89-AD15-8BA171954228}" dt="2021-03-01T07:02:44.775" v="1" actId="20577"/>
          <ac:spMkLst>
            <pc:docMk/>
            <pc:sldMk cId="0" sldId="256"/>
            <ac:spMk id="8" creationId="{00000000-0000-0000-0000-000000000000}"/>
          </ac:spMkLst>
        </pc:spChg>
        <pc:spChg chg="mod">
          <ac:chgData name="dcszjin@nus.edu.sg" userId="cd05a825-544c-438a-9ba1-08e63db50b47" providerId="ADAL" clId="{9951FBC0-0DB4-4E89-AD15-8BA171954228}" dt="2021-03-01T07:03:04.415" v="61" actId="20577"/>
          <ac:spMkLst>
            <pc:docMk/>
            <pc:sldMk cId="0" sldId="256"/>
            <ac:spMk id="11" creationId="{00000000-0000-0000-0000-000000000000}"/>
          </ac:spMkLst>
        </pc:spChg>
      </pc:sldChg>
      <pc:sldChg chg="modSp">
        <pc:chgData name="dcszjin@nus.edu.sg" userId="cd05a825-544c-438a-9ba1-08e63db50b47" providerId="ADAL" clId="{9951FBC0-0DB4-4E89-AD15-8BA171954228}" dt="2021-03-01T07:03:15.979" v="62"/>
        <pc:sldMkLst>
          <pc:docMk/>
          <pc:sldMk cId="2438607696" sldId="468"/>
        </pc:sldMkLst>
        <pc:spChg chg="mod">
          <ac:chgData name="dcszjin@nus.edu.sg" userId="cd05a825-544c-438a-9ba1-08e63db50b47" providerId="ADAL" clId="{9951FBC0-0DB4-4E89-AD15-8BA171954228}" dt="2021-03-01T07:03:15.979" v="62"/>
          <ac:spMkLst>
            <pc:docMk/>
            <pc:sldMk cId="2438607696" sldId="468"/>
            <ac:spMk id="7" creationId="{00000000-0000-0000-0000-000000000000}"/>
          </ac:spMkLst>
        </pc:spChg>
      </pc:sldChg>
      <pc:sldChg chg="modSp">
        <pc:chgData name="dcszjin@nus.edu.sg" userId="cd05a825-544c-438a-9ba1-08e63db50b47" providerId="ADAL" clId="{9951FBC0-0DB4-4E89-AD15-8BA171954228}" dt="2021-03-01T07:03:15.979" v="62"/>
        <pc:sldMkLst>
          <pc:docMk/>
          <pc:sldMk cId="1067695719" sldId="526"/>
        </pc:sldMkLst>
        <pc:spChg chg="mod">
          <ac:chgData name="dcszjin@nus.edu.sg" userId="cd05a825-544c-438a-9ba1-08e63db50b47" providerId="ADAL" clId="{9951FBC0-0DB4-4E89-AD15-8BA171954228}" dt="2021-03-01T07:03:15.979" v="62"/>
          <ac:spMkLst>
            <pc:docMk/>
            <pc:sldMk cId="1067695719" sldId="526"/>
            <ac:spMk id="43" creationId="{00000000-0000-0000-0000-000000000000}"/>
          </ac:spMkLst>
        </pc:spChg>
      </pc:sldChg>
      <pc:sldChg chg="delSp modSp mod">
        <pc:chgData name="dcszjin@nus.edu.sg" userId="cd05a825-544c-438a-9ba1-08e63db50b47" providerId="ADAL" clId="{9951FBC0-0DB4-4E89-AD15-8BA171954228}" dt="2021-03-01T07:03:18.318" v="63" actId="478"/>
        <pc:sldMkLst>
          <pc:docMk/>
          <pc:sldMk cId="2573090601" sldId="546"/>
        </pc:sldMkLst>
        <pc:spChg chg="mod">
          <ac:chgData name="dcszjin@nus.edu.sg" userId="cd05a825-544c-438a-9ba1-08e63db50b47" providerId="ADAL" clId="{9951FBC0-0DB4-4E89-AD15-8BA171954228}" dt="2021-03-01T07:03:15.979" v="62"/>
          <ac:spMkLst>
            <pc:docMk/>
            <pc:sldMk cId="2573090601" sldId="546"/>
            <ac:spMk id="7" creationId="{00000000-0000-0000-0000-000000000000}"/>
          </ac:spMkLst>
        </pc:spChg>
        <pc:spChg chg="del">
          <ac:chgData name="dcszjin@nus.edu.sg" userId="cd05a825-544c-438a-9ba1-08e63db50b47" providerId="ADAL" clId="{9951FBC0-0DB4-4E89-AD15-8BA171954228}" dt="2021-03-01T07:03:18.318" v="63" actId="478"/>
          <ac:spMkLst>
            <pc:docMk/>
            <pc:sldMk cId="2573090601" sldId="546"/>
            <ac:spMk id="14340" creationId="{00000000-0000-0000-0000-000000000000}"/>
          </ac:spMkLst>
        </pc:spChg>
      </pc:sldChg>
      <pc:sldChg chg="modSp">
        <pc:chgData name="dcszjin@nus.edu.sg" userId="cd05a825-544c-438a-9ba1-08e63db50b47" providerId="ADAL" clId="{9951FBC0-0DB4-4E89-AD15-8BA171954228}" dt="2021-03-01T07:03:15.979" v="62"/>
        <pc:sldMkLst>
          <pc:docMk/>
          <pc:sldMk cId="1427618944" sldId="553"/>
        </pc:sldMkLst>
        <pc:spChg chg="mod">
          <ac:chgData name="dcszjin@nus.edu.sg" userId="cd05a825-544c-438a-9ba1-08e63db50b47" providerId="ADAL" clId="{9951FBC0-0DB4-4E89-AD15-8BA171954228}" dt="2021-03-01T07:03:15.979" v="62"/>
          <ac:spMkLst>
            <pc:docMk/>
            <pc:sldMk cId="1427618944" sldId="553"/>
            <ac:spMk id="7" creationId="{00000000-0000-0000-0000-000000000000}"/>
          </ac:spMkLst>
        </pc:spChg>
      </pc:sldChg>
      <pc:sldChg chg="modSp">
        <pc:chgData name="dcszjin@nus.edu.sg" userId="cd05a825-544c-438a-9ba1-08e63db50b47" providerId="ADAL" clId="{9951FBC0-0DB4-4E89-AD15-8BA171954228}" dt="2021-03-01T07:03:15.979" v="62"/>
        <pc:sldMkLst>
          <pc:docMk/>
          <pc:sldMk cId="1094276337" sldId="601"/>
        </pc:sldMkLst>
        <pc:spChg chg="mod">
          <ac:chgData name="dcszjin@nus.edu.sg" userId="cd05a825-544c-438a-9ba1-08e63db50b47" providerId="ADAL" clId="{9951FBC0-0DB4-4E89-AD15-8BA171954228}" dt="2021-03-01T07:03:15.979" v="62"/>
          <ac:spMkLst>
            <pc:docMk/>
            <pc:sldMk cId="1094276337" sldId="601"/>
            <ac:spMk id="7" creationId="{00000000-0000-0000-0000-000000000000}"/>
          </ac:spMkLst>
        </pc:spChg>
      </pc:sldChg>
      <pc:sldChg chg="modSp mod">
        <pc:chgData name="dcszjin@nus.edu.sg" userId="cd05a825-544c-438a-9ba1-08e63db50b47" providerId="ADAL" clId="{9951FBC0-0DB4-4E89-AD15-8BA171954228}" dt="2021-03-01T07:03:49.103" v="65" actId="20577"/>
        <pc:sldMkLst>
          <pc:docMk/>
          <pc:sldMk cId="1542002799" sldId="602"/>
        </pc:sldMkLst>
        <pc:spChg chg="mod">
          <ac:chgData name="dcszjin@nus.edu.sg" userId="cd05a825-544c-438a-9ba1-08e63db50b47" providerId="ADAL" clId="{9951FBC0-0DB4-4E89-AD15-8BA171954228}" dt="2021-03-01T07:03:15.979" v="62"/>
          <ac:spMkLst>
            <pc:docMk/>
            <pc:sldMk cId="1542002799" sldId="602"/>
            <ac:spMk id="7" creationId="{00000000-0000-0000-0000-000000000000}"/>
          </ac:spMkLst>
        </pc:spChg>
        <pc:spChg chg="mod">
          <ac:chgData name="dcszjin@nus.edu.sg" userId="cd05a825-544c-438a-9ba1-08e63db50b47" providerId="ADAL" clId="{9951FBC0-0DB4-4E89-AD15-8BA171954228}" dt="2021-03-01T07:03:49.103" v="65" actId="20577"/>
          <ac:spMkLst>
            <pc:docMk/>
            <pc:sldMk cId="1542002799" sldId="602"/>
            <ac:spMk id="8" creationId="{00000000-0000-0000-0000-000000000000}"/>
          </ac:spMkLst>
        </pc:spChg>
      </pc:sldChg>
      <pc:sldChg chg="modSp">
        <pc:chgData name="dcszjin@nus.edu.sg" userId="cd05a825-544c-438a-9ba1-08e63db50b47" providerId="ADAL" clId="{9951FBC0-0DB4-4E89-AD15-8BA171954228}" dt="2021-03-01T07:03:15.979" v="62"/>
        <pc:sldMkLst>
          <pc:docMk/>
          <pc:sldMk cId="830535321" sldId="603"/>
        </pc:sldMkLst>
        <pc:spChg chg="mod">
          <ac:chgData name="dcszjin@nus.edu.sg" userId="cd05a825-544c-438a-9ba1-08e63db50b47" providerId="ADAL" clId="{9951FBC0-0DB4-4E89-AD15-8BA171954228}" dt="2021-03-01T07:03:15.979" v="62"/>
          <ac:spMkLst>
            <pc:docMk/>
            <pc:sldMk cId="830535321" sldId="603"/>
            <ac:spMk id="7" creationId="{00000000-0000-0000-0000-000000000000}"/>
          </ac:spMkLst>
        </pc:spChg>
      </pc:sldChg>
      <pc:sldMasterChg chg="modSp modSldLayout">
        <pc:chgData name="dcszjin@nus.edu.sg" userId="cd05a825-544c-438a-9ba1-08e63db50b47" providerId="ADAL" clId="{9951FBC0-0DB4-4E89-AD15-8BA171954228}" dt="2021-03-01T07:03:15.979" v="62"/>
        <pc:sldMasterMkLst>
          <pc:docMk/>
          <pc:sldMasterMk cId="0" sldId="2147485087"/>
        </pc:sldMasterMkLst>
        <pc:spChg chg="mod">
          <ac:chgData name="dcszjin@nus.edu.sg" userId="cd05a825-544c-438a-9ba1-08e63db50b47" providerId="ADAL" clId="{9951FBC0-0DB4-4E89-AD15-8BA171954228}" dt="2021-03-01T07:03:15.979" v="62"/>
          <ac:spMkLst>
            <pc:docMk/>
            <pc:sldMasterMk cId="0" sldId="2147485087"/>
            <ac:spMk id="6" creationId="{00000000-0000-0000-0000-000000000000}"/>
          </ac:spMkLst>
        </pc:spChg>
        <pc:sldLayoutChg chg="modSp">
          <pc:chgData name="dcszjin@nus.edu.sg" userId="cd05a825-544c-438a-9ba1-08e63db50b47" providerId="ADAL" clId="{9951FBC0-0DB4-4E89-AD15-8BA171954228}" dt="2021-03-01T07:03:15.979" v="62"/>
          <pc:sldLayoutMkLst>
            <pc:docMk/>
            <pc:sldMasterMk cId="0" sldId="2147485087"/>
            <pc:sldLayoutMk cId="0" sldId="2147485088"/>
          </pc:sldLayoutMkLst>
          <pc:spChg chg="mod">
            <ac:chgData name="dcszjin@nus.edu.sg" userId="cd05a825-544c-438a-9ba1-08e63db50b47" providerId="ADAL" clId="{9951FBC0-0DB4-4E89-AD15-8BA171954228}" dt="2021-03-01T07:03:15.979" v="62"/>
            <ac:spMkLst>
              <pc:docMk/>
              <pc:sldMasterMk cId="0" sldId="2147485087"/>
              <pc:sldLayoutMk cId="0" sldId="2147485088"/>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89"/>
          </pc:sldLayoutMkLst>
          <pc:spChg chg="mod">
            <ac:chgData name="dcszjin@nus.edu.sg" userId="cd05a825-544c-438a-9ba1-08e63db50b47" providerId="ADAL" clId="{9951FBC0-0DB4-4E89-AD15-8BA171954228}" dt="2021-03-01T07:03:15.979" v="62"/>
            <ac:spMkLst>
              <pc:docMk/>
              <pc:sldMasterMk cId="0" sldId="2147485087"/>
              <pc:sldLayoutMk cId="0" sldId="2147485089"/>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0"/>
          </pc:sldLayoutMkLst>
          <pc:spChg chg="mod">
            <ac:chgData name="dcszjin@nus.edu.sg" userId="cd05a825-544c-438a-9ba1-08e63db50b47" providerId="ADAL" clId="{9951FBC0-0DB4-4E89-AD15-8BA171954228}" dt="2021-03-01T07:03:15.979" v="62"/>
            <ac:spMkLst>
              <pc:docMk/>
              <pc:sldMasterMk cId="0" sldId="2147485087"/>
              <pc:sldLayoutMk cId="0" sldId="2147485090"/>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1"/>
          </pc:sldLayoutMkLst>
          <pc:spChg chg="mod">
            <ac:chgData name="dcszjin@nus.edu.sg" userId="cd05a825-544c-438a-9ba1-08e63db50b47" providerId="ADAL" clId="{9951FBC0-0DB4-4E89-AD15-8BA171954228}" dt="2021-03-01T07:03:15.979" v="62"/>
            <ac:spMkLst>
              <pc:docMk/>
              <pc:sldMasterMk cId="0" sldId="2147485087"/>
              <pc:sldLayoutMk cId="0" sldId="2147485091"/>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2"/>
          </pc:sldLayoutMkLst>
          <pc:spChg chg="mod">
            <ac:chgData name="dcszjin@nus.edu.sg" userId="cd05a825-544c-438a-9ba1-08e63db50b47" providerId="ADAL" clId="{9951FBC0-0DB4-4E89-AD15-8BA171954228}" dt="2021-03-01T07:03:15.979" v="62"/>
            <ac:spMkLst>
              <pc:docMk/>
              <pc:sldMasterMk cId="0" sldId="2147485087"/>
              <pc:sldLayoutMk cId="0" sldId="2147485092"/>
              <ac:spMk id="9"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3"/>
          </pc:sldLayoutMkLst>
          <pc:spChg chg="mod">
            <ac:chgData name="dcszjin@nus.edu.sg" userId="cd05a825-544c-438a-9ba1-08e63db50b47" providerId="ADAL" clId="{9951FBC0-0DB4-4E89-AD15-8BA171954228}" dt="2021-03-01T07:03:15.979" v="62"/>
            <ac:spMkLst>
              <pc:docMk/>
              <pc:sldMasterMk cId="0" sldId="2147485087"/>
              <pc:sldLayoutMk cId="0" sldId="2147485093"/>
              <ac:spMk id="5"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4"/>
          </pc:sldLayoutMkLst>
          <pc:spChg chg="mod">
            <ac:chgData name="dcszjin@nus.edu.sg" userId="cd05a825-544c-438a-9ba1-08e63db50b47" providerId="ADAL" clId="{9951FBC0-0DB4-4E89-AD15-8BA171954228}" dt="2021-03-01T07:03:15.979" v="62"/>
            <ac:spMkLst>
              <pc:docMk/>
              <pc:sldMasterMk cId="0" sldId="2147485087"/>
              <pc:sldLayoutMk cId="0" sldId="2147485094"/>
              <ac:spMk id="4"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5"/>
          </pc:sldLayoutMkLst>
          <pc:spChg chg="mod">
            <ac:chgData name="dcszjin@nus.edu.sg" userId="cd05a825-544c-438a-9ba1-08e63db50b47" providerId="ADAL" clId="{9951FBC0-0DB4-4E89-AD15-8BA171954228}" dt="2021-03-01T07:03:15.979" v="62"/>
            <ac:spMkLst>
              <pc:docMk/>
              <pc:sldMasterMk cId="0" sldId="2147485087"/>
              <pc:sldLayoutMk cId="0" sldId="2147485095"/>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6"/>
          </pc:sldLayoutMkLst>
          <pc:spChg chg="mod">
            <ac:chgData name="dcszjin@nus.edu.sg" userId="cd05a825-544c-438a-9ba1-08e63db50b47" providerId="ADAL" clId="{9951FBC0-0DB4-4E89-AD15-8BA171954228}" dt="2021-03-01T07:03:15.979" v="62"/>
            <ac:spMkLst>
              <pc:docMk/>
              <pc:sldMasterMk cId="0" sldId="2147485087"/>
              <pc:sldLayoutMk cId="0" sldId="2147485096"/>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7"/>
          </pc:sldLayoutMkLst>
          <pc:spChg chg="mod">
            <ac:chgData name="dcszjin@nus.edu.sg" userId="cd05a825-544c-438a-9ba1-08e63db50b47" providerId="ADAL" clId="{9951FBC0-0DB4-4E89-AD15-8BA171954228}" dt="2021-03-01T07:03:15.979" v="62"/>
            <ac:spMkLst>
              <pc:docMk/>
              <pc:sldMasterMk cId="0" sldId="2147485087"/>
              <pc:sldLayoutMk cId="0" sldId="2147485097"/>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8"/>
          </pc:sldLayoutMkLst>
          <pc:spChg chg="mod">
            <ac:chgData name="dcszjin@nus.edu.sg" userId="cd05a825-544c-438a-9ba1-08e63db50b47" providerId="ADAL" clId="{9951FBC0-0DB4-4E89-AD15-8BA171954228}" dt="2021-03-01T07:03:15.979" v="6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CCD631C3-D91E-4641-ACDC-389C8C611FC7}"/>
    <pc:docChg chg="undo custSel addSld delSld modSld sldOrd modMainMaster">
      <pc:chgData name="Zhao Jin" userId="cd05a825-544c-438a-9ba1-08e63db50b47" providerId="ADAL" clId="{CCD631C3-D91E-4641-ACDC-389C8C611FC7}" dt="2021-03-29T07:55:21.167" v="2603" actId="27636"/>
      <pc:docMkLst>
        <pc:docMk/>
      </pc:docMkLst>
      <pc:sldChg chg="modSp mod">
        <pc:chgData name="Zhao Jin" userId="cd05a825-544c-438a-9ba1-08e63db50b47" providerId="ADAL" clId="{CCD631C3-D91E-4641-ACDC-389C8C611FC7}" dt="2021-03-10T03:44:15.084" v="15" actId="20577"/>
        <pc:sldMkLst>
          <pc:docMk/>
          <pc:sldMk cId="0" sldId="256"/>
        </pc:sldMkLst>
        <pc:spChg chg="mod">
          <ac:chgData name="Zhao Jin" userId="cd05a825-544c-438a-9ba1-08e63db50b47" providerId="ADAL" clId="{CCD631C3-D91E-4641-ACDC-389C8C611FC7}" dt="2021-03-10T03:44:11.972" v="1" actId="20577"/>
          <ac:spMkLst>
            <pc:docMk/>
            <pc:sldMk cId="0" sldId="256"/>
            <ac:spMk id="8" creationId="{00000000-0000-0000-0000-000000000000}"/>
          </ac:spMkLst>
        </pc:spChg>
        <pc:spChg chg="mod">
          <ac:chgData name="Zhao Jin" userId="cd05a825-544c-438a-9ba1-08e63db50b47" providerId="ADAL" clId="{CCD631C3-D91E-4641-ACDC-389C8C611FC7}" dt="2021-03-10T03:44:15.084" v="15" actId="20577"/>
          <ac:spMkLst>
            <pc:docMk/>
            <pc:sldMk cId="0" sldId="256"/>
            <ac:spMk id="11" creationId="{00000000-0000-0000-0000-000000000000}"/>
          </ac:spMkLst>
        </pc:spChg>
      </pc:sldChg>
      <pc:sldChg chg="modSp mod">
        <pc:chgData name="Zhao Jin" userId="cd05a825-544c-438a-9ba1-08e63db50b47" providerId="ADAL" clId="{CCD631C3-D91E-4641-ACDC-389C8C611FC7}" dt="2021-03-15T04:27:56.388" v="478" actId="20577"/>
        <pc:sldMkLst>
          <pc:docMk/>
          <pc:sldMk cId="2438607696" sldId="468"/>
        </pc:sldMkLst>
        <pc:spChg chg="mod">
          <ac:chgData name="Zhao Jin" userId="cd05a825-544c-438a-9ba1-08e63db50b47" providerId="ADAL" clId="{CCD631C3-D91E-4641-ACDC-389C8C611FC7}" dt="2021-03-10T03:44:19.252" v="19" actId="20577"/>
          <ac:spMkLst>
            <pc:docMk/>
            <pc:sldMk cId="2438607696" sldId="468"/>
            <ac:spMk id="7" creationId="{00000000-0000-0000-0000-000000000000}"/>
          </ac:spMkLst>
        </pc:spChg>
        <pc:spChg chg="mod">
          <ac:chgData name="Zhao Jin" userId="cd05a825-544c-438a-9ba1-08e63db50b47" providerId="ADAL" clId="{CCD631C3-D91E-4641-ACDC-389C8C611FC7}" dt="2021-03-10T03:44:27.828" v="41" actId="20577"/>
          <ac:spMkLst>
            <pc:docMk/>
            <pc:sldMk cId="2438607696" sldId="468"/>
            <ac:spMk id="14338" creationId="{00000000-0000-0000-0000-000000000000}"/>
          </ac:spMkLst>
        </pc:spChg>
        <pc:spChg chg="mod">
          <ac:chgData name="Zhao Jin" userId="cd05a825-544c-438a-9ba1-08e63db50b47" providerId="ADAL" clId="{CCD631C3-D91E-4641-ACDC-389C8C611FC7}" dt="2021-03-15T04:27:56.388" v="478" actId="20577"/>
          <ac:spMkLst>
            <pc:docMk/>
            <pc:sldMk cId="2438607696" sldId="468"/>
            <ac:spMk id="14339" creationId="{00000000-0000-0000-0000-000000000000}"/>
          </ac:spMkLst>
        </pc:spChg>
      </pc:sldChg>
      <pc:sldChg chg="delSp modSp add del mod">
        <pc:chgData name="Zhao Jin" userId="cd05a825-544c-438a-9ba1-08e63db50b47" providerId="ADAL" clId="{CCD631C3-D91E-4641-ACDC-389C8C611FC7}" dt="2021-03-15T04:15:15.847" v="64" actId="47"/>
        <pc:sldMkLst>
          <pc:docMk/>
          <pc:sldMk cId="2426954327" sldId="469"/>
        </pc:sldMkLst>
        <pc:spChg chg="del mod">
          <ac:chgData name="Zhao Jin" userId="cd05a825-544c-438a-9ba1-08e63db50b47" providerId="ADAL" clId="{CCD631C3-D91E-4641-ACDC-389C8C611FC7}" dt="2021-03-15T04:14:50.590" v="46" actId="478"/>
          <ac:spMkLst>
            <pc:docMk/>
            <pc:sldMk cId="2426954327" sldId="469"/>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067695719" sldId="526"/>
        </pc:sldMkLst>
        <pc:spChg chg="mod">
          <ac:chgData name="Zhao Jin" userId="cd05a825-544c-438a-9ba1-08e63db50b47" providerId="ADAL" clId="{CCD631C3-D91E-4641-ACDC-389C8C611FC7}" dt="2021-03-10T03:44:34.267" v="42"/>
          <ac:spMkLst>
            <pc:docMk/>
            <pc:sldMk cId="1067695719" sldId="526"/>
            <ac:spMk id="43" creationId="{00000000-0000-0000-0000-000000000000}"/>
          </ac:spMkLst>
        </pc:spChg>
      </pc:sldChg>
      <pc:sldChg chg="modSp del">
        <pc:chgData name="Zhao Jin" userId="cd05a825-544c-438a-9ba1-08e63db50b47" providerId="ADAL" clId="{CCD631C3-D91E-4641-ACDC-389C8C611FC7}" dt="2021-03-15T04:14:44.736" v="43" actId="47"/>
        <pc:sldMkLst>
          <pc:docMk/>
          <pc:sldMk cId="1427618944" sldId="553"/>
        </pc:sldMkLst>
        <pc:spChg chg="mod">
          <ac:chgData name="Zhao Jin" userId="cd05a825-544c-438a-9ba1-08e63db50b47" providerId="ADAL" clId="{CCD631C3-D91E-4641-ACDC-389C8C611FC7}" dt="2021-03-10T03:44:34.267" v="42"/>
          <ac:spMkLst>
            <pc:docMk/>
            <pc:sldMk cId="1427618944" sldId="553"/>
            <ac:spMk id="7" creationId="{00000000-0000-0000-0000-000000000000}"/>
          </ac:spMkLst>
        </pc:spChg>
      </pc:sldChg>
      <pc:sldChg chg="delSp modSp add mod">
        <pc:chgData name="Zhao Jin" userId="cd05a825-544c-438a-9ba1-08e63db50b47" providerId="ADAL" clId="{CCD631C3-D91E-4641-ACDC-389C8C611FC7}" dt="2021-03-15T04:28:11.083" v="484"/>
        <pc:sldMkLst>
          <pc:docMk/>
          <pc:sldMk cId="3209251491" sldId="583"/>
        </pc:sldMkLst>
        <pc:spChg chg="mod">
          <ac:chgData name="Zhao Jin" userId="cd05a825-544c-438a-9ba1-08e63db50b47" providerId="ADAL" clId="{CCD631C3-D91E-4641-ACDC-389C8C611FC7}" dt="2021-03-15T04:28:11.083" v="484"/>
          <ac:spMkLst>
            <pc:docMk/>
            <pc:sldMk cId="3209251491" sldId="583"/>
            <ac:spMk id="7" creationId="{00000000-0000-0000-0000-000000000000}"/>
          </ac:spMkLst>
        </pc:spChg>
        <pc:spChg chg="mod">
          <ac:chgData name="Zhao Jin" userId="cd05a825-544c-438a-9ba1-08e63db50b47" providerId="ADAL" clId="{CCD631C3-D91E-4641-ACDC-389C8C611FC7}" dt="2021-03-15T04:28:03.400" v="482" actId="20577"/>
          <ac:spMkLst>
            <pc:docMk/>
            <pc:sldMk cId="3209251491" sldId="583"/>
            <ac:spMk id="14338" creationId="{00000000-0000-0000-0000-000000000000}"/>
          </ac:spMkLst>
        </pc:spChg>
        <pc:spChg chg="del">
          <ac:chgData name="Zhao Jin" userId="cd05a825-544c-438a-9ba1-08e63db50b47" providerId="ADAL" clId="{CCD631C3-D91E-4641-ACDC-389C8C611FC7}" dt="2021-03-15T04:28:04.522" v="483" actId="478"/>
          <ac:spMkLst>
            <pc:docMk/>
            <pc:sldMk cId="3209251491" sldId="583"/>
            <ac:spMk id="14340" creationId="{00000000-0000-0000-0000-000000000000}"/>
          </ac:spMkLst>
        </pc:spChg>
      </pc:sldChg>
      <pc:sldChg chg="delSp modSp add mod">
        <pc:chgData name="Zhao Jin" userId="cd05a825-544c-438a-9ba1-08e63db50b47" providerId="ADAL" clId="{CCD631C3-D91E-4641-ACDC-389C8C611FC7}" dt="2021-03-29T04:53:54.033" v="1453" actId="20577"/>
        <pc:sldMkLst>
          <pc:docMk/>
          <pc:sldMk cId="52021965" sldId="590"/>
        </pc:sldMkLst>
        <pc:spChg chg="mod">
          <ac:chgData name="Zhao Jin" userId="cd05a825-544c-438a-9ba1-08e63db50b47" providerId="ADAL" clId="{CCD631C3-D91E-4641-ACDC-389C8C611FC7}" dt="2021-03-15T04:28:11.083" v="484"/>
          <ac:spMkLst>
            <pc:docMk/>
            <pc:sldMk cId="52021965" sldId="590"/>
            <ac:spMk id="7" creationId="{00000000-0000-0000-0000-000000000000}"/>
          </ac:spMkLst>
        </pc:spChg>
        <pc:spChg chg="mod">
          <ac:chgData name="Zhao Jin" userId="cd05a825-544c-438a-9ba1-08e63db50b47" providerId="ADAL" clId="{CCD631C3-D91E-4641-ACDC-389C8C611FC7}" dt="2021-03-29T04:53:54.033" v="1453" actId="20577"/>
          <ac:spMkLst>
            <pc:docMk/>
            <pc:sldMk cId="52021965" sldId="590"/>
            <ac:spMk id="14338" creationId="{00000000-0000-0000-0000-000000000000}"/>
          </ac:spMkLst>
        </pc:spChg>
        <pc:spChg chg="del">
          <ac:chgData name="Zhao Jin" userId="cd05a825-544c-438a-9ba1-08e63db50b47" providerId="ADAL" clId="{CCD631C3-D91E-4641-ACDC-389C8C611FC7}" dt="2021-03-15T04:28:57.920" v="501" actId="478"/>
          <ac:spMkLst>
            <pc:docMk/>
            <pc:sldMk cId="52021965" sldId="590"/>
            <ac:spMk id="14340" creationId="{00000000-0000-0000-0000-000000000000}"/>
          </ac:spMkLst>
        </pc:spChg>
      </pc:sldChg>
      <pc:sldChg chg="delSp modSp add mod">
        <pc:chgData name="Zhao Jin" userId="cd05a825-544c-438a-9ba1-08e63db50b47" providerId="ADAL" clId="{CCD631C3-D91E-4641-ACDC-389C8C611FC7}" dt="2021-03-29T05:04:49.530" v="2570" actId="207"/>
        <pc:sldMkLst>
          <pc:docMk/>
          <pc:sldMk cId="375744792" sldId="591"/>
        </pc:sldMkLst>
        <pc:spChg chg="mod">
          <ac:chgData name="Zhao Jin" userId="cd05a825-544c-438a-9ba1-08e63db50b47" providerId="ADAL" clId="{CCD631C3-D91E-4641-ACDC-389C8C611FC7}" dt="2021-03-15T04:28:11.083" v="484"/>
          <ac:spMkLst>
            <pc:docMk/>
            <pc:sldMk cId="375744792" sldId="591"/>
            <ac:spMk id="7" creationId="{00000000-0000-0000-0000-000000000000}"/>
          </ac:spMkLst>
        </pc:spChg>
        <pc:spChg chg="mod">
          <ac:chgData name="Zhao Jin" userId="cd05a825-544c-438a-9ba1-08e63db50b47" providerId="ADAL" clId="{CCD631C3-D91E-4641-ACDC-389C8C611FC7}" dt="2021-03-29T05:04:49.530" v="2570" actId="207"/>
          <ac:spMkLst>
            <pc:docMk/>
            <pc:sldMk cId="375744792" sldId="591"/>
            <ac:spMk id="34" creationId="{00000000-0000-0000-0000-000000000000}"/>
          </ac:spMkLst>
        </pc:spChg>
        <pc:spChg chg="mod">
          <ac:chgData name="Zhao Jin" userId="cd05a825-544c-438a-9ba1-08e63db50b47" providerId="ADAL" clId="{CCD631C3-D91E-4641-ACDC-389C8C611FC7}" dt="2021-03-15T04:28:21.690" v="488" actId="20577"/>
          <ac:spMkLst>
            <pc:docMk/>
            <pc:sldMk cId="375744792" sldId="591"/>
            <ac:spMk id="14338" creationId="{00000000-0000-0000-0000-000000000000}"/>
          </ac:spMkLst>
        </pc:spChg>
        <pc:spChg chg="del mod">
          <ac:chgData name="Zhao Jin" userId="cd05a825-544c-438a-9ba1-08e63db50b47" providerId="ADAL" clId="{CCD631C3-D91E-4641-ACDC-389C8C611FC7}" dt="2021-03-15T04:28:22.745" v="490" actId="478"/>
          <ac:spMkLst>
            <pc:docMk/>
            <pc:sldMk cId="375744792" sldId="591"/>
            <ac:spMk id="14340" creationId="{00000000-0000-0000-0000-000000000000}"/>
          </ac:spMkLst>
        </pc:spChg>
      </pc:sldChg>
      <pc:sldChg chg="delSp modSp add mod">
        <pc:chgData name="Zhao Jin" userId="cd05a825-544c-438a-9ba1-08e63db50b47" providerId="ADAL" clId="{CCD631C3-D91E-4641-ACDC-389C8C611FC7}" dt="2021-03-29T05:05:15.143" v="2601" actId="1035"/>
        <pc:sldMkLst>
          <pc:docMk/>
          <pc:sldMk cId="2497011922" sldId="592"/>
        </pc:sldMkLst>
        <pc:spChg chg="mod">
          <ac:chgData name="Zhao Jin" userId="cd05a825-544c-438a-9ba1-08e63db50b47" providerId="ADAL" clId="{CCD631C3-D91E-4641-ACDC-389C8C611FC7}" dt="2021-03-15T04:28:11.083" v="484"/>
          <ac:spMkLst>
            <pc:docMk/>
            <pc:sldMk cId="2497011922" sldId="592"/>
            <ac:spMk id="7" creationId="{00000000-0000-0000-0000-000000000000}"/>
          </ac:spMkLst>
        </pc:spChg>
        <pc:spChg chg="mod">
          <ac:chgData name="Zhao Jin" userId="cd05a825-544c-438a-9ba1-08e63db50b47" providerId="ADAL" clId="{CCD631C3-D91E-4641-ACDC-389C8C611FC7}" dt="2021-03-29T05:05:08.497" v="2580" actId="6549"/>
          <ac:spMkLst>
            <pc:docMk/>
            <pc:sldMk cId="2497011922" sldId="592"/>
            <ac:spMk id="8" creationId="{00000000-0000-0000-0000-000000000000}"/>
          </ac:spMkLst>
        </pc:spChg>
        <pc:spChg chg="mod">
          <ac:chgData name="Zhao Jin" userId="cd05a825-544c-438a-9ba1-08e63db50b47" providerId="ADAL" clId="{CCD631C3-D91E-4641-ACDC-389C8C611FC7}" dt="2021-03-29T05:05:06.137" v="2579" actId="6549"/>
          <ac:spMkLst>
            <pc:docMk/>
            <pc:sldMk cId="2497011922" sldId="592"/>
            <ac:spMk id="9"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0"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1"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3"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4" creationId="{00000000-0000-0000-0000-000000000000}"/>
          </ac:spMkLst>
        </pc:spChg>
        <pc:spChg chg="mod">
          <ac:chgData name="Zhao Jin" userId="cd05a825-544c-438a-9ba1-08e63db50b47" providerId="ADAL" clId="{CCD631C3-D91E-4641-ACDC-389C8C611FC7}" dt="2021-03-15T04:28:27.650" v="495" actId="20577"/>
          <ac:spMkLst>
            <pc:docMk/>
            <pc:sldMk cId="2497011922" sldId="592"/>
            <ac:spMk id="14338" creationId="{00000000-0000-0000-0000-000000000000}"/>
          </ac:spMkLst>
        </pc:spChg>
        <pc:spChg chg="del">
          <ac:chgData name="Zhao Jin" userId="cd05a825-544c-438a-9ba1-08e63db50b47" providerId="ADAL" clId="{CCD631C3-D91E-4641-ACDC-389C8C611FC7}" dt="2021-03-15T04:28:23.949" v="491" actId="478"/>
          <ac:spMkLst>
            <pc:docMk/>
            <pc:sldMk cId="2497011922" sldId="592"/>
            <ac:spMk id="14340" creationId="{00000000-0000-0000-0000-000000000000}"/>
          </ac:spMkLst>
        </pc:spChg>
      </pc:sldChg>
      <pc:sldChg chg="delSp modSp add del mod">
        <pc:chgData name="Zhao Jin" userId="cd05a825-544c-438a-9ba1-08e63db50b47" providerId="ADAL" clId="{CCD631C3-D91E-4641-ACDC-389C8C611FC7}" dt="2021-03-15T04:28:42.165" v="498" actId="47"/>
        <pc:sldMkLst>
          <pc:docMk/>
          <pc:sldMk cId="1489350861" sldId="593"/>
        </pc:sldMkLst>
        <pc:spChg chg="mod">
          <ac:chgData name="Zhao Jin" userId="cd05a825-544c-438a-9ba1-08e63db50b47" providerId="ADAL" clId="{CCD631C3-D91E-4641-ACDC-389C8C611FC7}" dt="2021-03-15T04:28:11.083" v="484"/>
          <ac:spMkLst>
            <pc:docMk/>
            <pc:sldMk cId="1489350861" sldId="593"/>
            <ac:spMk id="7" creationId="{00000000-0000-0000-0000-000000000000}"/>
          </ac:spMkLst>
        </pc:spChg>
        <pc:spChg chg="mod">
          <ac:chgData name="Zhao Jin" userId="cd05a825-544c-438a-9ba1-08e63db50b47" providerId="ADAL" clId="{CCD631C3-D91E-4641-ACDC-389C8C611FC7}" dt="2021-03-15T04:28:36.752" v="497" actId="20577"/>
          <ac:spMkLst>
            <pc:docMk/>
            <pc:sldMk cId="1489350861" sldId="593"/>
            <ac:spMk id="14338" creationId="{00000000-0000-0000-0000-000000000000}"/>
          </ac:spMkLst>
        </pc:spChg>
        <pc:spChg chg="del">
          <ac:chgData name="Zhao Jin" userId="cd05a825-544c-438a-9ba1-08e63db50b47" providerId="ADAL" clId="{CCD631C3-D91E-4641-ACDC-389C8C611FC7}" dt="2021-03-15T04:28:29.242" v="496" actId="478"/>
          <ac:spMkLst>
            <pc:docMk/>
            <pc:sldMk cId="1489350861" sldId="593"/>
            <ac:spMk id="14340" creationId="{00000000-0000-0000-0000-000000000000}"/>
          </ac:spMkLst>
        </pc:spChg>
      </pc:sldChg>
      <pc:sldChg chg="modSp add del">
        <pc:chgData name="Zhao Jin" userId="cd05a825-544c-438a-9ba1-08e63db50b47" providerId="ADAL" clId="{CCD631C3-D91E-4641-ACDC-389C8C611FC7}" dt="2021-03-15T04:28:48.042" v="499" actId="47"/>
        <pc:sldMkLst>
          <pc:docMk/>
          <pc:sldMk cId="3950042621" sldId="594"/>
        </pc:sldMkLst>
        <pc:spChg chg="mod">
          <ac:chgData name="Zhao Jin" userId="cd05a825-544c-438a-9ba1-08e63db50b47" providerId="ADAL" clId="{CCD631C3-D91E-4641-ACDC-389C8C611FC7}" dt="2021-03-15T04:28:11.083" v="484"/>
          <ac:spMkLst>
            <pc:docMk/>
            <pc:sldMk cId="3950042621" sldId="594"/>
            <ac:spMk id="7" creationId="{00000000-0000-0000-0000-000000000000}"/>
          </ac:spMkLst>
        </pc:spChg>
      </pc:sldChg>
      <pc:sldChg chg="modSp add del">
        <pc:chgData name="Zhao Jin" userId="cd05a825-544c-438a-9ba1-08e63db50b47" providerId="ADAL" clId="{CCD631C3-D91E-4641-ACDC-389C8C611FC7}" dt="2021-03-15T04:28:51.486" v="500" actId="47"/>
        <pc:sldMkLst>
          <pc:docMk/>
          <pc:sldMk cId="1140620369" sldId="595"/>
        </pc:sldMkLst>
        <pc:spChg chg="mod">
          <ac:chgData name="Zhao Jin" userId="cd05a825-544c-438a-9ba1-08e63db50b47" providerId="ADAL" clId="{CCD631C3-D91E-4641-ACDC-389C8C611FC7}" dt="2021-03-15T04:28:11.083" v="484"/>
          <ac:spMkLst>
            <pc:docMk/>
            <pc:sldMk cId="1140620369" sldId="595"/>
            <ac:spMk id="7" creationId="{00000000-0000-0000-0000-000000000000}"/>
          </ac:spMkLst>
        </pc:spChg>
      </pc:sldChg>
      <pc:sldChg chg="delSp modSp add mod modAnim">
        <pc:chgData name="Zhao Jin" userId="cd05a825-544c-438a-9ba1-08e63db50b47" providerId="ADAL" clId="{CCD631C3-D91E-4641-ACDC-389C8C611FC7}" dt="2021-03-15T04:29:30.987" v="524" actId="20577"/>
        <pc:sldMkLst>
          <pc:docMk/>
          <pc:sldMk cId="1854371286" sldId="597"/>
        </pc:sldMkLst>
        <pc:spChg chg="mod">
          <ac:chgData name="Zhao Jin" userId="cd05a825-544c-438a-9ba1-08e63db50b47" providerId="ADAL" clId="{CCD631C3-D91E-4641-ACDC-389C8C611FC7}" dt="2021-03-15T04:28:11.083" v="484"/>
          <ac:spMkLst>
            <pc:docMk/>
            <pc:sldMk cId="1854371286" sldId="597"/>
            <ac:spMk id="7" creationId="{00000000-0000-0000-0000-000000000000}"/>
          </ac:spMkLst>
        </pc:spChg>
        <pc:spChg chg="mod">
          <ac:chgData name="Zhao Jin" userId="cd05a825-544c-438a-9ba1-08e63db50b47" providerId="ADAL" clId="{CCD631C3-D91E-4641-ACDC-389C8C611FC7}" dt="2021-03-15T04:29:05.553" v="502" actId="20577"/>
          <ac:spMkLst>
            <pc:docMk/>
            <pc:sldMk cId="1854371286" sldId="597"/>
            <ac:spMk id="11" creationId="{00000000-0000-0000-0000-000000000000}"/>
          </ac:spMkLst>
        </pc:spChg>
        <pc:spChg chg="mod">
          <ac:chgData name="Zhao Jin" userId="cd05a825-544c-438a-9ba1-08e63db50b47" providerId="ADAL" clId="{CCD631C3-D91E-4641-ACDC-389C8C611FC7}" dt="2021-03-15T04:29:30.987" v="524" actId="20577"/>
          <ac:spMkLst>
            <pc:docMk/>
            <pc:sldMk cId="1854371286" sldId="597"/>
            <ac:spMk id="14338" creationId="{00000000-0000-0000-0000-000000000000}"/>
          </ac:spMkLst>
        </pc:spChg>
        <pc:spChg chg="del">
          <ac:chgData name="Zhao Jin" userId="cd05a825-544c-438a-9ba1-08e63db50b47" providerId="ADAL" clId="{CCD631C3-D91E-4641-ACDC-389C8C611FC7}" dt="2021-03-15T04:29:24.419" v="517" actId="478"/>
          <ac:spMkLst>
            <pc:docMk/>
            <pc:sldMk cId="1854371286" sldId="597"/>
            <ac:spMk id="14340" creationId="{00000000-0000-0000-0000-000000000000}"/>
          </ac:spMkLst>
        </pc:spChg>
      </pc:sldChg>
      <pc:sldChg chg="delSp modSp add mod">
        <pc:chgData name="Zhao Jin" userId="cd05a825-544c-438a-9ba1-08e63db50b47" providerId="ADAL" clId="{CCD631C3-D91E-4641-ACDC-389C8C611FC7}" dt="2021-03-29T05:03:08.668" v="2453"/>
        <pc:sldMkLst>
          <pc:docMk/>
          <pc:sldMk cId="1365241982" sldId="598"/>
        </pc:sldMkLst>
        <pc:spChg chg="mod">
          <ac:chgData name="Zhao Jin" userId="cd05a825-544c-438a-9ba1-08e63db50b47" providerId="ADAL" clId="{CCD631C3-D91E-4641-ACDC-389C8C611FC7}" dt="2021-03-15T04:28:11.083" v="484"/>
          <ac:spMkLst>
            <pc:docMk/>
            <pc:sldMk cId="1365241982" sldId="598"/>
            <ac:spMk id="7" creationId="{00000000-0000-0000-0000-000000000000}"/>
          </ac:spMkLst>
        </pc:spChg>
        <pc:spChg chg="mod">
          <ac:chgData name="Zhao Jin" userId="cd05a825-544c-438a-9ba1-08e63db50b47" providerId="ADAL" clId="{CCD631C3-D91E-4641-ACDC-389C8C611FC7}" dt="2021-03-29T05:03:02.519" v="2450"/>
          <ac:spMkLst>
            <pc:docMk/>
            <pc:sldMk cId="1365241982" sldId="598"/>
            <ac:spMk id="9" creationId="{00000000-0000-0000-0000-000000000000}"/>
          </ac:spMkLst>
        </pc:spChg>
        <pc:spChg chg="mod">
          <ac:chgData name="Zhao Jin" userId="cd05a825-544c-438a-9ba1-08e63db50b47" providerId="ADAL" clId="{CCD631C3-D91E-4641-ACDC-389C8C611FC7}" dt="2021-03-29T05:03:08.668" v="2453"/>
          <ac:spMkLst>
            <pc:docMk/>
            <pc:sldMk cId="1365241982" sldId="598"/>
            <ac:spMk id="14" creationId="{00000000-0000-0000-0000-000000000000}"/>
          </ac:spMkLst>
        </pc:spChg>
        <pc:spChg chg="mod">
          <ac:chgData name="Zhao Jin" userId="cd05a825-544c-438a-9ba1-08e63db50b47" providerId="ADAL" clId="{CCD631C3-D91E-4641-ACDC-389C8C611FC7}" dt="2021-03-15T04:29:29.180" v="521" actId="20577"/>
          <ac:spMkLst>
            <pc:docMk/>
            <pc:sldMk cId="1365241982" sldId="598"/>
            <ac:spMk id="14338" creationId="{00000000-0000-0000-0000-000000000000}"/>
          </ac:spMkLst>
        </pc:spChg>
        <pc:spChg chg="del">
          <ac:chgData name="Zhao Jin" userId="cd05a825-544c-438a-9ba1-08e63db50b47" providerId="ADAL" clId="{CCD631C3-D91E-4641-ACDC-389C8C611FC7}" dt="2021-03-15T04:29:25.984" v="518" actId="478"/>
          <ac:spMkLst>
            <pc:docMk/>
            <pc:sldMk cId="1365241982" sldId="598"/>
            <ac:spMk id="14340" creationId="{00000000-0000-0000-0000-000000000000}"/>
          </ac:spMkLst>
        </pc:spChg>
      </pc:sldChg>
      <pc:sldChg chg="delSp modSp add mod">
        <pc:chgData name="Zhao Jin" userId="cd05a825-544c-438a-9ba1-08e63db50b47" providerId="ADAL" clId="{CCD631C3-D91E-4641-ACDC-389C8C611FC7}" dt="2021-03-29T05:03:22.658" v="2457"/>
        <pc:sldMkLst>
          <pc:docMk/>
          <pc:sldMk cId="2302344841" sldId="599"/>
        </pc:sldMkLst>
        <pc:spChg chg="mod">
          <ac:chgData name="Zhao Jin" userId="cd05a825-544c-438a-9ba1-08e63db50b47" providerId="ADAL" clId="{CCD631C3-D91E-4641-ACDC-389C8C611FC7}" dt="2021-03-15T04:28:11.083" v="484"/>
          <ac:spMkLst>
            <pc:docMk/>
            <pc:sldMk cId="2302344841" sldId="599"/>
            <ac:spMk id="7" creationId="{00000000-0000-0000-0000-000000000000}"/>
          </ac:spMkLst>
        </pc:spChg>
        <pc:spChg chg="mod">
          <ac:chgData name="Zhao Jin" userId="cd05a825-544c-438a-9ba1-08e63db50b47" providerId="ADAL" clId="{CCD631C3-D91E-4641-ACDC-389C8C611FC7}" dt="2021-03-15T04:30:15.284" v="547" actId="1035"/>
          <ac:spMkLst>
            <pc:docMk/>
            <pc:sldMk cId="2302344841" sldId="599"/>
            <ac:spMk id="8" creationId="{00000000-0000-0000-0000-000000000000}"/>
          </ac:spMkLst>
        </pc:spChg>
        <pc:spChg chg="mod">
          <ac:chgData name="Zhao Jin" userId="cd05a825-544c-438a-9ba1-08e63db50b47" providerId="ADAL" clId="{CCD631C3-D91E-4641-ACDC-389C8C611FC7}" dt="2021-03-29T05:03:22.658" v="2457"/>
          <ac:spMkLst>
            <pc:docMk/>
            <pc:sldMk cId="2302344841" sldId="599"/>
            <ac:spMk id="10" creationId="{00000000-0000-0000-0000-000000000000}"/>
          </ac:spMkLst>
        </pc:spChg>
        <pc:spChg chg="mod">
          <ac:chgData name="Zhao Jin" userId="cd05a825-544c-438a-9ba1-08e63db50b47" providerId="ADAL" clId="{CCD631C3-D91E-4641-ACDC-389C8C611FC7}" dt="2021-03-15T04:29:21.828" v="515" actId="6549"/>
          <ac:spMkLst>
            <pc:docMk/>
            <pc:sldMk cId="2302344841" sldId="599"/>
            <ac:spMk id="14338" creationId="{00000000-0000-0000-0000-000000000000}"/>
          </ac:spMkLst>
        </pc:spChg>
        <pc:spChg chg="del">
          <ac:chgData name="Zhao Jin" userId="cd05a825-544c-438a-9ba1-08e63db50b47" providerId="ADAL" clId="{CCD631C3-D91E-4641-ACDC-389C8C611FC7}" dt="2021-03-15T04:29:22.723" v="516" actId="478"/>
          <ac:spMkLst>
            <pc:docMk/>
            <pc:sldMk cId="2302344841" sldId="599"/>
            <ac:spMk id="14340" creationId="{00000000-0000-0000-0000-000000000000}"/>
          </ac:spMkLst>
        </pc:spChg>
      </pc:sldChg>
      <pc:sldChg chg="delSp modSp add mod ord">
        <pc:chgData name="Zhao Jin" userId="cd05a825-544c-438a-9ba1-08e63db50b47" providerId="ADAL" clId="{CCD631C3-D91E-4641-ACDC-389C8C611FC7}" dt="2021-03-15T04:30:00.230" v="535" actId="6549"/>
        <pc:sldMkLst>
          <pc:docMk/>
          <pc:sldMk cId="1890638764" sldId="600"/>
        </pc:sldMkLst>
        <pc:spChg chg="mod">
          <ac:chgData name="Zhao Jin" userId="cd05a825-544c-438a-9ba1-08e63db50b47" providerId="ADAL" clId="{CCD631C3-D91E-4641-ACDC-389C8C611FC7}" dt="2021-03-15T04:28:11.083" v="484"/>
          <ac:spMkLst>
            <pc:docMk/>
            <pc:sldMk cId="1890638764" sldId="600"/>
            <ac:spMk id="7" creationId="{00000000-0000-0000-0000-000000000000}"/>
          </ac:spMkLst>
        </pc:spChg>
        <pc:spChg chg="mod">
          <ac:chgData name="Zhao Jin" userId="cd05a825-544c-438a-9ba1-08e63db50b47" providerId="ADAL" clId="{CCD631C3-D91E-4641-ACDC-389C8C611FC7}" dt="2021-03-15T04:30:00.230" v="535" actId="6549"/>
          <ac:spMkLst>
            <pc:docMk/>
            <pc:sldMk cId="1890638764" sldId="600"/>
            <ac:spMk id="14338" creationId="{00000000-0000-0000-0000-000000000000}"/>
          </ac:spMkLst>
        </pc:spChg>
        <pc:spChg chg="del">
          <ac:chgData name="Zhao Jin" userId="cd05a825-544c-438a-9ba1-08e63db50b47" providerId="ADAL" clId="{CCD631C3-D91E-4641-ACDC-389C8C611FC7}" dt="2021-03-15T04:29:34.754" v="525" actId="478"/>
          <ac:spMkLst>
            <pc:docMk/>
            <pc:sldMk cId="1890638764" sldId="600"/>
            <ac:spMk id="14340" creationId="{00000000-0000-0000-0000-000000000000}"/>
          </ac:spMkLst>
        </pc:spChg>
      </pc:sldChg>
      <pc:sldChg chg="delSp modSp add mod">
        <pc:chgData name="Zhao Jin" userId="cd05a825-544c-438a-9ba1-08e63db50b47" providerId="ADAL" clId="{CCD631C3-D91E-4641-ACDC-389C8C611FC7}" dt="2021-03-15T04:30:06.888" v="536" actId="6549"/>
        <pc:sldMkLst>
          <pc:docMk/>
          <pc:sldMk cId="19136523" sldId="601"/>
        </pc:sldMkLst>
        <pc:spChg chg="mod">
          <ac:chgData name="Zhao Jin" userId="cd05a825-544c-438a-9ba1-08e63db50b47" providerId="ADAL" clId="{CCD631C3-D91E-4641-ACDC-389C8C611FC7}" dt="2021-03-15T04:28:11.083" v="484"/>
          <ac:spMkLst>
            <pc:docMk/>
            <pc:sldMk cId="19136523" sldId="601"/>
            <ac:spMk id="7" creationId="{00000000-0000-0000-0000-000000000000}"/>
          </ac:spMkLst>
        </pc:spChg>
        <pc:spChg chg="mod">
          <ac:chgData name="Zhao Jin" userId="cd05a825-544c-438a-9ba1-08e63db50b47" providerId="ADAL" clId="{CCD631C3-D91E-4641-ACDC-389C8C611FC7}" dt="2021-03-15T04:30:06.888" v="536" actId="6549"/>
          <ac:spMkLst>
            <pc:docMk/>
            <pc:sldMk cId="19136523" sldId="601"/>
            <ac:spMk id="14338" creationId="{00000000-0000-0000-0000-000000000000}"/>
          </ac:spMkLst>
        </pc:spChg>
        <pc:spChg chg="del">
          <ac:chgData name="Zhao Jin" userId="cd05a825-544c-438a-9ba1-08e63db50b47" providerId="ADAL" clId="{CCD631C3-D91E-4641-ACDC-389C8C611FC7}" dt="2021-03-15T04:29:38.868" v="531" actId="478"/>
          <ac:spMkLst>
            <pc:docMk/>
            <pc:sldMk cId="19136523" sldId="601"/>
            <ac:spMk id="14340" creationId="{00000000-0000-0000-0000-000000000000}"/>
          </ac:spMkLst>
        </pc:spChg>
      </pc:sldChg>
      <pc:sldChg chg="delSp modSp add mod">
        <pc:chgData name="Zhao Jin" userId="cd05a825-544c-438a-9ba1-08e63db50b47" providerId="ADAL" clId="{CCD631C3-D91E-4641-ACDC-389C8C611FC7}" dt="2021-03-15T04:30:36.429" v="550" actId="20577"/>
        <pc:sldMkLst>
          <pc:docMk/>
          <pc:sldMk cId="4018933415" sldId="609"/>
        </pc:sldMkLst>
        <pc:spChg chg="mod">
          <ac:chgData name="Zhao Jin" userId="cd05a825-544c-438a-9ba1-08e63db50b47" providerId="ADAL" clId="{CCD631C3-D91E-4641-ACDC-389C8C611FC7}" dt="2021-03-15T04:28:11.083" v="484"/>
          <ac:spMkLst>
            <pc:docMk/>
            <pc:sldMk cId="4018933415" sldId="609"/>
            <ac:spMk id="7" creationId="{00000000-0000-0000-0000-000000000000}"/>
          </ac:spMkLst>
        </pc:spChg>
        <pc:spChg chg="mod">
          <ac:chgData name="Zhao Jin" userId="cd05a825-544c-438a-9ba1-08e63db50b47" providerId="ADAL" clId="{CCD631C3-D91E-4641-ACDC-389C8C611FC7}" dt="2021-03-15T04:30:36.429" v="550" actId="20577"/>
          <ac:spMkLst>
            <pc:docMk/>
            <pc:sldMk cId="4018933415" sldId="609"/>
            <ac:spMk id="14338" creationId="{00000000-0000-0000-0000-000000000000}"/>
          </ac:spMkLst>
        </pc:spChg>
        <pc:spChg chg="del">
          <ac:chgData name="Zhao Jin" userId="cd05a825-544c-438a-9ba1-08e63db50b47" providerId="ADAL" clId="{CCD631C3-D91E-4641-ACDC-389C8C611FC7}" dt="2021-03-15T04:14:51.994" v="47" actId="478"/>
          <ac:spMkLst>
            <pc:docMk/>
            <pc:sldMk cId="4018933415" sldId="609"/>
            <ac:spMk id="14340" creationId="{00000000-0000-0000-0000-000000000000}"/>
          </ac:spMkLst>
        </pc:spChg>
      </pc:sldChg>
      <pc:sldChg chg="delSp modSp add mod">
        <pc:chgData name="Zhao Jin" userId="cd05a825-544c-438a-9ba1-08e63db50b47" providerId="ADAL" clId="{CCD631C3-D91E-4641-ACDC-389C8C611FC7}" dt="2021-03-15T04:30:38.231" v="553" actId="20577"/>
        <pc:sldMkLst>
          <pc:docMk/>
          <pc:sldMk cId="2596011763" sldId="610"/>
        </pc:sldMkLst>
        <pc:spChg chg="mod">
          <ac:chgData name="Zhao Jin" userId="cd05a825-544c-438a-9ba1-08e63db50b47" providerId="ADAL" clId="{CCD631C3-D91E-4641-ACDC-389C8C611FC7}" dt="2021-03-15T04:28:11.083" v="484"/>
          <ac:spMkLst>
            <pc:docMk/>
            <pc:sldMk cId="2596011763" sldId="610"/>
            <ac:spMk id="7" creationId="{00000000-0000-0000-0000-000000000000}"/>
          </ac:spMkLst>
        </pc:spChg>
        <pc:spChg chg="mod">
          <ac:chgData name="Zhao Jin" userId="cd05a825-544c-438a-9ba1-08e63db50b47" providerId="ADAL" clId="{CCD631C3-D91E-4641-ACDC-389C8C611FC7}" dt="2021-03-15T04:30:38.231" v="553" actId="20577"/>
          <ac:spMkLst>
            <pc:docMk/>
            <pc:sldMk cId="2596011763" sldId="610"/>
            <ac:spMk id="14338" creationId="{00000000-0000-0000-0000-000000000000}"/>
          </ac:spMkLst>
        </pc:spChg>
        <pc:spChg chg="del">
          <ac:chgData name="Zhao Jin" userId="cd05a825-544c-438a-9ba1-08e63db50b47" providerId="ADAL" clId="{CCD631C3-D91E-4641-ACDC-389C8C611FC7}" dt="2021-03-15T04:14:52.730" v="48" actId="478"/>
          <ac:spMkLst>
            <pc:docMk/>
            <pc:sldMk cId="2596011763" sldId="610"/>
            <ac:spMk id="14340" creationId="{00000000-0000-0000-0000-000000000000}"/>
          </ac:spMkLst>
        </pc:spChg>
      </pc:sldChg>
      <pc:sldChg chg="delSp modSp add mod">
        <pc:chgData name="Zhao Jin" userId="cd05a825-544c-438a-9ba1-08e63db50b47" providerId="ADAL" clId="{CCD631C3-D91E-4641-ACDC-389C8C611FC7}" dt="2021-03-15T04:30:40.343" v="556" actId="20577"/>
        <pc:sldMkLst>
          <pc:docMk/>
          <pc:sldMk cId="498775291" sldId="611"/>
        </pc:sldMkLst>
        <pc:spChg chg="mod">
          <ac:chgData name="Zhao Jin" userId="cd05a825-544c-438a-9ba1-08e63db50b47" providerId="ADAL" clId="{CCD631C3-D91E-4641-ACDC-389C8C611FC7}" dt="2021-03-15T04:28:11.083" v="484"/>
          <ac:spMkLst>
            <pc:docMk/>
            <pc:sldMk cId="498775291" sldId="611"/>
            <ac:spMk id="7" creationId="{00000000-0000-0000-0000-000000000000}"/>
          </ac:spMkLst>
        </pc:spChg>
        <pc:spChg chg="mod">
          <ac:chgData name="Zhao Jin" userId="cd05a825-544c-438a-9ba1-08e63db50b47" providerId="ADAL" clId="{CCD631C3-D91E-4641-ACDC-389C8C611FC7}" dt="2021-03-15T04:30:40.343" v="556" actId="20577"/>
          <ac:spMkLst>
            <pc:docMk/>
            <pc:sldMk cId="498775291" sldId="611"/>
            <ac:spMk id="14338" creationId="{00000000-0000-0000-0000-000000000000}"/>
          </ac:spMkLst>
        </pc:spChg>
        <pc:spChg chg="del">
          <ac:chgData name="Zhao Jin" userId="cd05a825-544c-438a-9ba1-08e63db50b47" providerId="ADAL" clId="{CCD631C3-D91E-4641-ACDC-389C8C611FC7}" dt="2021-03-15T04:14:53.432" v="49" actId="478"/>
          <ac:spMkLst>
            <pc:docMk/>
            <pc:sldMk cId="498775291" sldId="611"/>
            <ac:spMk id="14340" creationId="{00000000-0000-0000-0000-000000000000}"/>
          </ac:spMkLst>
        </pc:spChg>
      </pc:sldChg>
      <pc:sldChg chg="delSp modSp add mod">
        <pc:chgData name="Zhao Jin" userId="cd05a825-544c-438a-9ba1-08e63db50b47" providerId="ADAL" clId="{CCD631C3-D91E-4641-ACDC-389C8C611FC7}" dt="2021-03-15T04:30:42.233" v="559" actId="20577"/>
        <pc:sldMkLst>
          <pc:docMk/>
          <pc:sldMk cId="1398799763" sldId="612"/>
        </pc:sldMkLst>
        <pc:spChg chg="mod">
          <ac:chgData name="Zhao Jin" userId="cd05a825-544c-438a-9ba1-08e63db50b47" providerId="ADAL" clId="{CCD631C3-D91E-4641-ACDC-389C8C611FC7}" dt="2021-03-15T04:28:11.083" v="484"/>
          <ac:spMkLst>
            <pc:docMk/>
            <pc:sldMk cId="1398799763" sldId="612"/>
            <ac:spMk id="7" creationId="{00000000-0000-0000-0000-000000000000}"/>
          </ac:spMkLst>
        </pc:spChg>
        <pc:spChg chg="mod">
          <ac:chgData name="Zhao Jin" userId="cd05a825-544c-438a-9ba1-08e63db50b47" providerId="ADAL" clId="{CCD631C3-D91E-4641-ACDC-389C8C611FC7}" dt="2021-03-15T04:30:42.233" v="559" actId="20577"/>
          <ac:spMkLst>
            <pc:docMk/>
            <pc:sldMk cId="1398799763" sldId="612"/>
            <ac:spMk id="14338" creationId="{00000000-0000-0000-0000-000000000000}"/>
          </ac:spMkLst>
        </pc:spChg>
        <pc:spChg chg="del">
          <ac:chgData name="Zhao Jin" userId="cd05a825-544c-438a-9ba1-08e63db50b47" providerId="ADAL" clId="{CCD631C3-D91E-4641-ACDC-389C8C611FC7}" dt="2021-03-15T04:14:54.281" v="50" actId="478"/>
          <ac:spMkLst>
            <pc:docMk/>
            <pc:sldMk cId="1398799763" sldId="612"/>
            <ac:spMk id="14340" creationId="{00000000-0000-0000-0000-000000000000}"/>
          </ac:spMkLst>
        </pc:spChg>
      </pc:sldChg>
      <pc:sldChg chg="delSp modSp add mod">
        <pc:chgData name="Zhao Jin" userId="cd05a825-544c-438a-9ba1-08e63db50b47" providerId="ADAL" clId="{CCD631C3-D91E-4641-ACDC-389C8C611FC7}" dt="2021-03-15T04:31:03.725" v="583" actId="20577"/>
        <pc:sldMkLst>
          <pc:docMk/>
          <pc:sldMk cId="3122256906" sldId="613"/>
        </pc:sldMkLst>
        <pc:spChg chg="mod">
          <ac:chgData name="Zhao Jin" userId="cd05a825-544c-438a-9ba1-08e63db50b47" providerId="ADAL" clId="{CCD631C3-D91E-4641-ACDC-389C8C611FC7}" dt="2021-03-15T04:28:11.083" v="484"/>
          <ac:spMkLst>
            <pc:docMk/>
            <pc:sldMk cId="3122256906" sldId="613"/>
            <ac:spMk id="7" creationId="{00000000-0000-0000-0000-000000000000}"/>
          </ac:spMkLst>
        </pc:spChg>
        <pc:spChg chg="mod">
          <ac:chgData name="Zhao Jin" userId="cd05a825-544c-438a-9ba1-08e63db50b47" providerId="ADAL" clId="{CCD631C3-D91E-4641-ACDC-389C8C611FC7}" dt="2021-03-15T04:31:03.725" v="583" actId="20577"/>
          <ac:spMkLst>
            <pc:docMk/>
            <pc:sldMk cId="3122256906" sldId="613"/>
            <ac:spMk id="14338" creationId="{00000000-0000-0000-0000-000000000000}"/>
          </ac:spMkLst>
        </pc:spChg>
        <pc:spChg chg="del">
          <ac:chgData name="Zhao Jin" userId="cd05a825-544c-438a-9ba1-08e63db50b47" providerId="ADAL" clId="{CCD631C3-D91E-4641-ACDC-389C8C611FC7}" dt="2021-03-15T04:15:01.058" v="58" actId="478"/>
          <ac:spMkLst>
            <pc:docMk/>
            <pc:sldMk cId="3122256906" sldId="613"/>
            <ac:spMk id="14340" creationId="{00000000-0000-0000-0000-000000000000}"/>
          </ac:spMkLst>
        </pc:spChg>
      </pc:sldChg>
      <pc:sldChg chg="delSp modSp add mod">
        <pc:chgData name="Zhao Jin" userId="cd05a825-544c-438a-9ba1-08e63db50b47" providerId="ADAL" clId="{CCD631C3-D91E-4641-ACDC-389C8C611FC7}" dt="2021-03-15T04:30:44.111" v="562" actId="20577"/>
        <pc:sldMkLst>
          <pc:docMk/>
          <pc:sldMk cId="1199921267" sldId="614"/>
        </pc:sldMkLst>
        <pc:spChg chg="mod">
          <ac:chgData name="Zhao Jin" userId="cd05a825-544c-438a-9ba1-08e63db50b47" providerId="ADAL" clId="{CCD631C3-D91E-4641-ACDC-389C8C611FC7}" dt="2021-03-15T04:28:11.083" v="484"/>
          <ac:spMkLst>
            <pc:docMk/>
            <pc:sldMk cId="1199921267" sldId="614"/>
            <ac:spMk id="7" creationId="{00000000-0000-0000-0000-000000000000}"/>
          </ac:spMkLst>
        </pc:spChg>
        <pc:spChg chg="mod">
          <ac:chgData name="Zhao Jin" userId="cd05a825-544c-438a-9ba1-08e63db50b47" providerId="ADAL" clId="{CCD631C3-D91E-4641-ACDC-389C8C611FC7}" dt="2021-03-15T04:30:44.111" v="562" actId="20577"/>
          <ac:spMkLst>
            <pc:docMk/>
            <pc:sldMk cId="1199921267" sldId="614"/>
            <ac:spMk id="14338" creationId="{00000000-0000-0000-0000-000000000000}"/>
          </ac:spMkLst>
        </pc:spChg>
        <pc:spChg chg="del">
          <ac:chgData name="Zhao Jin" userId="cd05a825-544c-438a-9ba1-08e63db50b47" providerId="ADAL" clId="{CCD631C3-D91E-4641-ACDC-389C8C611FC7}" dt="2021-03-15T04:14:55.215" v="51" actId="478"/>
          <ac:spMkLst>
            <pc:docMk/>
            <pc:sldMk cId="1199921267" sldId="614"/>
            <ac:spMk id="14340" creationId="{00000000-0000-0000-0000-000000000000}"/>
          </ac:spMkLst>
        </pc:spChg>
      </pc:sldChg>
      <pc:sldChg chg="delSp modSp add mod">
        <pc:chgData name="Zhao Jin" userId="cd05a825-544c-438a-9ba1-08e63db50b47" providerId="ADAL" clId="{CCD631C3-D91E-4641-ACDC-389C8C611FC7}" dt="2021-03-15T04:30:46.016" v="565" actId="20577"/>
        <pc:sldMkLst>
          <pc:docMk/>
          <pc:sldMk cId="2650110406" sldId="615"/>
        </pc:sldMkLst>
        <pc:spChg chg="mod">
          <ac:chgData name="Zhao Jin" userId="cd05a825-544c-438a-9ba1-08e63db50b47" providerId="ADAL" clId="{CCD631C3-D91E-4641-ACDC-389C8C611FC7}" dt="2021-03-15T04:28:11.083" v="484"/>
          <ac:spMkLst>
            <pc:docMk/>
            <pc:sldMk cId="2650110406" sldId="615"/>
            <ac:spMk id="7" creationId="{00000000-0000-0000-0000-000000000000}"/>
          </ac:spMkLst>
        </pc:spChg>
        <pc:spChg chg="mod">
          <ac:chgData name="Zhao Jin" userId="cd05a825-544c-438a-9ba1-08e63db50b47" providerId="ADAL" clId="{CCD631C3-D91E-4641-ACDC-389C8C611FC7}" dt="2021-03-15T04:30:46.016" v="565" actId="20577"/>
          <ac:spMkLst>
            <pc:docMk/>
            <pc:sldMk cId="2650110406" sldId="615"/>
            <ac:spMk id="14338" creationId="{00000000-0000-0000-0000-000000000000}"/>
          </ac:spMkLst>
        </pc:spChg>
        <pc:spChg chg="del">
          <ac:chgData name="Zhao Jin" userId="cd05a825-544c-438a-9ba1-08e63db50b47" providerId="ADAL" clId="{CCD631C3-D91E-4641-ACDC-389C8C611FC7}" dt="2021-03-15T04:14:56.115" v="52" actId="478"/>
          <ac:spMkLst>
            <pc:docMk/>
            <pc:sldMk cId="2650110406" sldId="615"/>
            <ac:spMk id="14340" creationId="{00000000-0000-0000-0000-000000000000}"/>
          </ac:spMkLst>
        </pc:spChg>
      </pc:sldChg>
      <pc:sldChg chg="delSp modSp add mod">
        <pc:chgData name="Zhao Jin" userId="cd05a825-544c-438a-9ba1-08e63db50b47" providerId="ADAL" clId="{CCD631C3-D91E-4641-ACDC-389C8C611FC7}" dt="2021-03-15T04:30:47.683" v="568" actId="20577"/>
        <pc:sldMkLst>
          <pc:docMk/>
          <pc:sldMk cId="3658891290" sldId="616"/>
        </pc:sldMkLst>
        <pc:spChg chg="mod">
          <ac:chgData name="Zhao Jin" userId="cd05a825-544c-438a-9ba1-08e63db50b47" providerId="ADAL" clId="{CCD631C3-D91E-4641-ACDC-389C8C611FC7}" dt="2021-03-15T04:28:11.083" v="484"/>
          <ac:spMkLst>
            <pc:docMk/>
            <pc:sldMk cId="3658891290" sldId="616"/>
            <ac:spMk id="7" creationId="{00000000-0000-0000-0000-000000000000}"/>
          </ac:spMkLst>
        </pc:spChg>
        <pc:spChg chg="mod">
          <ac:chgData name="Zhao Jin" userId="cd05a825-544c-438a-9ba1-08e63db50b47" providerId="ADAL" clId="{CCD631C3-D91E-4641-ACDC-389C8C611FC7}" dt="2021-03-15T04:30:47.683" v="568" actId="20577"/>
          <ac:spMkLst>
            <pc:docMk/>
            <pc:sldMk cId="3658891290" sldId="616"/>
            <ac:spMk id="14338" creationId="{00000000-0000-0000-0000-000000000000}"/>
          </ac:spMkLst>
        </pc:spChg>
        <pc:spChg chg="del">
          <ac:chgData name="Zhao Jin" userId="cd05a825-544c-438a-9ba1-08e63db50b47" providerId="ADAL" clId="{CCD631C3-D91E-4641-ACDC-389C8C611FC7}" dt="2021-03-15T04:14:57.001" v="53" actId="478"/>
          <ac:spMkLst>
            <pc:docMk/>
            <pc:sldMk cId="3658891290" sldId="616"/>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813128722" sldId="617"/>
        </pc:sldMkLst>
        <pc:spChg chg="mod">
          <ac:chgData name="Zhao Jin" userId="cd05a825-544c-438a-9ba1-08e63db50b47" providerId="ADAL" clId="{CCD631C3-D91E-4641-ACDC-389C8C611FC7}" dt="2021-03-10T03:44:34.267" v="42"/>
          <ac:spMkLst>
            <pc:docMk/>
            <pc:sldMk cId="1813128722" sldId="617"/>
            <ac:spMk id="7" creationId="{00000000-0000-0000-0000-000000000000}"/>
          </ac:spMkLst>
        </pc:spChg>
      </pc:sldChg>
      <pc:sldChg chg="delSp modSp add mod">
        <pc:chgData name="Zhao Jin" userId="cd05a825-544c-438a-9ba1-08e63db50b47" providerId="ADAL" clId="{CCD631C3-D91E-4641-ACDC-389C8C611FC7}" dt="2021-03-15T04:30:50.360" v="571" actId="20577"/>
        <pc:sldMkLst>
          <pc:docMk/>
          <pc:sldMk cId="3308462364" sldId="617"/>
        </pc:sldMkLst>
        <pc:spChg chg="mod">
          <ac:chgData name="Zhao Jin" userId="cd05a825-544c-438a-9ba1-08e63db50b47" providerId="ADAL" clId="{CCD631C3-D91E-4641-ACDC-389C8C611FC7}" dt="2021-03-15T04:28:11.083" v="484"/>
          <ac:spMkLst>
            <pc:docMk/>
            <pc:sldMk cId="3308462364" sldId="617"/>
            <ac:spMk id="7" creationId="{00000000-0000-0000-0000-000000000000}"/>
          </ac:spMkLst>
        </pc:spChg>
        <pc:spChg chg="mod">
          <ac:chgData name="Zhao Jin" userId="cd05a825-544c-438a-9ba1-08e63db50b47" providerId="ADAL" clId="{CCD631C3-D91E-4641-ACDC-389C8C611FC7}" dt="2021-03-15T04:30:50.360" v="571" actId="20577"/>
          <ac:spMkLst>
            <pc:docMk/>
            <pc:sldMk cId="3308462364" sldId="617"/>
            <ac:spMk id="14338" creationId="{00000000-0000-0000-0000-000000000000}"/>
          </ac:spMkLst>
        </pc:spChg>
        <pc:spChg chg="del">
          <ac:chgData name="Zhao Jin" userId="cd05a825-544c-438a-9ba1-08e63db50b47" providerId="ADAL" clId="{CCD631C3-D91E-4641-ACDC-389C8C611FC7}" dt="2021-03-15T04:14:57.679" v="54" actId="478"/>
          <ac:spMkLst>
            <pc:docMk/>
            <pc:sldMk cId="3308462364" sldId="617"/>
            <ac:spMk id="14340" creationId="{00000000-0000-0000-0000-000000000000}"/>
          </ac:spMkLst>
        </pc:spChg>
      </pc:sldChg>
      <pc:sldChg chg="delSp modSp add mod">
        <pc:chgData name="Zhao Jin" userId="cd05a825-544c-438a-9ba1-08e63db50b47" providerId="ADAL" clId="{CCD631C3-D91E-4641-ACDC-389C8C611FC7}" dt="2021-03-15T04:30:53.696" v="574" actId="20577"/>
        <pc:sldMkLst>
          <pc:docMk/>
          <pc:sldMk cId="762563431" sldId="618"/>
        </pc:sldMkLst>
        <pc:spChg chg="mod">
          <ac:chgData name="Zhao Jin" userId="cd05a825-544c-438a-9ba1-08e63db50b47" providerId="ADAL" clId="{CCD631C3-D91E-4641-ACDC-389C8C611FC7}" dt="2021-03-15T04:28:11.083" v="484"/>
          <ac:spMkLst>
            <pc:docMk/>
            <pc:sldMk cId="762563431" sldId="618"/>
            <ac:spMk id="7" creationId="{00000000-0000-0000-0000-000000000000}"/>
          </ac:spMkLst>
        </pc:spChg>
        <pc:spChg chg="mod">
          <ac:chgData name="Zhao Jin" userId="cd05a825-544c-438a-9ba1-08e63db50b47" providerId="ADAL" clId="{CCD631C3-D91E-4641-ACDC-389C8C611FC7}" dt="2021-03-15T04:30:53.696" v="574" actId="20577"/>
          <ac:spMkLst>
            <pc:docMk/>
            <pc:sldMk cId="762563431" sldId="618"/>
            <ac:spMk id="14338" creationId="{00000000-0000-0000-0000-000000000000}"/>
          </ac:spMkLst>
        </pc:spChg>
        <pc:spChg chg="del">
          <ac:chgData name="Zhao Jin" userId="cd05a825-544c-438a-9ba1-08e63db50b47" providerId="ADAL" clId="{CCD631C3-D91E-4641-ACDC-389C8C611FC7}" dt="2021-03-15T04:14:58.498" v="55" actId="478"/>
          <ac:spMkLst>
            <pc:docMk/>
            <pc:sldMk cId="762563431" sldId="618"/>
            <ac:spMk id="14340" creationId="{00000000-0000-0000-0000-000000000000}"/>
          </ac:spMkLst>
        </pc:spChg>
      </pc:sldChg>
      <pc:sldChg chg="delSp modSp add mod">
        <pc:chgData name="Zhao Jin" userId="cd05a825-544c-438a-9ba1-08e63db50b47" providerId="ADAL" clId="{CCD631C3-D91E-4641-ACDC-389C8C611FC7}" dt="2021-03-15T04:30:55.312" v="577" actId="20577"/>
        <pc:sldMkLst>
          <pc:docMk/>
          <pc:sldMk cId="1164729378" sldId="619"/>
        </pc:sldMkLst>
        <pc:spChg chg="mod">
          <ac:chgData name="Zhao Jin" userId="cd05a825-544c-438a-9ba1-08e63db50b47" providerId="ADAL" clId="{CCD631C3-D91E-4641-ACDC-389C8C611FC7}" dt="2021-03-15T04:28:11.083" v="484"/>
          <ac:spMkLst>
            <pc:docMk/>
            <pc:sldMk cId="1164729378" sldId="619"/>
            <ac:spMk id="7" creationId="{00000000-0000-0000-0000-000000000000}"/>
          </ac:spMkLst>
        </pc:spChg>
        <pc:spChg chg="mod">
          <ac:chgData name="Zhao Jin" userId="cd05a825-544c-438a-9ba1-08e63db50b47" providerId="ADAL" clId="{CCD631C3-D91E-4641-ACDC-389C8C611FC7}" dt="2021-03-15T04:30:55.312" v="577" actId="20577"/>
          <ac:spMkLst>
            <pc:docMk/>
            <pc:sldMk cId="1164729378" sldId="619"/>
            <ac:spMk id="14338" creationId="{00000000-0000-0000-0000-000000000000}"/>
          </ac:spMkLst>
        </pc:spChg>
        <pc:spChg chg="del">
          <ac:chgData name="Zhao Jin" userId="cd05a825-544c-438a-9ba1-08e63db50b47" providerId="ADAL" clId="{CCD631C3-D91E-4641-ACDC-389C8C611FC7}" dt="2021-03-15T04:14:59.419" v="56" actId="478"/>
          <ac:spMkLst>
            <pc:docMk/>
            <pc:sldMk cId="1164729378" sldId="619"/>
            <ac:spMk id="14340" creationId="{00000000-0000-0000-0000-000000000000}"/>
          </ac:spMkLst>
        </pc:spChg>
      </pc:sldChg>
      <pc:sldChg chg="delSp modSp add mod">
        <pc:chgData name="Zhao Jin" userId="cd05a825-544c-438a-9ba1-08e63db50b47" providerId="ADAL" clId="{CCD631C3-D91E-4641-ACDC-389C8C611FC7}" dt="2021-03-15T04:31:00.530" v="580" actId="20577"/>
        <pc:sldMkLst>
          <pc:docMk/>
          <pc:sldMk cId="1096816361" sldId="620"/>
        </pc:sldMkLst>
        <pc:spChg chg="mod">
          <ac:chgData name="Zhao Jin" userId="cd05a825-544c-438a-9ba1-08e63db50b47" providerId="ADAL" clId="{CCD631C3-D91E-4641-ACDC-389C8C611FC7}" dt="2021-03-15T04:28:11.083" v="484"/>
          <ac:spMkLst>
            <pc:docMk/>
            <pc:sldMk cId="1096816361" sldId="620"/>
            <ac:spMk id="7" creationId="{00000000-0000-0000-0000-000000000000}"/>
          </ac:spMkLst>
        </pc:spChg>
        <pc:spChg chg="mod">
          <ac:chgData name="Zhao Jin" userId="cd05a825-544c-438a-9ba1-08e63db50b47" providerId="ADAL" clId="{CCD631C3-D91E-4641-ACDC-389C8C611FC7}" dt="2021-03-15T04:31:00.530" v="580" actId="20577"/>
          <ac:spMkLst>
            <pc:docMk/>
            <pc:sldMk cId="1096816361" sldId="620"/>
            <ac:spMk id="14338" creationId="{00000000-0000-0000-0000-000000000000}"/>
          </ac:spMkLst>
        </pc:spChg>
        <pc:spChg chg="del">
          <ac:chgData name="Zhao Jin" userId="cd05a825-544c-438a-9ba1-08e63db50b47" providerId="ADAL" clId="{CCD631C3-D91E-4641-ACDC-389C8C611FC7}" dt="2021-03-15T04:15:00.287" v="57" actId="478"/>
          <ac:spMkLst>
            <pc:docMk/>
            <pc:sldMk cId="1096816361" sldId="620"/>
            <ac:spMk id="14340" creationId="{00000000-0000-0000-0000-000000000000}"/>
          </ac:spMkLst>
        </pc:spChg>
      </pc:sldChg>
      <pc:sldChg chg="delSp modSp add mod">
        <pc:chgData name="Zhao Jin" userId="cd05a825-544c-438a-9ba1-08e63db50b47" providerId="ADAL" clId="{CCD631C3-D91E-4641-ACDC-389C8C611FC7}" dt="2021-03-15T04:31:05.957" v="586" actId="20577"/>
        <pc:sldMkLst>
          <pc:docMk/>
          <pc:sldMk cId="4110967709" sldId="621"/>
        </pc:sldMkLst>
        <pc:spChg chg="mod">
          <ac:chgData name="Zhao Jin" userId="cd05a825-544c-438a-9ba1-08e63db50b47" providerId="ADAL" clId="{CCD631C3-D91E-4641-ACDC-389C8C611FC7}" dt="2021-03-15T04:28:11.083" v="484"/>
          <ac:spMkLst>
            <pc:docMk/>
            <pc:sldMk cId="4110967709" sldId="621"/>
            <ac:spMk id="7" creationId="{00000000-0000-0000-0000-000000000000}"/>
          </ac:spMkLst>
        </pc:spChg>
        <pc:spChg chg="mod">
          <ac:chgData name="Zhao Jin" userId="cd05a825-544c-438a-9ba1-08e63db50b47" providerId="ADAL" clId="{CCD631C3-D91E-4641-ACDC-389C8C611FC7}" dt="2021-03-15T04:15:44.429" v="81" actId="207"/>
          <ac:spMkLst>
            <pc:docMk/>
            <pc:sldMk cId="4110967709" sldId="621"/>
            <ac:spMk id="11" creationId="{00000000-0000-0000-0000-000000000000}"/>
          </ac:spMkLst>
        </pc:spChg>
        <pc:spChg chg="mod">
          <ac:chgData name="Zhao Jin" userId="cd05a825-544c-438a-9ba1-08e63db50b47" providerId="ADAL" clId="{CCD631C3-D91E-4641-ACDC-389C8C611FC7}" dt="2021-03-15T04:31:05.957" v="586" actId="20577"/>
          <ac:spMkLst>
            <pc:docMk/>
            <pc:sldMk cId="4110967709" sldId="621"/>
            <ac:spMk id="14338" creationId="{00000000-0000-0000-0000-000000000000}"/>
          </ac:spMkLst>
        </pc:spChg>
        <pc:spChg chg="del">
          <ac:chgData name="Zhao Jin" userId="cd05a825-544c-438a-9ba1-08e63db50b47" providerId="ADAL" clId="{CCD631C3-D91E-4641-ACDC-389C8C611FC7}" dt="2021-03-15T04:15:01.909" v="59" actId="478"/>
          <ac:spMkLst>
            <pc:docMk/>
            <pc:sldMk cId="4110967709" sldId="621"/>
            <ac:spMk id="14340" creationId="{00000000-0000-0000-0000-000000000000}"/>
          </ac:spMkLst>
        </pc:spChg>
      </pc:sldChg>
      <pc:sldChg chg="addSp delSp modSp add mod delAnim">
        <pc:chgData name="Zhao Jin" userId="cd05a825-544c-438a-9ba1-08e63db50b47" providerId="ADAL" clId="{CCD631C3-D91E-4641-ACDC-389C8C611FC7}" dt="2021-03-15T04:48:30.218" v="1443" actId="207"/>
        <pc:sldMkLst>
          <pc:docMk/>
          <pc:sldMk cId="172325292" sldId="622"/>
        </pc:sldMkLst>
        <pc:spChg chg="mod">
          <ac:chgData name="Zhao Jin" userId="cd05a825-544c-438a-9ba1-08e63db50b47" providerId="ADAL" clId="{CCD631C3-D91E-4641-ACDC-389C8C611FC7}" dt="2021-03-15T04:19:03.215" v="254" actId="403"/>
          <ac:spMkLst>
            <pc:docMk/>
            <pc:sldMk cId="172325292" sldId="622"/>
            <ac:spMk id="6" creationId="{00000000-0000-0000-0000-000000000000}"/>
          </ac:spMkLst>
        </pc:spChg>
        <pc:spChg chg="mod">
          <ac:chgData name="Zhao Jin" userId="cd05a825-544c-438a-9ba1-08e63db50b47" providerId="ADAL" clId="{CCD631C3-D91E-4641-ACDC-389C8C611FC7}" dt="2021-03-15T04:28:11.083" v="484"/>
          <ac:spMkLst>
            <pc:docMk/>
            <pc:sldMk cId="172325292" sldId="622"/>
            <ac:spMk id="7" creationId="{00000000-0000-0000-0000-000000000000}"/>
          </ac:spMkLst>
        </pc:spChg>
        <pc:spChg chg="del mod">
          <ac:chgData name="Zhao Jin" userId="cd05a825-544c-438a-9ba1-08e63db50b47" providerId="ADAL" clId="{CCD631C3-D91E-4641-ACDC-389C8C611FC7}" dt="2021-03-15T04:18:19.841" v="212" actId="478"/>
          <ac:spMkLst>
            <pc:docMk/>
            <pc:sldMk cId="172325292" sldId="622"/>
            <ac:spMk id="8" creationId="{00000000-0000-0000-0000-000000000000}"/>
          </ac:spMkLst>
        </pc:spChg>
        <pc:spChg chg="add mod">
          <ac:chgData name="Zhao Jin" userId="cd05a825-544c-438a-9ba1-08e63db50b47" providerId="ADAL" clId="{CCD631C3-D91E-4641-ACDC-389C8C611FC7}" dt="2021-03-15T04:48:30.218" v="1443" actId="207"/>
          <ac:spMkLst>
            <pc:docMk/>
            <pc:sldMk cId="172325292" sldId="622"/>
            <ac:spMk id="9" creationId="{29F683CC-0600-40FD-9D2B-FC1FF1C92314}"/>
          </ac:spMkLst>
        </pc:spChg>
        <pc:spChg chg="add mod">
          <ac:chgData name="Zhao Jin" userId="cd05a825-544c-438a-9ba1-08e63db50b47" providerId="ADAL" clId="{CCD631C3-D91E-4641-ACDC-389C8C611FC7}" dt="2021-03-15T04:48:26.892" v="1441" actId="1076"/>
          <ac:spMkLst>
            <pc:docMk/>
            <pc:sldMk cId="172325292" sldId="622"/>
            <ac:spMk id="10" creationId="{D153CBB1-6A65-4E27-8E8D-942BD4332FB9}"/>
          </ac:spMkLst>
        </pc:spChg>
        <pc:spChg chg="mod">
          <ac:chgData name="Zhao Jin" userId="cd05a825-544c-438a-9ba1-08e63db50b47" providerId="ADAL" clId="{CCD631C3-D91E-4641-ACDC-389C8C611FC7}" dt="2021-03-15T04:31:07.519" v="589" actId="20577"/>
          <ac:spMkLst>
            <pc:docMk/>
            <pc:sldMk cId="172325292" sldId="622"/>
            <ac:spMk id="14338" creationId="{00000000-0000-0000-0000-000000000000}"/>
          </ac:spMkLst>
        </pc:spChg>
        <pc:spChg chg="del">
          <ac:chgData name="Zhao Jin" userId="cd05a825-544c-438a-9ba1-08e63db50b47" providerId="ADAL" clId="{CCD631C3-D91E-4641-ACDC-389C8C611FC7}" dt="2021-03-15T04:15:02.730" v="60" actId="478"/>
          <ac:spMkLst>
            <pc:docMk/>
            <pc:sldMk cId="172325292" sldId="622"/>
            <ac:spMk id="14340" creationId="{00000000-0000-0000-0000-000000000000}"/>
          </ac:spMkLst>
        </pc:spChg>
      </pc:sldChg>
      <pc:sldChg chg="addSp delSp modSp add mod delAnim">
        <pc:chgData name="Zhao Jin" userId="cd05a825-544c-438a-9ba1-08e63db50b47" providerId="ADAL" clId="{CCD631C3-D91E-4641-ACDC-389C8C611FC7}" dt="2021-03-15T04:48:38.572" v="1445"/>
        <pc:sldMkLst>
          <pc:docMk/>
          <pc:sldMk cId="3569280496" sldId="623"/>
        </pc:sldMkLst>
        <pc:spChg chg="mod">
          <ac:chgData name="Zhao Jin" userId="cd05a825-544c-438a-9ba1-08e63db50b47" providerId="ADAL" clId="{CCD631C3-D91E-4641-ACDC-389C8C611FC7}" dt="2021-03-15T04:28:11.083" v="484"/>
          <ac:spMkLst>
            <pc:docMk/>
            <pc:sldMk cId="3569280496" sldId="623"/>
            <ac:spMk id="7" creationId="{00000000-0000-0000-0000-000000000000}"/>
          </ac:spMkLst>
        </pc:spChg>
        <pc:spChg chg="mod topLvl">
          <ac:chgData name="Zhao Jin" userId="cd05a825-544c-438a-9ba1-08e63db50b47" providerId="ADAL" clId="{CCD631C3-D91E-4641-ACDC-389C8C611FC7}" dt="2021-03-15T04:20:57.764" v="309" actId="207"/>
          <ac:spMkLst>
            <pc:docMk/>
            <pc:sldMk cId="3569280496" sldId="623"/>
            <ac:spMk id="10" creationId="{00000000-0000-0000-0000-000000000000}"/>
          </ac:spMkLst>
        </pc:spChg>
        <pc:spChg chg="del topLvl">
          <ac:chgData name="Zhao Jin" userId="cd05a825-544c-438a-9ba1-08e63db50b47" providerId="ADAL" clId="{CCD631C3-D91E-4641-ACDC-389C8C611FC7}" dt="2021-03-15T04:16:27.159" v="84" actId="478"/>
          <ac:spMkLst>
            <pc:docMk/>
            <pc:sldMk cId="3569280496" sldId="623"/>
            <ac:spMk id="11" creationId="{00000000-0000-0000-0000-000000000000}"/>
          </ac:spMkLst>
        </pc:spChg>
        <pc:spChg chg="add del mod">
          <ac:chgData name="Zhao Jin" userId="cd05a825-544c-438a-9ba1-08e63db50b47" providerId="ADAL" clId="{CCD631C3-D91E-4641-ACDC-389C8C611FC7}" dt="2021-03-15T04:48:13.741" v="1437"/>
          <ac:spMkLst>
            <pc:docMk/>
            <pc:sldMk cId="3569280496" sldId="623"/>
            <ac:spMk id="13" creationId="{DCA96079-4470-4363-A0CB-62CDA974D079}"/>
          </ac:spMkLst>
        </pc:spChg>
        <pc:spChg chg="add del mod">
          <ac:chgData name="Zhao Jin" userId="cd05a825-544c-438a-9ba1-08e63db50b47" providerId="ADAL" clId="{CCD631C3-D91E-4641-ACDC-389C8C611FC7}" dt="2021-03-15T04:48:38.572" v="1445"/>
          <ac:spMkLst>
            <pc:docMk/>
            <pc:sldMk cId="3569280496" sldId="623"/>
            <ac:spMk id="14" creationId="{416D1AF6-6604-40F6-BC6A-ECC8D89AB0CF}"/>
          </ac:spMkLst>
        </pc:spChg>
        <pc:spChg chg="mod">
          <ac:chgData name="Zhao Jin" userId="cd05a825-544c-438a-9ba1-08e63db50b47" providerId="ADAL" clId="{CCD631C3-D91E-4641-ACDC-389C8C611FC7}" dt="2021-03-15T04:31:09.297" v="592" actId="20577"/>
          <ac:spMkLst>
            <pc:docMk/>
            <pc:sldMk cId="3569280496" sldId="623"/>
            <ac:spMk id="14338" creationId="{00000000-0000-0000-0000-000000000000}"/>
          </ac:spMkLst>
        </pc:spChg>
        <pc:spChg chg="del">
          <ac:chgData name="Zhao Jin" userId="cd05a825-544c-438a-9ba1-08e63db50b47" providerId="ADAL" clId="{CCD631C3-D91E-4641-ACDC-389C8C611FC7}" dt="2021-03-15T04:15:03.506" v="61" actId="478"/>
          <ac:spMkLst>
            <pc:docMk/>
            <pc:sldMk cId="3569280496" sldId="623"/>
            <ac:spMk id="14340" creationId="{00000000-0000-0000-0000-000000000000}"/>
          </ac:spMkLst>
        </pc:spChg>
        <pc:grpChg chg="del">
          <ac:chgData name="Zhao Jin" userId="cd05a825-544c-438a-9ba1-08e63db50b47" providerId="ADAL" clId="{CCD631C3-D91E-4641-ACDC-389C8C611FC7}" dt="2021-03-15T04:16:27.159" v="84" actId="478"/>
          <ac:grpSpMkLst>
            <pc:docMk/>
            <pc:sldMk cId="3569280496" sldId="623"/>
            <ac:grpSpMk id="9" creationId="{00000000-0000-0000-0000-000000000000}"/>
          </ac:grpSpMkLst>
        </pc:grpChg>
      </pc:sldChg>
      <pc:sldChg chg="addSp delSp modSp add mod">
        <pc:chgData name="Zhao Jin" userId="cd05a825-544c-438a-9ba1-08e63db50b47" providerId="ADAL" clId="{CCD631C3-D91E-4641-ACDC-389C8C611FC7}" dt="2021-03-15T04:48:43.448" v="1447" actId="1076"/>
        <pc:sldMkLst>
          <pc:docMk/>
          <pc:sldMk cId="1400456452" sldId="624"/>
        </pc:sldMkLst>
        <pc:spChg chg="mod">
          <ac:chgData name="Zhao Jin" userId="cd05a825-544c-438a-9ba1-08e63db50b47" providerId="ADAL" clId="{CCD631C3-D91E-4641-ACDC-389C8C611FC7}" dt="2021-03-15T04:47:39.006" v="1435" actId="6549"/>
          <ac:spMkLst>
            <pc:docMk/>
            <pc:sldMk cId="1400456452" sldId="624"/>
            <ac:spMk id="6" creationId="{00000000-0000-0000-0000-000000000000}"/>
          </ac:spMkLst>
        </pc:spChg>
        <pc:spChg chg="mod">
          <ac:chgData name="Zhao Jin" userId="cd05a825-544c-438a-9ba1-08e63db50b47" providerId="ADAL" clId="{CCD631C3-D91E-4641-ACDC-389C8C611FC7}" dt="2021-03-15T04:28:11.083" v="484"/>
          <ac:spMkLst>
            <pc:docMk/>
            <pc:sldMk cId="1400456452" sldId="624"/>
            <ac:spMk id="7" creationId="{00000000-0000-0000-0000-000000000000}"/>
          </ac:spMkLst>
        </pc:spChg>
        <pc:spChg chg="mod">
          <ac:chgData name="Zhao Jin" userId="cd05a825-544c-438a-9ba1-08e63db50b47" providerId="ADAL" clId="{CCD631C3-D91E-4641-ACDC-389C8C611FC7}" dt="2021-03-15T04:23:04.418" v="355" actId="20577"/>
          <ac:spMkLst>
            <pc:docMk/>
            <pc:sldMk cId="1400456452" sldId="624"/>
            <ac:spMk id="8" creationId="{00000000-0000-0000-0000-000000000000}"/>
          </ac:spMkLst>
        </pc:spChg>
        <pc:spChg chg="mod">
          <ac:chgData name="Zhao Jin" userId="cd05a825-544c-438a-9ba1-08e63db50b47" providerId="ADAL" clId="{CCD631C3-D91E-4641-ACDC-389C8C611FC7}" dt="2021-03-15T04:23:36.155" v="390" actId="20577"/>
          <ac:spMkLst>
            <pc:docMk/>
            <pc:sldMk cId="1400456452" sldId="624"/>
            <ac:spMk id="10" creationId="{00000000-0000-0000-0000-000000000000}"/>
          </ac:spMkLst>
        </pc:spChg>
        <pc:spChg chg="mod">
          <ac:chgData name="Zhao Jin" userId="cd05a825-544c-438a-9ba1-08e63db50b47" providerId="ADAL" clId="{CCD631C3-D91E-4641-ACDC-389C8C611FC7}" dt="2021-03-15T04:41:08.986" v="1185" actId="20577"/>
          <ac:spMkLst>
            <pc:docMk/>
            <pc:sldMk cId="1400456452" sldId="624"/>
            <ac:spMk id="11" creationId="{00000000-0000-0000-0000-000000000000}"/>
          </ac:spMkLst>
        </pc:spChg>
        <pc:spChg chg="mod">
          <ac:chgData name="Zhao Jin" userId="cd05a825-544c-438a-9ba1-08e63db50b47" providerId="ADAL" clId="{CCD631C3-D91E-4641-ACDC-389C8C611FC7}" dt="2021-03-15T04:42:45.560" v="1239"/>
          <ac:spMkLst>
            <pc:docMk/>
            <pc:sldMk cId="1400456452" sldId="624"/>
            <ac:spMk id="19" creationId="{00000000-0000-0000-0000-000000000000}"/>
          </ac:spMkLst>
        </pc:spChg>
        <pc:spChg chg="mod">
          <ac:chgData name="Zhao Jin" userId="cd05a825-544c-438a-9ba1-08e63db50b47" providerId="ADAL" clId="{CCD631C3-D91E-4641-ACDC-389C8C611FC7}" dt="2021-03-15T04:42:25.062" v="1234" actId="20577"/>
          <ac:spMkLst>
            <pc:docMk/>
            <pc:sldMk cId="1400456452" sldId="624"/>
            <ac:spMk id="20" creationId="{00000000-0000-0000-0000-000000000000}"/>
          </ac:spMkLst>
        </pc:spChg>
        <pc:spChg chg="mod">
          <ac:chgData name="Zhao Jin" userId="cd05a825-544c-438a-9ba1-08e63db50b47" providerId="ADAL" clId="{CCD631C3-D91E-4641-ACDC-389C8C611FC7}" dt="2021-03-15T04:34:49.182" v="801"/>
          <ac:spMkLst>
            <pc:docMk/>
            <pc:sldMk cId="1400456452" sldId="624"/>
            <ac:spMk id="22" creationId="{00000000-0000-0000-0000-000000000000}"/>
          </ac:spMkLst>
        </pc:spChg>
        <pc:spChg chg="mod">
          <ac:chgData name="Zhao Jin" userId="cd05a825-544c-438a-9ba1-08e63db50b47" providerId="ADAL" clId="{CCD631C3-D91E-4641-ACDC-389C8C611FC7}" dt="2021-03-15T04:46:27.640" v="1432" actId="20577"/>
          <ac:spMkLst>
            <pc:docMk/>
            <pc:sldMk cId="1400456452" sldId="624"/>
            <ac:spMk id="23" creationId="{00000000-0000-0000-0000-000000000000}"/>
          </ac:spMkLst>
        </pc:spChg>
        <pc:spChg chg="mod">
          <ac:chgData name="Zhao Jin" userId="cd05a825-544c-438a-9ba1-08e63db50b47" providerId="ADAL" clId="{CCD631C3-D91E-4641-ACDC-389C8C611FC7}" dt="2021-03-15T04:42:57.164" v="1240" actId="403"/>
          <ac:spMkLst>
            <pc:docMk/>
            <pc:sldMk cId="1400456452" sldId="624"/>
            <ac:spMk id="30" creationId="{00000000-0000-0000-0000-000000000000}"/>
          </ac:spMkLst>
        </pc:spChg>
        <pc:spChg chg="mod">
          <ac:chgData name="Zhao Jin" userId="cd05a825-544c-438a-9ba1-08e63db50b47" providerId="ADAL" clId="{CCD631C3-D91E-4641-ACDC-389C8C611FC7}" dt="2021-03-15T04:43:03.070" v="1256" actId="1035"/>
          <ac:spMkLst>
            <pc:docMk/>
            <pc:sldMk cId="1400456452" sldId="624"/>
            <ac:spMk id="31" creationId="{00000000-0000-0000-0000-000000000000}"/>
          </ac:spMkLst>
        </pc:spChg>
        <pc:spChg chg="mod">
          <ac:chgData name="Zhao Jin" userId="cd05a825-544c-438a-9ba1-08e63db50b47" providerId="ADAL" clId="{CCD631C3-D91E-4641-ACDC-389C8C611FC7}" dt="2021-03-15T04:43:25.368" v="1274" actId="1036"/>
          <ac:spMkLst>
            <pc:docMk/>
            <pc:sldMk cId="1400456452" sldId="624"/>
            <ac:spMk id="33"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4"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6" creationId="{00000000-0000-0000-0000-000000000000}"/>
          </ac:spMkLst>
        </pc:spChg>
        <pc:spChg chg="mod">
          <ac:chgData name="Zhao Jin" userId="cd05a825-544c-438a-9ba1-08e63db50b47" providerId="ADAL" clId="{CCD631C3-D91E-4641-ACDC-389C8C611FC7}" dt="2021-03-15T04:45:58.607" v="1426" actId="1036"/>
          <ac:spMkLst>
            <pc:docMk/>
            <pc:sldMk cId="1400456452" sldId="624"/>
            <ac:spMk id="37"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9" creationId="{00000000-0000-0000-0000-000000000000}"/>
          </ac:spMkLst>
        </pc:spChg>
        <pc:spChg chg="mod">
          <ac:chgData name="Zhao Jin" userId="cd05a825-544c-438a-9ba1-08e63db50b47" providerId="ADAL" clId="{CCD631C3-D91E-4641-ACDC-389C8C611FC7}" dt="2021-03-15T04:45:29.423" v="1395" actId="20577"/>
          <ac:spMkLst>
            <pc:docMk/>
            <pc:sldMk cId="1400456452" sldId="624"/>
            <ac:spMk id="40" creationId="{00000000-0000-0000-0000-000000000000}"/>
          </ac:spMkLst>
        </pc:spChg>
        <pc:spChg chg="add mod">
          <ac:chgData name="Zhao Jin" userId="cd05a825-544c-438a-9ba1-08e63db50b47" providerId="ADAL" clId="{CCD631C3-D91E-4641-ACDC-389C8C611FC7}" dt="2021-03-15T04:48:43.448" v="1447" actId="1076"/>
          <ac:spMkLst>
            <pc:docMk/>
            <pc:sldMk cId="1400456452" sldId="624"/>
            <ac:spMk id="81" creationId="{5D94346C-D381-40BF-8939-B87C972D4157}"/>
          </ac:spMkLst>
        </pc:spChg>
        <pc:spChg chg="mod">
          <ac:chgData name="Zhao Jin" userId="cd05a825-544c-438a-9ba1-08e63db50b47" providerId="ADAL" clId="{CCD631C3-D91E-4641-ACDC-389C8C611FC7}" dt="2021-03-15T04:31:11.475" v="595" actId="20577"/>
          <ac:spMkLst>
            <pc:docMk/>
            <pc:sldMk cId="1400456452" sldId="624"/>
            <ac:spMk id="14338" creationId="{00000000-0000-0000-0000-000000000000}"/>
          </ac:spMkLst>
        </pc:spChg>
        <pc:spChg chg="del">
          <ac:chgData name="Zhao Jin" userId="cd05a825-544c-438a-9ba1-08e63db50b47" providerId="ADAL" clId="{CCD631C3-D91E-4641-ACDC-389C8C611FC7}" dt="2021-03-15T04:15:04.714" v="62" actId="478"/>
          <ac:spMkLst>
            <pc:docMk/>
            <pc:sldMk cId="1400456452" sldId="624"/>
            <ac:spMk id="14340" creationId="{00000000-0000-0000-0000-000000000000}"/>
          </ac:spMkLst>
        </pc:spChg>
        <pc:grpChg chg="mod">
          <ac:chgData name="Zhao Jin" userId="cd05a825-544c-438a-9ba1-08e63db50b47" providerId="ADAL" clId="{CCD631C3-D91E-4641-ACDC-389C8C611FC7}" dt="2021-03-15T04:43:40.665" v="1287" actId="1035"/>
          <ac:grpSpMkLst>
            <pc:docMk/>
            <pc:sldMk cId="1400456452" sldId="624"/>
            <ac:grpSpMk id="32" creationId="{00000000-0000-0000-0000-000000000000}"/>
          </ac:grpSpMkLst>
        </pc:grpChg>
        <pc:grpChg chg="mod">
          <ac:chgData name="Zhao Jin" userId="cd05a825-544c-438a-9ba1-08e63db50b47" providerId="ADAL" clId="{CCD631C3-D91E-4641-ACDC-389C8C611FC7}" dt="2021-03-15T04:45:51.471" v="1424" actId="1035"/>
          <ac:grpSpMkLst>
            <pc:docMk/>
            <pc:sldMk cId="1400456452" sldId="624"/>
            <ac:grpSpMk id="35" creationId="{00000000-0000-0000-0000-000000000000}"/>
          </ac:grpSpMkLst>
        </pc:grpChg>
        <pc:grpChg chg="mod">
          <ac:chgData name="Zhao Jin" userId="cd05a825-544c-438a-9ba1-08e63db50b47" providerId="ADAL" clId="{CCD631C3-D91E-4641-ACDC-389C8C611FC7}" dt="2021-03-15T04:45:12.538" v="1380" actId="1035"/>
          <ac:grpSpMkLst>
            <pc:docMk/>
            <pc:sldMk cId="1400456452" sldId="624"/>
            <ac:grpSpMk id="38" creationId="{00000000-0000-0000-0000-000000000000}"/>
          </ac:grpSpMkLst>
        </pc:grpChg>
        <pc:grpChg chg="mod">
          <ac:chgData name="Zhao Jin" userId="cd05a825-544c-438a-9ba1-08e63db50b47" providerId="ADAL" clId="{CCD631C3-D91E-4641-ACDC-389C8C611FC7}" dt="2021-03-15T04:36:17.017" v="877" actId="14100"/>
          <ac:grpSpMkLst>
            <pc:docMk/>
            <pc:sldMk cId="1400456452" sldId="624"/>
            <ac:grpSpMk id="45" creationId="{00000000-0000-0000-0000-000000000000}"/>
          </ac:grpSpMkLst>
        </pc:grpChg>
        <pc:cxnChg chg="mod">
          <ac:chgData name="Zhao Jin" userId="cd05a825-544c-438a-9ba1-08e63db50b47" providerId="ADAL" clId="{CCD631C3-D91E-4641-ACDC-389C8C611FC7}" dt="2021-03-15T04:43:09.831" v="1259" actId="14100"/>
          <ac:cxnSpMkLst>
            <pc:docMk/>
            <pc:sldMk cId="1400456452" sldId="624"/>
            <ac:cxnSpMk id="46" creationId="{00000000-0000-0000-0000-000000000000}"/>
          </ac:cxnSpMkLst>
        </pc:cxnChg>
        <pc:cxnChg chg="mod">
          <ac:chgData name="Zhao Jin" userId="cd05a825-544c-438a-9ba1-08e63db50b47" providerId="ADAL" clId="{CCD631C3-D91E-4641-ACDC-389C8C611FC7}" dt="2021-03-15T04:43:12.529" v="1260" actId="14100"/>
          <ac:cxnSpMkLst>
            <pc:docMk/>
            <pc:sldMk cId="1400456452" sldId="624"/>
            <ac:cxnSpMk id="47" creationId="{00000000-0000-0000-0000-000000000000}"/>
          </ac:cxnSpMkLst>
        </pc:cxnChg>
        <pc:cxnChg chg="mod">
          <ac:chgData name="Zhao Jin" userId="cd05a825-544c-438a-9ba1-08e63db50b47" providerId="ADAL" clId="{CCD631C3-D91E-4641-ACDC-389C8C611FC7}" dt="2021-03-15T04:43:40.665" v="1287" actId="1035"/>
          <ac:cxnSpMkLst>
            <pc:docMk/>
            <pc:sldMk cId="1400456452" sldId="624"/>
            <ac:cxnSpMk id="49" creationId="{00000000-0000-0000-0000-000000000000}"/>
          </ac:cxnSpMkLst>
        </pc:cxnChg>
        <pc:cxnChg chg="mod">
          <ac:chgData name="Zhao Jin" userId="cd05a825-544c-438a-9ba1-08e63db50b47" providerId="ADAL" clId="{CCD631C3-D91E-4641-ACDC-389C8C611FC7}" dt="2021-03-15T04:43:42.714" v="1289" actId="1035"/>
          <ac:cxnSpMkLst>
            <pc:docMk/>
            <pc:sldMk cId="1400456452" sldId="624"/>
            <ac:cxnSpMk id="50" creationId="{00000000-0000-0000-0000-000000000000}"/>
          </ac:cxnSpMkLst>
        </pc:cxnChg>
        <pc:cxnChg chg="mod">
          <ac:chgData name="Zhao Jin" userId="cd05a825-544c-438a-9ba1-08e63db50b47" providerId="ADAL" clId="{CCD631C3-D91E-4641-ACDC-389C8C611FC7}" dt="2021-03-15T04:45:51.471" v="1424" actId="1035"/>
          <ac:cxnSpMkLst>
            <pc:docMk/>
            <pc:sldMk cId="1400456452" sldId="624"/>
            <ac:cxnSpMk id="52" creationId="{00000000-0000-0000-0000-000000000000}"/>
          </ac:cxnSpMkLst>
        </pc:cxnChg>
        <pc:cxnChg chg="mod">
          <ac:chgData name="Zhao Jin" userId="cd05a825-544c-438a-9ba1-08e63db50b47" providerId="ADAL" clId="{CCD631C3-D91E-4641-ACDC-389C8C611FC7}" dt="2021-03-15T04:46:12.305" v="1429" actId="14100"/>
          <ac:cxnSpMkLst>
            <pc:docMk/>
            <pc:sldMk cId="1400456452" sldId="624"/>
            <ac:cxnSpMk id="53" creationId="{00000000-0000-0000-0000-000000000000}"/>
          </ac:cxnSpMkLst>
        </pc:cxnChg>
        <pc:cxnChg chg="mod">
          <ac:chgData name="Zhao Jin" userId="cd05a825-544c-438a-9ba1-08e63db50b47" providerId="ADAL" clId="{CCD631C3-D91E-4641-ACDC-389C8C611FC7}" dt="2021-03-15T04:45:10.778" v="1374" actId="1035"/>
          <ac:cxnSpMkLst>
            <pc:docMk/>
            <pc:sldMk cId="1400456452" sldId="624"/>
            <ac:cxnSpMk id="54" creationId="{00000000-0000-0000-0000-000000000000}"/>
          </ac:cxnSpMkLst>
        </pc:cxnChg>
        <pc:cxnChg chg="mod">
          <ac:chgData name="Zhao Jin" userId="cd05a825-544c-438a-9ba1-08e63db50b47" providerId="ADAL" clId="{CCD631C3-D91E-4641-ACDC-389C8C611FC7}" dt="2021-03-15T04:45:21.986" v="1394" actId="14100"/>
          <ac:cxnSpMkLst>
            <pc:docMk/>
            <pc:sldMk cId="1400456452" sldId="624"/>
            <ac:cxnSpMk id="55" creationId="{00000000-0000-0000-0000-000000000000}"/>
          </ac:cxnSpMkLst>
        </pc:cxnChg>
      </pc:sldChg>
      <pc:sldChg chg="delSp modSp add mod modAnim">
        <pc:chgData name="Zhao Jin" userId="cd05a825-544c-438a-9ba1-08e63db50b47" providerId="ADAL" clId="{CCD631C3-D91E-4641-ACDC-389C8C611FC7}" dt="2021-03-15T04:33:32.546" v="718" actId="20577"/>
        <pc:sldMkLst>
          <pc:docMk/>
          <pc:sldMk cId="529301135" sldId="625"/>
        </pc:sldMkLst>
        <pc:spChg chg="mod">
          <ac:chgData name="Zhao Jin" userId="cd05a825-544c-438a-9ba1-08e63db50b47" providerId="ADAL" clId="{CCD631C3-D91E-4641-ACDC-389C8C611FC7}" dt="2021-03-15T04:33:32.546" v="718" actId="20577"/>
          <ac:spMkLst>
            <pc:docMk/>
            <pc:sldMk cId="529301135" sldId="625"/>
            <ac:spMk id="6" creationId="{00000000-0000-0000-0000-000000000000}"/>
          </ac:spMkLst>
        </pc:spChg>
        <pc:spChg chg="mod">
          <ac:chgData name="Zhao Jin" userId="cd05a825-544c-438a-9ba1-08e63db50b47" providerId="ADAL" clId="{CCD631C3-D91E-4641-ACDC-389C8C611FC7}" dt="2021-03-15T04:28:11.083" v="484"/>
          <ac:spMkLst>
            <pc:docMk/>
            <pc:sldMk cId="529301135" sldId="625"/>
            <ac:spMk id="7" creationId="{00000000-0000-0000-0000-000000000000}"/>
          </ac:spMkLst>
        </pc:spChg>
        <pc:spChg chg="mod">
          <ac:chgData name="Zhao Jin" userId="cd05a825-544c-438a-9ba1-08e63db50b47" providerId="ADAL" clId="{CCD631C3-D91E-4641-ACDC-389C8C611FC7}" dt="2021-03-15T04:33:25.428" v="714" actId="14100"/>
          <ac:spMkLst>
            <pc:docMk/>
            <pc:sldMk cId="529301135" sldId="625"/>
            <ac:spMk id="8" creationId="{00000000-0000-0000-0000-000000000000}"/>
          </ac:spMkLst>
        </pc:spChg>
        <pc:spChg chg="mod">
          <ac:chgData name="Zhao Jin" userId="cd05a825-544c-438a-9ba1-08e63db50b47" providerId="ADAL" clId="{CCD631C3-D91E-4641-ACDC-389C8C611FC7}" dt="2021-03-15T04:31:13.982" v="598" actId="20577"/>
          <ac:spMkLst>
            <pc:docMk/>
            <pc:sldMk cId="529301135" sldId="625"/>
            <ac:spMk id="14338" creationId="{00000000-0000-0000-0000-000000000000}"/>
          </ac:spMkLst>
        </pc:spChg>
        <pc:spChg chg="del">
          <ac:chgData name="Zhao Jin" userId="cd05a825-544c-438a-9ba1-08e63db50b47" providerId="ADAL" clId="{CCD631C3-D91E-4641-ACDC-389C8C611FC7}" dt="2021-03-15T04:15:05.899" v="63" actId="478"/>
          <ac:spMkLst>
            <pc:docMk/>
            <pc:sldMk cId="529301135" sldId="625"/>
            <ac:spMk id="14340" creationId="{00000000-0000-0000-0000-000000000000}"/>
          </ac:spMkLst>
        </pc:spChg>
      </pc:sldChg>
      <pc:sldChg chg="delSp modSp add mod delAnim">
        <pc:chgData name="Zhao Jin" userId="cd05a825-544c-438a-9ba1-08e63db50b47" providerId="ADAL" clId="{CCD631C3-D91E-4641-ACDC-389C8C611FC7}" dt="2021-03-29T07:55:21.167" v="2603" actId="27636"/>
        <pc:sldMkLst>
          <pc:docMk/>
          <pc:sldMk cId="4000828616" sldId="626"/>
        </pc:sldMkLst>
        <pc:spChg chg="mod">
          <ac:chgData name="Zhao Jin" userId="cd05a825-544c-438a-9ba1-08e63db50b47" providerId="ADAL" clId="{CCD631C3-D91E-4641-ACDC-389C8C611FC7}" dt="2021-03-29T07:55:21.167" v="2603" actId="27636"/>
          <ac:spMkLst>
            <pc:docMk/>
            <pc:sldMk cId="4000828616" sldId="626"/>
            <ac:spMk id="8" creationId="{00000000-0000-0000-0000-000000000000}"/>
          </ac:spMkLst>
        </pc:spChg>
        <pc:spChg chg="del">
          <ac:chgData name="Zhao Jin" userId="cd05a825-544c-438a-9ba1-08e63db50b47" providerId="ADAL" clId="{CCD631C3-D91E-4641-ACDC-389C8C611FC7}" dt="2021-03-29T04:54:59.462" v="1503" actId="478"/>
          <ac:spMkLst>
            <pc:docMk/>
            <pc:sldMk cId="4000828616" sldId="626"/>
            <ac:spMk id="10" creationId="{00000000-0000-0000-0000-000000000000}"/>
          </ac:spMkLst>
        </pc:spChg>
        <pc:spChg chg="mod">
          <ac:chgData name="Zhao Jin" userId="cd05a825-544c-438a-9ba1-08e63db50b47" providerId="ADAL" clId="{CCD631C3-D91E-4641-ACDC-389C8C611FC7}" dt="2021-03-29T04:54:57.610" v="1502" actId="20577"/>
          <ac:spMkLst>
            <pc:docMk/>
            <pc:sldMk cId="4000828616" sldId="626"/>
            <ac:spMk id="14338" creationId="{00000000-0000-0000-0000-000000000000}"/>
          </ac:spMkLst>
        </pc:spChg>
      </pc:sldChg>
      <pc:sldChg chg="add del">
        <pc:chgData name="Zhao Jin" userId="cd05a825-544c-438a-9ba1-08e63db50b47" providerId="ADAL" clId="{CCD631C3-D91E-4641-ACDC-389C8C611FC7}" dt="2021-03-29T04:54:29.871" v="1455"/>
        <pc:sldMkLst>
          <pc:docMk/>
          <pc:sldMk cId="4149629702" sldId="626"/>
        </pc:sldMkLst>
      </pc:sldChg>
      <pc:sldChg chg="modSp del">
        <pc:chgData name="Zhao Jin" userId="cd05a825-544c-438a-9ba1-08e63db50b47" providerId="ADAL" clId="{CCD631C3-D91E-4641-ACDC-389C8C611FC7}" dt="2021-03-15T04:14:44.736" v="43" actId="47"/>
        <pc:sldMkLst>
          <pc:docMk/>
          <pc:sldMk cId="3454948446" sldId="636"/>
        </pc:sldMkLst>
        <pc:spChg chg="mod">
          <ac:chgData name="Zhao Jin" userId="cd05a825-544c-438a-9ba1-08e63db50b47" providerId="ADAL" clId="{CCD631C3-D91E-4641-ACDC-389C8C611FC7}" dt="2021-03-10T03:44:34.267" v="42"/>
          <ac:spMkLst>
            <pc:docMk/>
            <pc:sldMk cId="3454948446" sldId="636"/>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737971943" sldId="637"/>
        </pc:sldMkLst>
        <pc:spChg chg="mod">
          <ac:chgData name="Zhao Jin" userId="cd05a825-544c-438a-9ba1-08e63db50b47" providerId="ADAL" clId="{CCD631C3-D91E-4641-ACDC-389C8C611FC7}" dt="2021-03-10T03:44:34.267" v="42"/>
          <ac:spMkLst>
            <pc:docMk/>
            <pc:sldMk cId="3737971943" sldId="637"/>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179750071" sldId="639"/>
        </pc:sldMkLst>
        <pc:spChg chg="mod">
          <ac:chgData name="Zhao Jin" userId="cd05a825-544c-438a-9ba1-08e63db50b47" providerId="ADAL" clId="{CCD631C3-D91E-4641-ACDC-389C8C611FC7}" dt="2021-03-10T03:44:34.267" v="42"/>
          <ac:spMkLst>
            <pc:docMk/>
            <pc:sldMk cId="1179750071" sldId="639"/>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462301147" sldId="640"/>
        </pc:sldMkLst>
        <pc:spChg chg="mod">
          <ac:chgData name="Zhao Jin" userId="cd05a825-544c-438a-9ba1-08e63db50b47" providerId="ADAL" clId="{CCD631C3-D91E-4641-ACDC-389C8C611FC7}" dt="2021-03-10T03:44:34.267" v="42"/>
          <ac:spMkLst>
            <pc:docMk/>
            <pc:sldMk cId="3462301147" sldId="640"/>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723901272" sldId="641"/>
        </pc:sldMkLst>
        <pc:spChg chg="mod">
          <ac:chgData name="Zhao Jin" userId="cd05a825-544c-438a-9ba1-08e63db50b47" providerId="ADAL" clId="{CCD631C3-D91E-4641-ACDC-389C8C611FC7}" dt="2021-03-10T03:44:34.267" v="42"/>
          <ac:spMkLst>
            <pc:docMk/>
            <pc:sldMk cId="723901272" sldId="641"/>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4089006062" sldId="642"/>
        </pc:sldMkLst>
        <pc:spChg chg="mod">
          <ac:chgData name="Zhao Jin" userId="cd05a825-544c-438a-9ba1-08e63db50b47" providerId="ADAL" clId="{CCD631C3-D91E-4641-ACDC-389C8C611FC7}" dt="2021-03-10T03:44:34.267" v="42"/>
          <ac:spMkLst>
            <pc:docMk/>
            <pc:sldMk cId="4089006062" sldId="642"/>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514327557" sldId="643"/>
        </pc:sldMkLst>
        <pc:spChg chg="mod">
          <ac:chgData name="Zhao Jin" userId="cd05a825-544c-438a-9ba1-08e63db50b47" providerId="ADAL" clId="{CCD631C3-D91E-4641-ACDC-389C8C611FC7}" dt="2021-03-10T03:44:34.267" v="42"/>
          <ac:spMkLst>
            <pc:docMk/>
            <pc:sldMk cId="1514327557" sldId="643"/>
            <ac:spMk id="7" creationId="{00000000-0000-0000-0000-000000000000}"/>
          </ac:spMkLst>
        </pc:spChg>
      </pc:sldChg>
      <pc:sldMasterChg chg="modSp modSldLayout">
        <pc:chgData name="Zhao Jin" userId="cd05a825-544c-438a-9ba1-08e63db50b47" providerId="ADAL" clId="{CCD631C3-D91E-4641-ACDC-389C8C611FC7}" dt="2021-03-10T03:44:34.267" v="42"/>
        <pc:sldMasterMkLst>
          <pc:docMk/>
          <pc:sldMasterMk cId="0" sldId="2147485087"/>
        </pc:sldMasterMkLst>
        <pc:spChg chg="mod">
          <ac:chgData name="Zhao Jin" userId="cd05a825-544c-438a-9ba1-08e63db50b47" providerId="ADAL" clId="{CCD631C3-D91E-4641-ACDC-389C8C611FC7}" dt="2021-03-10T03:44:34.267" v="42"/>
          <ac:spMkLst>
            <pc:docMk/>
            <pc:sldMasterMk cId="0" sldId="2147485087"/>
            <ac:spMk id="6" creationId="{00000000-0000-0000-0000-000000000000}"/>
          </ac:spMkLst>
        </pc:spChg>
        <pc:sldLayoutChg chg="modSp">
          <pc:chgData name="Zhao Jin" userId="cd05a825-544c-438a-9ba1-08e63db50b47" providerId="ADAL" clId="{CCD631C3-D91E-4641-ACDC-389C8C611FC7}" dt="2021-03-10T03:44:34.267" v="42"/>
          <pc:sldLayoutMkLst>
            <pc:docMk/>
            <pc:sldMasterMk cId="0" sldId="2147485087"/>
            <pc:sldLayoutMk cId="0" sldId="2147485088"/>
          </pc:sldLayoutMkLst>
          <pc:spChg chg="mod">
            <ac:chgData name="Zhao Jin" userId="cd05a825-544c-438a-9ba1-08e63db50b47" providerId="ADAL" clId="{CCD631C3-D91E-4641-ACDC-389C8C611FC7}" dt="2021-03-10T03:44:34.267" v="42"/>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89"/>
          </pc:sldLayoutMkLst>
          <pc:spChg chg="mod">
            <ac:chgData name="Zhao Jin" userId="cd05a825-544c-438a-9ba1-08e63db50b47" providerId="ADAL" clId="{CCD631C3-D91E-4641-ACDC-389C8C611FC7}" dt="2021-03-10T03:44:34.267" v="42"/>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0"/>
          </pc:sldLayoutMkLst>
          <pc:spChg chg="mod">
            <ac:chgData name="Zhao Jin" userId="cd05a825-544c-438a-9ba1-08e63db50b47" providerId="ADAL" clId="{CCD631C3-D91E-4641-ACDC-389C8C611FC7}" dt="2021-03-10T03:44:34.267" v="42"/>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1"/>
          </pc:sldLayoutMkLst>
          <pc:spChg chg="mod">
            <ac:chgData name="Zhao Jin" userId="cd05a825-544c-438a-9ba1-08e63db50b47" providerId="ADAL" clId="{CCD631C3-D91E-4641-ACDC-389C8C611FC7}" dt="2021-03-10T03:44:34.267" v="42"/>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2"/>
          </pc:sldLayoutMkLst>
          <pc:spChg chg="mod">
            <ac:chgData name="Zhao Jin" userId="cd05a825-544c-438a-9ba1-08e63db50b47" providerId="ADAL" clId="{CCD631C3-D91E-4641-ACDC-389C8C611FC7}" dt="2021-03-10T03:44:34.267" v="42"/>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3"/>
          </pc:sldLayoutMkLst>
          <pc:spChg chg="mod">
            <ac:chgData name="Zhao Jin" userId="cd05a825-544c-438a-9ba1-08e63db50b47" providerId="ADAL" clId="{CCD631C3-D91E-4641-ACDC-389C8C611FC7}" dt="2021-03-10T03:44:34.267" v="42"/>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4"/>
          </pc:sldLayoutMkLst>
          <pc:spChg chg="mod">
            <ac:chgData name="Zhao Jin" userId="cd05a825-544c-438a-9ba1-08e63db50b47" providerId="ADAL" clId="{CCD631C3-D91E-4641-ACDC-389C8C611FC7}" dt="2021-03-10T03:44:34.267" v="42"/>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5"/>
          </pc:sldLayoutMkLst>
          <pc:spChg chg="mod">
            <ac:chgData name="Zhao Jin" userId="cd05a825-544c-438a-9ba1-08e63db50b47" providerId="ADAL" clId="{CCD631C3-D91E-4641-ACDC-389C8C611FC7}" dt="2021-03-10T03:44:34.267" v="42"/>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6"/>
          </pc:sldLayoutMkLst>
          <pc:spChg chg="mod">
            <ac:chgData name="Zhao Jin" userId="cd05a825-544c-438a-9ba1-08e63db50b47" providerId="ADAL" clId="{CCD631C3-D91E-4641-ACDC-389C8C611FC7}" dt="2021-03-10T03:44:34.267" v="42"/>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7"/>
          </pc:sldLayoutMkLst>
          <pc:spChg chg="mod">
            <ac:chgData name="Zhao Jin" userId="cd05a825-544c-438a-9ba1-08e63db50b47" providerId="ADAL" clId="{CCD631C3-D91E-4641-ACDC-389C8C611FC7}" dt="2021-03-10T03:44:34.267" v="42"/>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8"/>
          </pc:sldLayoutMkLst>
          <pc:spChg chg="mod">
            <ac:chgData name="Zhao Jin" userId="cd05a825-544c-438a-9ba1-08e63db50b47" providerId="ADAL" clId="{CCD631C3-D91E-4641-ACDC-389C8C611FC7}" dt="2021-03-10T03:44:34.267" v="4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B1F7CFED-A664-443A-A173-5DFC1A50598C}"/>
    <pc:docChg chg="undo custSel addSld delSld modSld sldOrd">
      <pc:chgData name="Zhao Jin" userId="cd05a825-544c-438a-9ba1-08e63db50b47" providerId="ADAL" clId="{B1F7CFED-A664-443A-A173-5DFC1A50598C}" dt="2021-01-27T11:27:42.250" v="3304" actId="20577"/>
      <pc:docMkLst>
        <pc:docMk/>
      </pc:docMkLst>
      <pc:sldChg chg="modSp mod">
        <pc:chgData name="Zhao Jin" userId="cd05a825-544c-438a-9ba1-08e63db50b47" providerId="ADAL" clId="{B1F7CFED-A664-443A-A173-5DFC1A50598C}" dt="2021-01-27T08:47:23.481" v="3299" actId="20577"/>
        <pc:sldMkLst>
          <pc:docMk/>
          <pc:sldMk cId="2438607696" sldId="468"/>
        </pc:sldMkLst>
        <pc:spChg chg="mod">
          <ac:chgData name="Zhao Jin" userId="cd05a825-544c-438a-9ba1-08e63db50b47" providerId="ADAL" clId="{B1F7CFED-A664-443A-A173-5DFC1A50598C}" dt="2021-01-27T08:47:23.481" v="3299" actId="20577"/>
          <ac:spMkLst>
            <pc:docMk/>
            <pc:sldMk cId="2438607696" sldId="468"/>
            <ac:spMk id="14339" creationId="{00000000-0000-0000-0000-000000000000}"/>
          </ac:spMkLst>
        </pc:spChg>
      </pc:sldChg>
      <pc:sldChg chg="del">
        <pc:chgData name="Zhao Jin" userId="cd05a825-544c-438a-9ba1-08e63db50b47" providerId="ADAL" clId="{B1F7CFED-A664-443A-A173-5DFC1A50598C}" dt="2021-01-27T07:50:44.942" v="2858" actId="47"/>
        <pc:sldMkLst>
          <pc:docMk/>
          <pc:sldMk cId="1311126165" sldId="485"/>
        </pc:sldMkLst>
      </pc:sldChg>
      <pc:sldChg chg="delSp modSp mod">
        <pc:chgData name="Zhao Jin" userId="cd05a825-544c-438a-9ba1-08e63db50b47" providerId="ADAL" clId="{B1F7CFED-A664-443A-A173-5DFC1A50598C}" dt="2021-01-27T08:43:28.344" v="3236"/>
        <pc:sldMkLst>
          <pc:docMk/>
          <pc:sldMk cId="3792232794" sldId="504"/>
        </pc:sldMkLst>
        <pc:spChg chg="mod">
          <ac:chgData name="Zhao Jin" userId="cd05a825-544c-438a-9ba1-08e63db50b47" providerId="ADAL" clId="{B1F7CFED-A664-443A-A173-5DFC1A50598C}" dt="2021-01-27T08:43:28.344" v="3236"/>
          <ac:spMkLst>
            <pc:docMk/>
            <pc:sldMk cId="3792232794" sldId="504"/>
            <ac:spMk id="7" creationId="{00000000-0000-0000-0000-000000000000}"/>
          </ac:spMkLst>
        </pc:spChg>
        <pc:spChg chg="del">
          <ac:chgData name="Zhao Jin" userId="cd05a825-544c-438a-9ba1-08e63db50b47" providerId="ADAL" clId="{B1F7CFED-A664-443A-A173-5DFC1A50598C}" dt="2021-01-27T07:51:06.537" v="2865" actId="478"/>
          <ac:spMkLst>
            <pc:docMk/>
            <pc:sldMk cId="3792232794" sldId="504"/>
            <ac:spMk id="14340" creationId="{00000000-0000-0000-0000-000000000000}"/>
          </ac:spMkLst>
        </pc:spChg>
      </pc:sldChg>
      <pc:sldChg chg="del">
        <pc:chgData name="Zhao Jin" userId="cd05a825-544c-438a-9ba1-08e63db50b47" providerId="ADAL" clId="{B1F7CFED-A664-443A-A173-5DFC1A50598C}" dt="2021-01-27T07:50:44.942" v="2858" actId="47"/>
        <pc:sldMkLst>
          <pc:docMk/>
          <pc:sldMk cId="681224785" sldId="531"/>
        </pc:sldMkLst>
      </pc:sldChg>
      <pc:sldChg chg="addSp delSp modSp add del mod modAnim">
        <pc:chgData name="Zhao Jin" userId="cd05a825-544c-438a-9ba1-08e63db50b47" providerId="ADAL" clId="{B1F7CFED-A664-443A-A173-5DFC1A50598C}" dt="2021-01-27T07:44:47.950" v="2625" actId="2696"/>
        <pc:sldMkLst>
          <pc:docMk/>
          <pc:sldMk cId="375427509" sldId="545"/>
        </pc:sldMkLst>
        <pc:spChg chg="add mod">
          <ac:chgData name="Zhao Jin" userId="cd05a825-544c-438a-9ba1-08e63db50b47" providerId="ADAL" clId="{B1F7CFED-A664-443A-A173-5DFC1A50598C}" dt="2021-01-27T07:43:52.646" v="2620" actId="1076"/>
          <ac:spMkLst>
            <pc:docMk/>
            <pc:sldMk cId="375427509" sldId="545"/>
            <ac:spMk id="2" creationId="{E9A5D595-9C8F-4791-89EB-4A77CF886521}"/>
          </ac:spMkLst>
        </pc:spChg>
        <pc:spChg chg="mod">
          <ac:chgData name="Zhao Jin" userId="cd05a825-544c-438a-9ba1-08e63db50b47" providerId="ADAL" clId="{B1F7CFED-A664-443A-A173-5DFC1A50598C}" dt="2021-01-27T07:40:56.676" v="2395" actId="1038"/>
          <ac:spMkLst>
            <pc:docMk/>
            <pc:sldMk cId="375427509" sldId="545"/>
            <ac:spMk id="9" creationId="{00000000-0000-0000-0000-000000000000}"/>
          </ac:spMkLst>
        </pc:spChg>
        <pc:spChg chg="add del mod">
          <ac:chgData name="Zhao Jin" userId="cd05a825-544c-438a-9ba1-08e63db50b47" providerId="ADAL" clId="{B1F7CFED-A664-443A-A173-5DFC1A50598C}" dt="2021-01-27T07:41:30.878" v="2420" actId="478"/>
          <ac:spMkLst>
            <pc:docMk/>
            <pc:sldMk cId="375427509" sldId="545"/>
            <ac:spMk id="10" creationId="{B8A19F3D-8432-44D5-9DDD-CA0671559FFB}"/>
          </ac:spMkLst>
        </pc:spChg>
        <pc:spChg chg="add mod">
          <ac:chgData name="Zhao Jin" userId="cd05a825-544c-438a-9ba1-08e63db50b47" providerId="ADAL" clId="{B1F7CFED-A664-443A-A173-5DFC1A50598C}" dt="2021-01-27T07:43:23.111" v="2615" actId="207"/>
          <ac:spMkLst>
            <pc:docMk/>
            <pc:sldMk cId="375427509" sldId="545"/>
            <ac:spMk id="11" creationId="{BC839910-3DED-4F3B-ACBB-949AD3823840}"/>
          </ac:spMkLst>
        </pc:spChg>
        <pc:spChg chg="mod">
          <ac:chgData name="Zhao Jin" userId="cd05a825-544c-438a-9ba1-08e63db50b47" providerId="ADAL" clId="{B1F7CFED-A664-443A-A173-5DFC1A50598C}" dt="2021-01-27T07:42:29.047" v="2536" actId="20577"/>
          <ac:spMkLst>
            <pc:docMk/>
            <pc:sldMk cId="375427509" sldId="545"/>
            <ac:spMk id="14" creationId="{7016A8A5-E9D1-453F-88AF-4D42231AA134}"/>
          </ac:spMkLst>
        </pc:spChg>
      </pc:sldChg>
      <pc:sldChg chg="addSp delSp modSp add del mod delAnim modAnim">
        <pc:chgData name="Zhao Jin" userId="cd05a825-544c-438a-9ba1-08e63db50b47" providerId="ADAL" clId="{B1F7CFED-A664-443A-A173-5DFC1A50598C}" dt="2021-01-27T07:38:37.769" v="2178" actId="2696"/>
        <pc:sldMkLst>
          <pc:docMk/>
          <pc:sldMk cId="1899776498" sldId="545"/>
        </pc:sldMkLst>
        <pc:spChg chg="mod">
          <ac:chgData name="Zhao Jin" userId="cd05a825-544c-438a-9ba1-08e63db50b47" providerId="ADAL" clId="{B1F7CFED-A664-443A-A173-5DFC1A50598C}" dt="2021-01-27T07:28:31.984" v="1706" actId="20577"/>
          <ac:spMkLst>
            <pc:docMk/>
            <pc:sldMk cId="1899776498" sldId="545"/>
            <ac:spMk id="8" creationId="{00000000-0000-0000-0000-000000000000}"/>
          </ac:spMkLst>
        </pc:spChg>
        <pc:spChg chg="mod topLvl">
          <ac:chgData name="Zhao Jin" userId="cd05a825-544c-438a-9ba1-08e63db50b47" providerId="ADAL" clId="{B1F7CFED-A664-443A-A173-5DFC1A50598C}" dt="2021-01-27T07:37:00.919" v="2165" actId="1038"/>
          <ac:spMkLst>
            <pc:docMk/>
            <pc:sldMk cId="1899776498" sldId="545"/>
            <ac:spMk id="9" creationId="{00000000-0000-0000-0000-000000000000}"/>
          </ac:spMkLst>
        </pc:spChg>
        <pc:spChg chg="del">
          <ac:chgData name="Zhao Jin" userId="cd05a825-544c-438a-9ba1-08e63db50b47" providerId="ADAL" clId="{B1F7CFED-A664-443A-A173-5DFC1A50598C}" dt="2021-01-27T07:23:00.324" v="1525" actId="478"/>
          <ac:spMkLst>
            <pc:docMk/>
            <pc:sldMk cId="1899776498" sldId="545"/>
            <ac:spMk id="10" creationId="{00000000-0000-0000-0000-000000000000}"/>
          </ac:spMkLst>
        </pc:spChg>
        <pc:spChg chg="del topLvl">
          <ac:chgData name="Zhao Jin" userId="cd05a825-544c-438a-9ba1-08e63db50b47" providerId="ADAL" clId="{B1F7CFED-A664-443A-A173-5DFC1A50598C}" dt="2021-01-27T07:22:54.170" v="1523" actId="478"/>
          <ac:spMkLst>
            <pc:docMk/>
            <pc:sldMk cId="1899776498" sldId="545"/>
            <ac:spMk id="11" creationId="{00000000-0000-0000-0000-000000000000}"/>
          </ac:spMkLst>
        </pc:spChg>
        <pc:spChg chg="add del">
          <ac:chgData name="Zhao Jin" userId="cd05a825-544c-438a-9ba1-08e63db50b47" providerId="ADAL" clId="{B1F7CFED-A664-443A-A173-5DFC1A50598C}" dt="2021-01-27T07:23:33.583" v="1541" actId="22"/>
          <ac:spMkLst>
            <pc:docMk/>
            <pc:sldMk cId="1899776498" sldId="545"/>
            <ac:spMk id="13" creationId="{5970720F-9366-4804-AA45-49708743C511}"/>
          </ac:spMkLst>
        </pc:spChg>
        <pc:spChg chg="add mod">
          <ac:chgData name="Zhao Jin" userId="cd05a825-544c-438a-9ba1-08e63db50b47" providerId="ADAL" clId="{B1F7CFED-A664-443A-A173-5DFC1A50598C}" dt="2021-01-27T07:36:09.937" v="2130" actId="20578"/>
          <ac:spMkLst>
            <pc:docMk/>
            <pc:sldMk cId="1899776498" sldId="545"/>
            <ac:spMk id="14" creationId="{7016A8A5-E9D1-453F-88AF-4D42231AA134}"/>
          </ac:spMkLst>
        </pc:spChg>
        <pc:spChg chg="add del mod">
          <ac:chgData name="Zhao Jin" userId="cd05a825-544c-438a-9ba1-08e63db50b47" providerId="ADAL" clId="{B1F7CFED-A664-443A-A173-5DFC1A50598C}" dt="2021-01-27T07:38:36.083" v="2177" actId="478"/>
          <ac:spMkLst>
            <pc:docMk/>
            <pc:sldMk cId="1899776498" sldId="545"/>
            <ac:spMk id="15" creationId="{9BDB1968-85B8-431C-8282-873863DD0568}"/>
          </ac:spMkLst>
        </pc:spChg>
        <pc:spChg chg="mod">
          <ac:chgData name="Zhao Jin" userId="cd05a825-544c-438a-9ba1-08e63db50b47" providerId="ADAL" clId="{B1F7CFED-A664-443A-A173-5DFC1A50598C}" dt="2021-01-27T07:32:20.327" v="1938" actId="20577"/>
          <ac:spMkLst>
            <pc:docMk/>
            <pc:sldMk cId="1899776498" sldId="545"/>
            <ac:spMk id="14338" creationId="{00000000-0000-0000-0000-000000000000}"/>
          </ac:spMkLst>
        </pc:spChg>
        <pc:grpChg chg="del">
          <ac:chgData name="Zhao Jin" userId="cd05a825-544c-438a-9ba1-08e63db50b47" providerId="ADAL" clId="{B1F7CFED-A664-443A-A173-5DFC1A50598C}" dt="2021-01-27T07:22:54.170" v="1523" actId="478"/>
          <ac:grpSpMkLst>
            <pc:docMk/>
            <pc:sldMk cId="1899776498" sldId="545"/>
            <ac:grpSpMk id="2" creationId="{00000000-0000-0000-0000-000000000000}"/>
          </ac:grpSpMkLst>
        </pc:grpChg>
      </pc:sldChg>
      <pc:sldChg chg="addSp delSp modSp add del mod delAnim modAnim">
        <pc:chgData name="Zhao Jin" userId="cd05a825-544c-438a-9ba1-08e63db50b47" providerId="ADAL" clId="{B1F7CFED-A664-443A-A173-5DFC1A50598C}" dt="2021-01-27T08:38:52.330" v="2929" actId="2696"/>
        <pc:sldMkLst>
          <pc:docMk/>
          <pc:sldMk cId="3702084380" sldId="545"/>
        </pc:sldMkLst>
        <pc:spChg chg="del">
          <ac:chgData name="Zhao Jin" userId="cd05a825-544c-438a-9ba1-08e63db50b47" providerId="ADAL" clId="{B1F7CFED-A664-443A-A173-5DFC1A50598C}" dt="2021-01-27T07:46:02.987" v="2628" actId="478"/>
          <ac:spMkLst>
            <pc:docMk/>
            <pc:sldMk cId="3702084380" sldId="545"/>
            <ac:spMk id="2" creationId="{E9A5D595-9C8F-4791-89EB-4A77CF886521}"/>
          </ac:spMkLst>
        </pc:spChg>
        <pc:spChg chg="del">
          <ac:chgData name="Zhao Jin" userId="cd05a825-544c-438a-9ba1-08e63db50b47" providerId="ADAL" clId="{B1F7CFED-A664-443A-A173-5DFC1A50598C}" dt="2021-01-27T07:53:08.383" v="2927" actId="478"/>
          <ac:spMkLst>
            <pc:docMk/>
            <pc:sldMk cId="3702084380" sldId="545"/>
            <ac:spMk id="11" creationId="{BC839910-3DED-4F3B-ACBB-949AD3823840}"/>
          </ac:spMkLst>
        </pc:spChg>
        <pc:spChg chg="add del">
          <ac:chgData name="Zhao Jin" userId="cd05a825-544c-438a-9ba1-08e63db50b47" providerId="ADAL" clId="{B1F7CFED-A664-443A-A173-5DFC1A50598C}" dt="2021-01-27T07:46:37.466" v="2691" actId="478"/>
          <ac:spMkLst>
            <pc:docMk/>
            <pc:sldMk cId="3702084380" sldId="545"/>
            <ac:spMk id="14" creationId="{7016A8A5-E9D1-453F-88AF-4D42231AA134}"/>
          </ac:spMkLst>
        </pc:spChg>
        <pc:spChg chg="mod">
          <ac:chgData name="Zhao Jin" userId="cd05a825-544c-438a-9ba1-08e63db50b47" providerId="ADAL" clId="{B1F7CFED-A664-443A-A173-5DFC1A50598C}" dt="2021-01-27T07:46:32.619" v="2689" actId="20577"/>
          <ac:spMkLst>
            <pc:docMk/>
            <pc:sldMk cId="3702084380" sldId="545"/>
            <ac:spMk id="14338" creationId="{00000000-0000-0000-0000-000000000000}"/>
          </ac:spMkLst>
        </pc:spChg>
        <pc:spChg chg="del">
          <ac:chgData name="Zhao Jin" userId="cd05a825-544c-438a-9ba1-08e63db50b47" providerId="ADAL" clId="{B1F7CFED-A664-443A-A173-5DFC1A50598C}" dt="2021-01-27T08:38:28.864" v="2928" actId="478"/>
          <ac:spMkLst>
            <pc:docMk/>
            <pc:sldMk cId="3702084380" sldId="545"/>
            <ac:spMk id="14340" creationId="{00000000-0000-0000-0000-000000000000}"/>
          </ac:spMkLst>
        </pc:spChg>
      </pc:sldChg>
      <pc:sldChg chg="modSp add mod">
        <pc:chgData name="Zhao Jin" userId="cd05a825-544c-438a-9ba1-08e63db50b47" providerId="ADAL" clId="{B1F7CFED-A664-443A-A173-5DFC1A50598C}" dt="2021-01-27T11:27:42.250" v="3304" actId="20577"/>
        <pc:sldMkLst>
          <pc:docMk/>
          <pc:sldMk cId="4228901100" sldId="545"/>
        </pc:sldMkLst>
        <pc:spChg chg="mod">
          <ac:chgData name="Zhao Jin" userId="cd05a825-544c-438a-9ba1-08e63db50b47" providerId="ADAL" clId="{B1F7CFED-A664-443A-A173-5DFC1A50598C}" dt="2021-01-27T08:43:28.344" v="3236"/>
          <ac:spMkLst>
            <pc:docMk/>
            <pc:sldMk cId="4228901100" sldId="545"/>
            <ac:spMk id="7" creationId="{00000000-0000-0000-0000-000000000000}"/>
          </ac:spMkLst>
        </pc:spChg>
        <pc:spChg chg="mod">
          <ac:chgData name="Zhao Jin" userId="cd05a825-544c-438a-9ba1-08e63db50b47" providerId="ADAL" clId="{B1F7CFED-A664-443A-A173-5DFC1A50598C}" dt="2021-01-27T11:27:42.250" v="3304" actId="20577"/>
          <ac:spMkLst>
            <pc:docMk/>
            <pc:sldMk cId="4228901100" sldId="545"/>
            <ac:spMk id="8" creationId="{00000000-0000-0000-0000-000000000000}"/>
          </ac:spMkLst>
        </pc:spChg>
      </pc:sldChg>
      <pc:sldChg chg="delSp modSp mod">
        <pc:chgData name="Zhao Jin" userId="cd05a825-544c-438a-9ba1-08e63db50b47" providerId="ADAL" clId="{B1F7CFED-A664-443A-A173-5DFC1A50598C}" dt="2021-01-27T08:43:28.344" v="3236"/>
        <pc:sldMkLst>
          <pc:docMk/>
          <pc:sldMk cId="4225956616" sldId="546"/>
        </pc:sldMkLst>
        <pc:spChg chg="mod">
          <ac:chgData name="Zhao Jin" userId="cd05a825-544c-438a-9ba1-08e63db50b47" providerId="ADAL" clId="{B1F7CFED-A664-443A-A173-5DFC1A50598C}" dt="2021-01-27T08:43:28.344" v="3236"/>
          <ac:spMkLst>
            <pc:docMk/>
            <pc:sldMk cId="4225956616" sldId="546"/>
            <ac:spMk id="7" creationId="{00000000-0000-0000-0000-000000000000}"/>
          </ac:spMkLst>
        </pc:spChg>
        <pc:spChg chg="del mod">
          <ac:chgData name="Zhao Jin" userId="cd05a825-544c-438a-9ba1-08e63db50b47" providerId="ADAL" clId="{B1F7CFED-A664-443A-A173-5DFC1A50598C}" dt="2021-01-27T07:50:50.677" v="2860" actId="478"/>
          <ac:spMkLst>
            <pc:docMk/>
            <pc:sldMk cId="4225956616" sldId="546"/>
            <ac:spMk id="14340" creationId="{00000000-0000-0000-0000-000000000000}"/>
          </ac:spMkLst>
        </pc:spChg>
      </pc:sldChg>
      <pc:sldChg chg="addSp delSp modSp mod">
        <pc:chgData name="Zhao Jin" userId="cd05a825-544c-438a-9ba1-08e63db50b47" providerId="ADAL" clId="{B1F7CFED-A664-443A-A173-5DFC1A50598C}" dt="2021-01-27T07:01:43.927" v="726" actId="207"/>
        <pc:sldMkLst>
          <pc:docMk/>
          <pc:sldMk cId="1617257579" sldId="548"/>
        </pc:sldMkLst>
        <pc:spChg chg="add del">
          <ac:chgData name="Zhao Jin" userId="cd05a825-544c-438a-9ba1-08e63db50b47" providerId="ADAL" clId="{B1F7CFED-A664-443A-A173-5DFC1A50598C}" dt="2021-01-27T06:57:25.932" v="430" actId="11529"/>
          <ac:spMkLst>
            <pc:docMk/>
            <pc:sldMk cId="1617257579" sldId="548"/>
            <ac:spMk id="3" creationId="{25B75977-5F8C-4BDE-914A-120DA8BB1667}"/>
          </ac:spMkLst>
        </pc:spChg>
        <pc:spChg chg="add del mod">
          <ac:chgData name="Zhao Jin" userId="cd05a825-544c-438a-9ba1-08e63db50b47" providerId="ADAL" clId="{B1F7CFED-A664-443A-A173-5DFC1A50598C}" dt="2021-01-27T06:58:03.563" v="515" actId="478"/>
          <ac:spMkLst>
            <pc:docMk/>
            <pc:sldMk cId="1617257579" sldId="548"/>
            <ac:spMk id="4" creationId="{2C2FF42B-F3E2-4542-94AE-860A7F4C5AE8}"/>
          </ac:spMkLst>
        </pc:spChg>
        <pc:spChg chg="mod">
          <ac:chgData name="Zhao Jin" userId="cd05a825-544c-438a-9ba1-08e63db50b47" providerId="ADAL" clId="{B1F7CFED-A664-443A-A173-5DFC1A50598C}" dt="2021-01-27T06:51:06.068" v="286" actId="403"/>
          <ac:spMkLst>
            <pc:docMk/>
            <pc:sldMk cId="1617257579" sldId="548"/>
            <ac:spMk id="8" creationId="{00000000-0000-0000-0000-000000000000}"/>
          </ac:spMkLst>
        </pc:spChg>
        <pc:spChg chg="del mod">
          <ac:chgData name="Zhao Jin" userId="cd05a825-544c-438a-9ba1-08e63db50b47" providerId="ADAL" clId="{B1F7CFED-A664-443A-A173-5DFC1A50598C}" dt="2021-01-27T06:55:07.454" v="395" actId="478"/>
          <ac:spMkLst>
            <pc:docMk/>
            <pc:sldMk cId="1617257579" sldId="548"/>
            <ac:spMk id="9" creationId="{00000000-0000-0000-0000-000000000000}"/>
          </ac:spMkLst>
        </pc:spChg>
        <pc:spChg chg="add mod">
          <ac:chgData name="Zhao Jin" userId="cd05a825-544c-438a-9ba1-08e63db50b47" providerId="ADAL" clId="{B1F7CFED-A664-443A-A173-5DFC1A50598C}" dt="2021-01-27T06:58:23.608" v="590" actId="1076"/>
          <ac:spMkLst>
            <pc:docMk/>
            <pc:sldMk cId="1617257579" sldId="548"/>
            <ac:spMk id="11" creationId="{A4A511B3-0BFF-4C82-BF52-5B85A1891528}"/>
          </ac:spMkLst>
        </pc:spChg>
        <pc:spChg chg="add mod">
          <ac:chgData name="Zhao Jin" userId="cd05a825-544c-438a-9ba1-08e63db50b47" providerId="ADAL" clId="{B1F7CFED-A664-443A-A173-5DFC1A50598C}" dt="2021-01-27T06:59:40.363" v="634" actId="1076"/>
          <ac:spMkLst>
            <pc:docMk/>
            <pc:sldMk cId="1617257579" sldId="548"/>
            <ac:spMk id="13" creationId="{F65000D4-8068-4B6E-B9A4-D88802072D9E}"/>
          </ac:spMkLst>
        </pc:spChg>
        <pc:spChg chg="mod">
          <ac:chgData name="Zhao Jin" userId="cd05a825-544c-438a-9ba1-08e63db50b47" providerId="ADAL" clId="{B1F7CFED-A664-443A-A173-5DFC1A50598C}" dt="2021-01-27T06:49:16.978" v="171" actId="313"/>
          <ac:spMkLst>
            <pc:docMk/>
            <pc:sldMk cId="1617257579" sldId="548"/>
            <ac:spMk id="14338" creationId="{00000000-0000-0000-0000-000000000000}"/>
          </ac:spMkLst>
        </pc:spChg>
        <pc:graphicFrameChg chg="add mod modGraphic">
          <ac:chgData name="Zhao Jin" userId="cd05a825-544c-438a-9ba1-08e63db50b47" providerId="ADAL" clId="{B1F7CFED-A664-443A-A173-5DFC1A50598C}" dt="2021-01-27T07:01:43.927" v="726" actId="207"/>
          <ac:graphicFrameMkLst>
            <pc:docMk/>
            <pc:sldMk cId="1617257579" sldId="548"/>
            <ac:graphicFrameMk id="2" creationId="{426125AF-2C98-4B25-8E18-D82777859E86}"/>
          </ac:graphicFrameMkLst>
        </pc:graphicFrameChg>
        <pc:graphicFrameChg chg="add mod modGraphic">
          <ac:chgData name="Zhao Jin" userId="cd05a825-544c-438a-9ba1-08e63db50b47" providerId="ADAL" clId="{B1F7CFED-A664-443A-A173-5DFC1A50598C}" dt="2021-01-27T07:01:40.317" v="725" actId="207"/>
          <ac:graphicFrameMkLst>
            <pc:docMk/>
            <pc:sldMk cId="1617257579" sldId="548"/>
            <ac:graphicFrameMk id="10" creationId="{9C421041-2210-4121-91BC-BD8BDCC5C1CA}"/>
          </ac:graphicFrameMkLst>
        </pc:graphicFrameChg>
      </pc:sldChg>
      <pc:sldChg chg="del">
        <pc:chgData name="Zhao Jin" userId="cd05a825-544c-438a-9ba1-08e63db50b47" providerId="ADAL" clId="{B1F7CFED-A664-443A-A173-5DFC1A50598C}" dt="2021-01-27T07:50:44.942" v="2858" actId="47"/>
        <pc:sldMkLst>
          <pc:docMk/>
          <pc:sldMk cId="3394924879" sldId="549"/>
        </pc:sldMkLst>
      </pc:sldChg>
      <pc:sldChg chg="del">
        <pc:chgData name="Zhao Jin" userId="cd05a825-544c-438a-9ba1-08e63db50b47" providerId="ADAL" clId="{B1F7CFED-A664-443A-A173-5DFC1A50598C}" dt="2021-01-27T07:50:44.942" v="2858" actId="47"/>
        <pc:sldMkLst>
          <pc:docMk/>
          <pc:sldMk cId="784668950" sldId="550"/>
        </pc:sldMkLst>
      </pc:sldChg>
      <pc:sldChg chg="delSp modSp mod">
        <pc:chgData name="Zhao Jin" userId="cd05a825-544c-438a-9ba1-08e63db50b47" providerId="ADAL" clId="{B1F7CFED-A664-443A-A173-5DFC1A50598C}" dt="2021-01-27T08:43:28.344" v="3236"/>
        <pc:sldMkLst>
          <pc:docMk/>
          <pc:sldMk cId="3422194935" sldId="552"/>
        </pc:sldMkLst>
        <pc:spChg chg="mod">
          <ac:chgData name="Zhao Jin" userId="cd05a825-544c-438a-9ba1-08e63db50b47" providerId="ADAL" clId="{B1F7CFED-A664-443A-A173-5DFC1A50598C}" dt="2021-01-27T08:43:28.344" v="3236"/>
          <ac:spMkLst>
            <pc:docMk/>
            <pc:sldMk cId="3422194935" sldId="552"/>
            <ac:spMk id="7" creationId="{00000000-0000-0000-0000-000000000000}"/>
          </ac:spMkLst>
        </pc:spChg>
        <pc:spChg chg="del">
          <ac:chgData name="Zhao Jin" userId="cd05a825-544c-438a-9ba1-08e63db50b47" providerId="ADAL" clId="{B1F7CFED-A664-443A-A173-5DFC1A50598C}" dt="2021-01-27T07:50:52.012" v="2861" actId="478"/>
          <ac:spMkLst>
            <pc:docMk/>
            <pc:sldMk cId="3422194935" sldId="552"/>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427618944" sldId="553"/>
        </pc:sldMkLst>
        <pc:spChg chg="mod">
          <ac:chgData name="Zhao Jin" userId="cd05a825-544c-438a-9ba1-08e63db50b47" providerId="ADAL" clId="{B1F7CFED-A664-443A-A173-5DFC1A50598C}" dt="2021-01-27T08:43:28.344" v="3236"/>
          <ac:spMkLst>
            <pc:docMk/>
            <pc:sldMk cId="1427618944" sldId="553"/>
            <ac:spMk id="7" creationId="{00000000-0000-0000-0000-000000000000}"/>
          </ac:spMkLst>
        </pc:spChg>
        <pc:spChg chg="del">
          <ac:chgData name="Zhao Jin" userId="cd05a825-544c-438a-9ba1-08e63db50b47" providerId="ADAL" clId="{B1F7CFED-A664-443A-A173-5DFC1A50598C}" dt="2021-01-27T07:50:53.822" v="2862" actId="478"/>
          <ac:spMkLst>
            <pc:docMk/>
            <pc:sldMk cId="1427618944" sldId="553"/>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659983766" sldId="554"/>
        </pc:sldMkLst>
        <pc:spChg chg="mod">
          <ac:chgData name="Zhao Jin" userId="cd05a825-544c-438a-9ba1-08e63db50b47" providerId="ADAL" clId="{B1F7CFED-A664-443A-A173-5DFC1A50598C}" dt="2021-01-27T08:43:28.344" v="3236"/>
          <ac:spMkLst>
            <pc:docMk/>
            <pc:sldMk cId="1659983766" sldId="554"/>
            <ac:spMk id="7" creationId="{00000000-0000-0000-0000-000000000000}"/>
          </ac:spMkLst>
        </pc:spChg>
        <pc:spChg chg="mod">
          <ac:chgData name="Zhao Jin" userId="cd05a825-544c-438a-9ba1-08e63db50b47" providerId="ADAL" clId="{B1F7CFED-A664-443A-A173-5DFC1A50598C}" dt="2021-01-27T06:40:39.463" v="4" actId="20577"/>
          <ac:spMkLst>
            <pc:docMk/>
            <pc:sldMk cId="1659983766" sldId="554"/>
            <ac:spMk id="49" creationId="{21EEE82A-4DB6-1D4F-9A03-5951F440FE93}"/>
          </ac:spMkLst>
        </pc:spChg>
        <pc:spChg chg="mod">
          <ac:chgData name="Zhao Jin" userId="cd05a825-544c-438a-9ba1-08e63db50b47" providerId="ADAL" clId="{B1F7CFED-A664-443A-A173-5DFC1A50598C}" dt="2021-01-27T07:49:14.913" v="2831" actId="1076"/>
          <ac:spMkLst>
            <pc:docMk/>
            <pc:sldMk cId="1659983766" sldId="554"/>
            <ac:spMk id="50" creationId="{6A68E681-1A88-9040-8F49-07716663CAA5}"/>
          </ac:spMkLst>
        </pc:spChg>
        <pc:spChg chg="mod">
          <ac:chgData name="Zhao Jin" userId="cd05a825-544c-438a-9ba1-08e63db50b47" providerId="ADAL" clId="{B1F7CFED-A664-443A-A173-5DFC1A50598C}" dt="2021-01-27T06:48:04.932" v="75" actId="6549"/>
          <ac:spMkLst>
            <pc:docMk/>
            <pc:sldMk cId="1659983766" sldId="554"/>
            <ac:spMk id="14338" creationId="{00000000-0000-0000-0000-000000000000}"/>
          </ac:spMkLst>
        </pc:spChg>
        <pc:spChg chg="del">
          <ac:chgData name="Zhao Jin" userId="cd05a825-544c-438a-9ba1-08e63db50b47" providerId="ADAL" clId="{B1F7CFED-A664-443A-A173-5DFC1A50598C}" dt="2021-01-27T07:50:55.076" v="2863" actId="478"/>
          <ac:spMkLst>
            <pc:docMk/>
            <pc:sldMk cId="1659983766" sldId="554"/>
            <ac:spMk id="14340" creationId="{00000000-0000-0000-0000-000000000000}"/>
          </ac:spMkLst>
        </pc:spChg>
      </pc:sldChg>
      <pc:sldChg chg="addSp delSp modSp mod">
        <pc:chgData name="Zhao Jin" userId="cd05a825-544c-438a-9ba1-08e63db50b47" providerId="ADAL" clId="{B1F7CFED-A664-443A-A173-5DFC1A50598C}" dt="2021-01-27T08:43:28.344" v="3236"/>
        <pc:sldMkLst>
          <pc:docMk/>
          <pc:sldMk cId="1268238251" sldId="555"/>
        </pc:sldMkLst>
        <pc:spChg chg="mod">
          <ac:chgData name="Zhao Jin" userId="cd05a825-544c-438a-9ba1-08e63db50b47" providerId="ADAL" clId="{B1F7CFED-A664-443A-A173-5DFC1A50598C}" dt="2021-01-27T08:43:28.344" v="3236"/>
          <ac:spMkLst>
            <pc:docMk/>
            <pc:sldMk cId="1268238251" sldId="555"/>
            <ac:spMk id="7" creationId="{00000000-0000-0000-0000-000000000000}"/>
          </ac:spMkLst>
        </pc:spChg>
        <pc:spChg chg="add mod">
          <ac:chgData name="Zhao Jin" userId="cd05a825-544c-438a-9ba1-08e63db50b47" providerId="ADAL" clId="{B1F7CFED-A664-443A-A173-5DFC1A50598C}" dt="2021-01-27T08:41:03.484" v="2956" actId="20577"/>
          <ac:spMkLst>
            <pc:docMk/>
            <pc:sldMk cId="1268238251" sldId="555"/>
            <ac:spMk id="11" creationId="{2DB8C0DD-2610-48AA-A2F1-A9AE4DD922BA}"/>
          </ac:spMkLst>
        </pc:spChg>
        <pc:spChg chg="add mod">
          <ac:chgData name="Zhao Jin" userId="cd05a825-544c-438a-9ba1-08e63db50b47" providerId="ADAL" clId="{B1F7CFED-A664-443A-A173-5DFC1A50598C}" dt="2021-01-27T08:42:28.113" v="3230" actId="1076"/>
          <ac:spMkLst>
            <pc:docMk/>
            <pc:sldMk cId="1268238251" sldId="555"/>
            <ac:spMk id="13" creationId="{972B1E9B-C6E8-4DE8-871E-C214A3D77F45}"/>
          </ac:spMkLst>
        </pc:spChg>
        <pc:spChg chg="mod">
          <ac:chgData name="Zhao Jin" userId="cd05a825-544c-438a-9ba1-08e63db50b47" providerId="ADAL" clId="{B1F7CFED-A664-443A-A173-5DFC1A50598C}" dt="2021-01-27T08:42:07.396" v="3218" actId="1076"/>
          <ac:spMkLst>
            <pc:docMk/>
            <pc:sldMk cId="1268238251" sldId="555"/>
            <ac:spMk id="25" creationId="{F43FC8C1-7270-804E-9F1F-0B4AED0CEA28}"/>
          </ac:spMkLst>
        </pc:spChg>
        <pc:spChg chg="mod">
          <ac:chgData name="Zhao Jin" userId="cd05a825-544c-438a-9ba1-08e63db50b47" providerId="ADAL" clId="{B1F7CFED-A664-443A-A173-5DFC1A50598C}" dt="2021-01-27T06:41:29.448" v="68" actId="1036"/>
          <ac:spMkLst>
            <pc:docMk/>
            <pc:sldMk cId="1268238251" sldId="555"/>
            <ac:spMk id="26" creationId="{D54C351E-DA02-A443-8515-857077895051}"/>
          </ac:spMkLst>
        </pc:spChg>
        <pc:spChg chg="mod">
          <ac:chgData name="Zhao Jin" userId="cd05a825-544c-438a-9ba1-08e63db50b47" providerId="ADAL" clId="{B1F7CFED-A664-443A-A173-5DFC1A50598C}" dt="2021-01-27T08:42:36.548" v="3233" actId="14100"/>
          <ac:spMkLst>
            <pc:docMk/>
            <pc:sldMk cId="1268238251" sldId="555"/>
            <ac:spMk id="27" creationId="{367D5355-0C55-2E48-9F4B-AB4FC9100A05}"/>
          </ac:spMkLst>
        </pc:spChg>
        <pc:spChg chg="mod">
          <ac:chgData name="Zhao Jin" userId="cd05a825-544c-438a-9ba1-08e63db50b47" providerId="ADAL" clId="{B1F7CFED-A664-443A-A173-5DFC1A50598C}" dt="2021-01-27T06:41:19.701" v="20" actId="14100"/>
          <ac:spMkLst>
            <pc:docMk/>
            <pc:sldMk cId="1268238251" sldId="555"/>
            <ac:spMk id="49" creationId="{21EEE82A-4DB6-1D4F-9A03-5951F440FE93}"/>
          </ac:spMkLst>
        </pc:spChg>
        <pc:spChg chg="mod">
          <ac:chgData name="Zhao Jin" userId="cd05a825-544c-438a-9ba1-08e63db50b47" providerId="ADAL" clId="{B1F7CFED-A664-443A-A173-5DFC1A50598C}" dt="2021-01-27T06:48:09.050" v="77" actId="6549"/>
          <ac:spMkLst>
            <pc:docMk/>
            <pc:sldMk cId="1268238251" sldId="555"/>
            <ac:spMk id="14338" creationId="{00000000-0000-0000-0000-000000000000}"/>
          </ac:spMkLst>
        </pc:spChg>
        <pc:spChg chg="del">
          <ac:chgData name="Zhao Jin" userId="cd05a825-544c-438a-9ba1-08e63db50b47" providerId="ADAL" clId="{B1F7CFED-A664-443A-A173-5DFC1A50598C}" dt="2021-01-27T07:50:56.309" v="2864" actId="478"/>
          <ac:spMkLst>
            <pc:docMk/>
            <pc:sldMk cId="1268238251" sldId="555"/>
            <ac:spMk id="14340" creationId="{00000000-0000-0000-0000-000000000000}"/>
          </ac:spMkLst>
        </pc:spChg>
        <pc:picChg chg="add mod">
          <ac:chgData name="Zhao Jin" userId="cd05a825-544c-438a-9ba1-08e63db50b47" providerId="ADAL" clId="{B1F7CFED-A664-443A-A173-5DFC1A50598C}" dt="2021-01-27T06:41:55.260" v="70" actId="1076"/>
          <ac:picMkLst>
            <pc:docMk/>
            <pc:sldMk cId="1268238251" sldId="555"/>
            <ac:picMk id="10" creationId="{54864FA4-5498-40C2-AC55-7C820DE312A4}"/>
          </ac:picMkLst>
        </pc:picChg>
        <pc:picChg chg="add del mod">
          <ac:chgData name="Zhao Jin" userId="cd05a825-544c-438a-9ba1-08e63db50b47" providerId="ADAL" clId="{B1F7CFED-A664-443A-A173-5DFC1A50598C}" dt="2021-01-27T08:42:30.784" v="3231" actId="478"/>
          <ac:picMkLst>
            <pc:docMk/>
            <pc:sldMk cId="1268238251" sldId="555"/>
            <ac:picMk id="14" creationId="{06DAC04A-DB00-43B7-B28D-DAEF577685EF}"/>
          </ac:picMkLst>
        </pc:picChg>
      </pc:sldChg>
      <pc:sldChg chg="addSp delSp modSp add mod ord">
        <pc:chgData name="Zhao Jin" userId="cd05a825-544c-438a-9ba1-08e63db50b47" providerId="ADAL" clId="{B1F7CFED-A664-443A-A173-5DFC1A50598C}" dt="2021-01-27T07:08:25.449" v="1116" actId="207"/>
        <pc:sldMkLst>
          <pc:docMk/>
          <pc:sldMk cId="3990513599" sldId="556"/>
        </pc:sldMkLst>
        <pc:spChg chg="add del">
          <ac:chgData name="Zhao Jin" userId="cd05a825-544c-438a-9ba1-08e63db50b47" providerId="ADAL" clId="{B1F7CFED-A664-443A-A173-5DFC1A50598C}" dt="2021-01-27T06:56:10.472" v="407"/>
          <ac:spMkLst>
            <pc:docMk/>
            <pc:sldMk cId="3990513599" sldId="556"/>
            <ac:spMk id="3" creationId="{0A875857-CF74-416D-8252-06EE7DA458C4}"/>
          </ac:spMkLst>
        </pc:spChg>
        <pc:spChg chg="add del">
          <ac:chgData name="Zhao Jin" userId="cd05a825-544c-438a-9ba1-08e63db50b47" providerId="ADAL" clId="{B1F7CFED-A664-443A-A173-5DFC1A50598C}" dt="2021-01-27T06:56:12.519" v="409"/>
          <ac:spMkLst>
            <pc:docMk/>
            <pc:sldMk cId="3990513599" sldId="556"/>
            <ac:spMk id="4" creationId="{64F9D77D-5C03-4A5A-A9C6-EEE366FC782B}"/>
          </ac:spMkLst>
        </pc:spChg>
        <pc:spChg chg="mod">
          <ac:chgData name="Zhao Jin" userId="cd05a825-544c-438a-9ba1-08e63db50b47" providerId="ADAL" clId="{B1F7CFED-A664-443A-A173-5DFC1A50598C}" dt="2021-01-27T07:00:18.754" v="646" actId="1076"/>
          <ac:spMkLst>
            <pc:docMk/>
            <pc:sldMk cId="3990513599" sldId="556"/>
            <ac:spMk id="8" creationId="{00000000-0000-0000-0000-000000000000}"/>
          </ac:spMkLst>
        </pc:spChg>
        <pc:spChg chg="add mod">
          <ac:chgData name="Zhao Jin" userId="cd05a825-544c-438a-9ba1-08e63db50b47" providerId="ADAL" clId="{B1F7CFED-A664-443A-A173-5DFC1A50598C}" dt="2021-01-27T07:08:25.449" v="1116" actId="207"/>
          <ac:spMkLst>
            <pc:docMk/>
            <pc:sldMk cId="3990513599" sldId="556"/>
            <ac:spMk id="9" creationId="{279DD0F7-7371-46CC-B55A-367690ADD30F}"/>
          </ac:spMkLst>
        </pc:spChg>
        <pc:spChg chg="add mod">
          <ac:chgData name="Zhao Jin" userId="cd05a825-544c-438a-9ba1-08e63db50b47" providerId="ADAL" clId="{B1F7CFED-A664-443A-A173-5DFC1A50598C}" dt="2021-01-27T07:04:17.602" v="912" actId="14100"/>
          <ac:spMkLst>
            <pc:docMk/>
            <pc:sldMk cId="3990513599" sldId="556"/>
            <ac:spMk id="13" creationId="{83E77368-EFC8-43A5-9C2D-1D67480ABDD4}"/>
          </ac:spMkLst>
        </pc:spChg>
        <pc:spChg chg="add mod">
          <ac:chgData name="Zhao Jin" userId="cd05a825-544c-438a-9ba1-08e63db50b47" providerId="ADAL" clId="{B1F7CFED-A664-443A-A173-5DFC1A50598C}" dt="2021-01-27T07:05:16.894" v="1022" actId="5793"/>
          <ac:spMkLst>
            <pc:docMk/>
            <pc:sldMk cId="3990513599" sldId="556"/>
            <ac:spMk id="14" creationId="{160E7932-F8E1-47DC-A439-4EDAB1A0E116}"/>
          </ac:spMkLst>
        </pc:spChg>
        <pc:spChg chg="mod">
          <ac:chgData name="Zhao Jin" userId="cd05a825-544c-438a-9ba1-08e63db50b47" providerId="ADAL" clId="{B1F7CFED-A664-443A-A173-5DFC1A50598C}" dt="2021-01-27T07:05:28.456" v="1023"/>
          <ac:spMkLst>
            <pc:docMk/>
            <pc:sldMk cId="3990513599" sldId="556"/>
            <ac:spMk id="14338" creationId="{00000000-0000-0000-0000-000000000000}"/>
          </ac:spMkLst>
        </pc:spChg>
        <pc:graphicFrameChg chg="del">
          <ac:chgData name="Zhao Jin" userId="cd05a825-544c-438a-9ba1-08e63db50b47" providerId="ADAL" clId="{B1F7CFED-A664-443A-A173-5DFC1A50598C}" dt="2021-01-27T06:55:56.946" v="400" actId="478"/>
          <ac:graphicFrameMkLst>
            <pc:docMk/>
            <pc:sldMk cId="3990513599" sldId="556"/>
            <ac:graphicFrameMk id="2" creationId="{426125AF-2C98-4B25-8E18-D82777859E86}"/>
          </ac:graphicFrameMkLst>
        </pc:graphicFrameChg>
        <pc:graphicFrameChg chg="del mod modGraphic">
          <ac:chgData name="Zhao Jin" userId="cd05a825-544c-438a-9ba1-08e63db50b47" providerId="ADAL" clId="{B1F7CFED-A664-443A-A173-5DFC1A50598C}" dt="2021-01-27T06:59:50.019" v="635" actId="478"/>
          <ac:graphicFrameMkLst>
            <pc:docMk/>
            <pc:sldMk cId="3990513599" sldId="556"/>
            <ac:graphicFrameMk id="10" creationId="{9C421041-2210-4121-91BC-BD8BDCC5C1CA}"/>
          </ac:graphicFrameMkLst>
        </pc:graphicFrameChg>
        <pc:picChg chg="add del mod">
          <ac:chgData name="Zhao Jin" userId="cd05a825-544c-438a-9ba1-08e63db50b47" providerId="ADAL" clId="{B1F7CFED-A664-443A-A173-5DFC1A50598C}" dt="2021-01-27T07:03:22.864" v="754" actId="478"/>
          <ac:picMkLst>
            <pc:docMk/>
            <pc:sldMk cId="3990513599" sldId="556"/>
            <ac:picMk id="6" creationId="{3C6114E5-8048-4B49-9203-9B6E6AC2505F}"/>
          </ac:picMkLst>
        </pc:picChg>
      </pc:sldChg>
      <pc:sldChg chg="modSp add mod">
        <pc:chgData name="Zhao Jin" userId="cd05a825-544c-438a-9ba1-08e63db50b47" providerId="ADAL" clId="{B1F7CFED-A664-443A-A173-5DFC1A50598C}" dt="2021-01-27T07:10:49.029" v="1165" actId="1038"/>
        <pc:sldMkLst>
          <pc:docMk/>
          <pc:sldMk cId="788021743" sldId="557"/>
        </pc:sldMkLst>
        <pc:spChg chg="mod">
          <ac:chgData name="Zhao Jin" userId="cd05a825-544c-438a-9ba1-08e63db50b47" providerId="ADAL" clId="{B1F7CFED-A664-443A-A173-5DFC1A50598C}" dt="2021-01-27T07:10:47.218" v="1157" actId="20577"/>
          <ac:spMkLst>
            <pc:docMk/>
            <pc:sldMk cId="788021743" sldId="557"/>
            <ac:spMk id="9" creationId="{279DD0F7-7371-46CC-B55A-367690ADD30F}"/>
          </ac:spMkLst>
        </pc:spChg>
        <pc:spChg chg="mod">
          <ac:chgData name="Zhao Jin" userId="cd05a825-544c-438a-9ba1-08e63db50b47" providerId="ADAL" clId="{B1F7CFED-A664-443A-A173-5DFC1A50598C}" dt="2021-01-27T07:01:23.245" v="713"/>
          <ac:spMkLst>
            <pc:docMk/>
            <pc:sldMk cId="788021743" sldId="557"/>
            <ac:spMk id="14338" creationId="{00000000-0000-0000-0000-000000000000}"/>
          </ac:spMkLst>
        </pc:spChg>
        <pc:picChg chg="mod">
          <ac:chgData name="Zhao Jin" userId="cd05a825-544c-438a-9ba1-08e63db50b47" providerId="ADAL" clId="{B1F7CFED-A664-443A-A173-5DFC1A50598C}" dt="2021-01-27T07:10:49.029" v="1165" actId="1038"/>
          <ac:picMkLst>
            <pc:docMk/>
            <pc:sldMk cId="788021743" sldId="557"/>
            <ac:picMk id="6" creationId="{3C6114E5-8048-4B49-9203-9B6E6AC2505F}"/>
          </ac:picMkLst>
        </pc:picChg>
      </pc:sldChg>
      <pc:sldChg chg="addSp delSp modSp add mod">
        <pc:chgData name="Zhao Jin" userId="cd05a825-544c-438a-9ba1-08e63db50b47" providerId="ADAL" clId="{B1F7CFED-A664-443A-A173-5DFC1A50598C}" dt="2021-01-27T07:22:06.429" v="1447"/>
        <pc:sldMkLst>
          <pc:docMk/>
          <pc:sldMk cId="686532275" sldId="558"/>
        </pc:sldMkLst>
        <pc:spChg chg="add del">
          <ac:chgData name="Zhao Jin" userId="cd05a825-544c-438a-9ba1-08e63db50b47" providerId="ADAL" clId="{B1F7CFED-A664-443A-A173-5DFC1A50598C}" dt="2021-01-27T07:22:06.429" v="1447"/>
          <ac:spMkLst>
            <pc:docMk/>
            <pc:sldMk cId="686532275" sldId="558"/>
            <ac:spMk id="2" creationId="{50DAFF2E-E59B-4B0A-B39A-0A9A433DF196}"/>
          </ac:spMkLst>
        </pc:spChg>
        <pc:spChg chg="mod">
          <ac:chgData name="Zhao Jin" userId="cd05a825-544c-438a-9ba1-08e63db50b47" providerId="ADAL" clId="{B1F7CFED-A664-443A-A173-5DFC1A50598C}" dt="2021-01-27T07:11:04.140" v="1189" actId="20577"/>
          <ac:spMkLst>
            <pc:docMk/>
            <pc:sldMk cId="686532275" sldId="558"/>
            <ac:spMk id="9" creationId="{279DD0F7-7371-46CC-B55A-367690ADD30F}"/>
          </ac:spMkLst>
        </pc:spChg>
        <pc:spChg chg="add mod">
          <ac:chgData name="Zhao Jin" userId="cd05a825-544c-438a-9ba1-08e63db50b47" providerId="ADAL" clId="{B1F7CFED-A664-443A-A173-5DFC1A50598C}" dt="2021-01-27T07:12:48.415" v="1316" actId="1076"/>
          <ac:spMkLst>
            <pc:docMk/>
            <pc:sldMk cId="686532275" sldId="558"/>
            <ac:spMk id="11" creationId="{06D4AE3F-3899-440E-885D-187ED02668FA}"/>
          </ac:spMkLst>
        </pc:spChg>
        <pc:spChg chg="mod">
          <ac:chgData name="Zhao Jin" userId="cd05a825-544c-438a-9ba1-08e63db50b47" providerId="ADAL" clId="{B1F7CFED-A664-443A-A173-5DFC1A50598C}" dt="2021-01-27T07:06:36.158" v="1044" actId="20577"/>
          <ac:spMkLst>
            <pc:docMk/>
            <pc:sldMk cId="686532275" sldId="558"/>
            <ac:spMk id="14338" creationId="{00000000-0000-0000-0000-000000000000}"/>
          </ac:spMkLst>
        </pc:spChg>
        <pc:graphicFrameChg chg="add mod">
          <ac:chgData name="Zhao Jin" userId="cd05a825-544c-438a-9ba1-08e63db50b47" providerId="ADAL" clId="{B1F7CFED-A664-443A-A173-5DFC1A50598C}" dt="2021-01-27T07:08:05.620" v="1114" actId="1076"/>
          <ac:graphicFrameMkLst>
            <pc:docMk/>
            <pc:sldMk cId="686532275" sldId="558"/>
            <ac:graphicFrameMk id="10" creationId="{B07397E8-8FF1-4DF2-8C73-DB57A0C0D228}"/>
          </ac:graphicFrameMkLst>
        </pc:graphicFrameChg>
        <pc:picChg chg="del">
          <ac:chgData name="Zhao Jin" userId="cd05a825-544c-438a-9ba1-08e63db50b47" providerId="ADAL" clId="{B1F7CFED-A664-443A-A173-5DFC1A50598C}" dt="2021-01-27T07:03:15.205" v="751" actId="478"/>
          <ac:picMkLst>
            <pc:docMk/>
            <pc:sldMk cId="686532275" sldId="558"/>
            <ac:picMk id="6" creationId="{3C6114E5-8048-4B49-9203-9B6E6AC2505F}"/>
          </ac:picMkLst>
        </pc:picChg>
      </pc:sldChg>
      <pc:sldChg chg="delSp modSp add mod">
        <pc:chgData name="Zhao Jin" userId="cd05a825-544c-438a-9ba1-08e63db50b47" providerId="ADAL" clId="{B1F7CFED-A664-443A-A173-5DFC1A50598C}" dt="2021-01-27T08:43:28.344" v="3236"/>
        <pc:sldMkLst>
          <pc:docMk/>
          <pc:sldMk cId="182578491" sldId="559"/>
        </pc:sldMkLst>
        <pc:spChg chg="mod">
          <ac:chgData name="Zhao Jin" userId="cd05a825-544c-438a-9ba1-08e63db50b47" providerId="ADAL" clId="{B1F7CFED-A664-443A-A173-5DFC1A50598C}" dt="2021-01-27T08:43:28.344" v="3236"/>
          <ac:spMkLst>
            <pc:docMk/>
            <pc:sldMk cId="182578491" sldId="559"/>
            <ac:spMk id="7" creationId="{00000000-0000-0000-0000-000000000000}"/>
          </ac:spMkLst>
        </pc:spChg>
        <pc:spChg chg="del">
          <ac:chgData name="Zhao Jin" userId="cd05a825-544c-438a-9ba1-08e63db50b47" providerId="ADAL" clId="{B1F7CFED-A664-443A-A173-5DFC1A50598C}" dt="2021-01-27T08:43:01.728" v="3234" actId="478"/>
          <ac:spMkLst>
            <pc:docMk/>
            <pc:sldMk cId="182578491" sldId="559"/>
            <ac:spMk id="14340" creationId="{00000000-0000-0000-0000-000000000000}"/>
          </ac:spMkLst>
        </pc:spChg>
      </pc:sldChg>
      <pc:sldChg chg="add del">
        <pc:chgData name="Zhao Jin" userId="cd05a825-544c-438a-9ba1-08e63db50b47" providerId="ADAL" clId="{B1F7CFED-A664-443A-A173-5DFC1A50598C}" dt="2021-01-27T07:13:34.600" v="1318" actId="47"/>
        <pc:sldMkLst>
          <pc:docMk/>
          <pc:sldMk cId="730965808" sldId="559"/>
        </pc:sldMkLst>
      </pc:sldChg>
      <pc:sldChg chg="addSp delSp modSp add del mod modAnim">
        <pc:chgData name="Zhao Jin" userId="cd05a825-544c-438a-9ba1-08e63db50b47" providerId="ADAL" clId="{B1F7CFED-A664-443A-A173-5DFC1A50598C}" dt="2021-01-27T07:44:47.950" v="2625" actId="2696"/>
        <pc:sldMkLst>
          <pc:docMk/>
          <pc:sldMk cId="2685445290" sldId="559"/>
        </pc:sldMkLst>
        <pc:spChg chg="add del mod">
          <ac:chgData name="Zhao Jin" userId="cd05a825-544c-438a-9ba1-08e63db50b47" providerId="ADAL" clId="{B1F7CFED-A664-443A-A173-5DFC1A50598C}" dt="2021-01-27T07:15:02.856" v="1421" actId="478"/>
          <ac:spMkLst>
            <pc:docMk/>
            <pc:sldMk cId="2685445290" sldId="559"/>
            <ac:spMk id="3" creationId="{F27A9FFF-FF10-493C-9900-640F0D413894}"/>
          </ac:spMkLst>
        </pc:spChg>
        <pc:spChg chg="add">
          <ac:chgData name="Zhao Jin" userId="cd05a825-544c-438a-9ba1-08e63db50b47" providerId="ADAL" clId="{B1F7CFED-A664-443A-A173-5DFC1A50598C}" dt="2021-01-27T07:16:10.437" v="1432" actId="11529"/>
          <ac:spMkLst>
            <pc:docMk/>
            <pc:sldMk cId="2685445290" sldId="559"/>
            <ac:spMk id="4" creationId="{89BDF917-D9DB-4127-94A6-281CEDB201A4}"/>
          </ac:spMkLst>
        </pc:spChg>
        <pc:spChg chg="del">
          <ac:chgData name="Zhao Jin" userId="cd05a825-544c-438a-9ba1-08e63db50b47" providerId="ADAL" clId="{B1F7CFED-A664-443A-A173-5DFC1A50598C}" dt="2021-01-27T07:14:58.633" v="1419" actId="478"/>
          <ac:spMkLst>
            <pc:docMk/>
            <pc:sldMk cId="2685445290" sldId="559"/>
            <ac:spMk id="16" creationId="{00000000-0000-0000-0000-000000000000}"/>
          </ac:spMkLst>
        </pc:spChg>
        <pc:spChg chg="add mod">
          <ac:chgData name="Zhao Jin" userId="cd05a825-544c-438a-9ba1-08e63db50b47" providerId="ADAL" clId="{B1F7CFED-A664-443A-A173-5DFC1A50598C}" dt="2021-01-27T07:15:11.599" v="1425" actId="6549"/>
          <ac:spMkLst>
            <pc:docMk/>
            <pc:sldMk cId="2685445290" sldId="559"/>
            <ac:spMk id="28" creationId="{206BF097-CD0C-4B25-AF09-C35109612BC3}"/>
          </ac:spMkLst>
        </pc:spChg>
        <pc:spChg chg="mod">
          <ac:chgData name="Zhao Jin" userId="cd05a825-544c-438a-9ba1-08e63db50b47" providerId="ADAL" clId="{B1F7CFED-A664-443A-A173-5DFC1A50598C}" dt="2021-01-27T07:16:00.013" v="1427"/>
          <ac:spMkLst>
            <pc:docMk/>
            <pc:sldMk cId="2685445290" sldId="559"/>
            <ac:spMk id="30" creationId="{7234A59B-0C32-4225-9BF4-845F54818682}"/>
          </ac:spMkLst>
        </pc:spChg>
        <pc:spChg chg="mod">
          <ac:chgData name="Zhao Jin" userId="cd05a825-544c-438a-9ba1-08e63db50b47" providerId="ADAL" clId="{B1F7CFED-A664-443A-A173-5DFC1A50598C}" dt="2021-01-27T07:15:05.814" v="1422" actId="14100"/>
          <ac:spMkLst>
            <pc:docMk/>
            <pc:sldMk cId="2685445290" sldId="559"/>
            <ac:spMk id="49" creationId="{21EEE82A-4DB6-1D4F-9A03-5951F440FE93}"/>
          </ac:spMkLst>
        </pc:spChg>
        <pc:spChg chg="del">
          <ac:chgData name="Zhao Jin" userId="cd05a825-544c-438a-9ba1-08e63db50b47" providerId="ADAL" clId="{B1F7CFED-A664-443A-A173-5DFC1A50598C}" dt="2021-01-27T07:15:00.251" v="1420" actId="478"/>
          <ac:spMkLst>
            <pc:docMk/>
            <pc:sldMk cId="2685445290" sldId="559"/>
            <ac:spMk id="50" creationId="{6A68E681-1A88-9040-8F49-07716663CAA5}"/>
          </ac:spMkLst>
        </pc:spChg>
        <pc:spChg chg="mod">
          <ac:chgData name="Zhao Jin" userId="cd05a825-544c-438a-9ba1-08e63db50b47" providerId="ADAL" clId="{B1F7CFED-A664-443A-A173-5DFC1A50598C}" dt="2021-01-27T07:16:05.860" v="1431" actId="20577"/>
          <ac:spMkLst>
            <pc:docMk/>
            <pc:sldMk cId="2685445290" sldId="559"/>
            <ac:spMk id="51" creationId="{A1BABC06-E437-4B15-AEF6-CDFC9B9E63DF}"/>
          </ac:spMkLst>
        </pc:spChg>
        <pc:spChg chg="mod">
          <ac:chgData name="Zhao Jin" userId="cd05a825-544c-438a-9ba1-08e63db50b47" providerId="ADAL" clId="{B1F7CFED-A664-443A-A173-5DFC1A50598C}" dt="2021-01-27T07:16:00.013" v="1427"/>
          <ac:spMkLst>
            <pc:docMk/>
            <pc:sldMk cId="2685445290" sldId="559"/>
            <ac:spMk id="54" creationId="{946F9809-F788-4E2B-972F-38A908522CFB}"/>
          </ac:spMkLst>
        </pc:spChg>
        <pc:spChg chg="mod">
          <ac:chgData name="Zhao Jin" userId="cd05a825-544c-438a-9ba1-08e63db50b47" providerId="ADAL" clId="{B1F7CFED-A664-443A-A173-5DFC1A50598C}" dt="2021-01-27T07:16:00.013" v="1427"/>
          <ac:spMkLst>
            <pc:docMk/>
            <pc:sldMk cId="2685445290" sldId="559"/>
            <ac:spMk id="55" creationId="{B1BE3EB9-64B8-4756-A4A5-C442B56C5680}"/>
          </ac:spMkLst>
        </pc:spChg>
        <pc:spChg chg="mod">
          <ac:chgData name="Zhao Jin" userId="cd05a825-544c-438a-9ba1-08e63db50b47" providerId="ADAL" clId="{B1F7CFED-A664-443A-A173-5DFC1A50598C}" dt="2021-01-27T07:16:00.013" v="1427"/>
          <ac:spMkLst>
            <pc:docMk/>
            <pc:sldMk cId="2685445290" sldId="559"/>
            <ac:spMk id="56" creationId="{1C1A26CE-18B7-42A5-BBEF-0572FF1D6C48}"/>
          </ac:spMkLst>
        </pc:spChg>
        <pc:spChg chg="mod">
          <ac:chgData name="Zhao Jin" userId="cd05a825-544c-438a-9ba1-08e63db50b47" providerId="ADAL" clId="{B1F7CFED-A664-443A-A173-5DFC1A50598C}" dt="2021-01-27T07:14:20.242" v="1369" actId="6549"/>
          <ac:spMkLst>
            <pc:docMk/>
            <pc:sldMk cId="2685445290" sldId="559"/>
            <ac:spMk id="14338" creationId="{00000000-0000-0000-0000-000000000000}"/>
          </ac:spMkLst>
        </pc:spChg>
        <pc:grpChg chg="add mod">
          <ac:chgData name="Zhao Jin" userId="cd05a825-544c-438a-9ba1-08e63db50b47" providerId="ADAL" clId="{B1F7CFED-A664-443A-A173-5DFC1A50598C}" dt="2021-01-27T07:16:22.546" v="1444" actId="1035"/>
          <ac:grpSpMkLst>
            <pc:docMk/>
            <pc:sldMk cId="2685445290" sldId="559"/>
            <ac:grpSpMk id="29" creationId="{9E869CF5-5422-464C-A5AD-90C40AC515C1}"/>
          </ac:grpSpMkLst>
        </pc:grpChg>
        <pc:grpChg chg="del">
          <ac:chgData name="Zhao Jin" userId="cd05a825-544c-438a-9ba1-08e63db50b47" providerId="ADAL" clId="{B1F7CFED-A664-443A-A173-5DFC1A50598C}" dt="2021-01-27T07:15:59.100" v="1426" actId="478"/>
          <ac:grpSpMkLst>
            <pc:docMk/>
            <pc:sldMk cId="2685445290" sldId="559"/>
            <ac:grpSpMk id="31" creationId="{00000000-0000-0000-0000-000000000000}"/>
          </ac:grpSpMkLst>
        </pc:grpChg>
        <pc:cxnChg chg="mod">
          <ac:chgData name="Zhao Jin" userId="cd05a825-544c-438a-9ba1-08e63db50b47" providerId="ADAL" clId="{B1F7CFED-A664-443A-A173-5DFC1A50598C}" dt="2021-01-27T07:15:59.100" v="1426" actId="478"/>
          <ac:cxnSpMkLst>
            <pc:docMk/>
            <pc:sldMk cId="2685445290" sldId="559"/>
            <ac:cxnSpMk id="33" creationId="{00000000-0000-0000-0000-000000000000}"/>
          </ac:cxnSpMkLst>
        </pc:cxnChg>
        <pc:cxnChg chg="mod">
          <ac:chgData name="Zhao Jin" userId="cd05a825-544c-438a-9ba1-08e63db50b47" providerId="ADAL" clId="{B1F7CFED-A664-443A-A173-5DFC1A50598C}" dt="2021-01-27T07:16:00.013" v="1427"/>
          <ac:cxnSpMkLst>
            <pc:docMk/>
            <pc:sldMk cId="2685445290" sldId="559"/>
            <ac:cxnSpMk id="48" creationId="{19C9E3C2-8918-4348-A091-C253CA95276A}"/>
          </ac:cxnSpMkLst>
        </pc:cxnChg>
        <pc:cxnChg chg="mod">
          <ac:chgData name="Zhao Jin" userId="cd05a825-544c-438a-9ba1-08e63db50b47" providerId="ADAL" clId="{B1F7CFED-A664-443A-A173-5DFC1A50598C}" dt="2021-01-27T07:16:00.013" v="1427"/>
          <ac:cxnSpMkLst>
            <pc:docMk/>
            <pc:sldMk cId="2685445290" sldId="559"/>
            <ac:cxnSpMk id="52" creationId="{94324BD0-8BBD-4BC5-8957-1BA389B01E57}"/>
          </ac:cxnSpMkLst>
        </pc:cxnChg>
        <pc:cxnChg chg="mod">
          <ac:chgData name="Zhao Jin" userId="cd05a825-544c-438a-9ba1-08e63db50b47" providerId="ADAL" clId="{B1F7CFED-A664-443A-A173-5DFC1A50598C}" dt="2021-01-27T07:16:00.013" v="1427"/>
          <ac:cxnSpMkLst>
            <pc:docMk/>
            <pc:sldMk cId="2685445290" sldId="559"/>
            <ac:cxnSpMk id="53" creationId="{EF33DD42-CCBC-42CE-A0AC-83D11C28EDCB}"/>
          </ac:cxnSpMkLst>
        </pc:cxnChg>
        <pc:cxnChg chg="mod">
          <ac:chgData name="Zhao Jin" userId="cd05a825-544c-438a-9ba1-08e63db50b47" providerId="ADAL" clId="{B1F7CFED-A664-443A-A173-5DFC1A50598C}" dt="2021-01-27T07:16:00.013" v="1427"/>
          <ac:cxnSpMkLst>
            <pc:docMk/>
            <pc:sldMk cId="2685445290" sldId="559"/>
            <ac:cxnSpMk id="57" creationId="{E4960835-B76E-476E-B973-A5E96C1CCA62}"/>
          </ac:cxnSpMkLst>
        </pc:cxnChg>
        <pc:cxnChg chg="mod">
          <ac:chgData name="Zhao Jin" userId="cd05a825-544c-438a-9ba1-08e63db50b47" providerId="ADAL" clId="{B1F7CFED-A664-443A-A173-5DFC1A50598C}" dt="2021-01-27T07:16:00.013" v="1427"/>
          <ac:cxnSpMkLst>
            <pc:docMk/>
            <pc:sldMk cId="2685445290" sldId="559"/>
            <ac:cxnSpMk id="58" creationId="{AE2C6753-7EF0-42E0-B4A9-E162D01D3DB4}"/>
          </ac:cxnSpMkLst>
        </pc:cxnChg>
        <pc:cxnChg chg="mod">
          <ac:chgData name="Zhao Jin" userId="cd05a825-544c-438a-9ba1-08e63db50b47" providerId="ADAL" clId="{B1F7CFED-A664-443A-A173-5DFC1A50598C}" dt="2021-01-27T07:16:00.013" v="1427"/>
          <ac:cxnSpMkLst>
            <pc:docMk/>
            <pc:sldMk cId="2685445290" sldId="559"/>
            <ac:cxnSpMk id="59" creationId="{CBBC3FB1-8D56-4941-850C-B56253BAB875}"/>
          </ac:cxnSpMkLst>
        </pc:cxnChg>
      </pc:sldChg>
      <pc:sldChg chg="add del">
        <pc:chgData name="Zhao Jin" userId="cd05a825-544c-438a-9ba1-08e63db50b47" providerId="ADAL" clId="{B1F7CFED-A664-443A-A173-5DFC1A50598C}" dt="2021-01-27T07:11:52.838" v="1191"/>
        <pc:sldMkLst>
          <pc:docMk/>
          <pc:sldMk cId="3573907213" sldId="559"/>
        </pc:sldMkLst>
      </pc:sldChg>
      <pc:sldChg chg="add del">
        <pc:chgData name="Zhao Jin" userId="cd05a825-544c-438a-9ba1-08e63db50b47" providerId="ADAL" clId="{B1F7CFED-A664-443A-A173-5DFC1A50598C}" dt="2021-01-27T08:38:52.330" v="2929" actId="2696"/>
        <pc:sldMkLst>
          <pc:docMk/>
          <pc:sldMk cId="3681791183" sldId="559"/>
        </pc:sldMkLst>
      </pc:sldChg>
      <pc:sldChg chg="add del">
        <pc:chgData name="Zhao Jin" userId="cd05a825-544c-438a-9ba1-08e63db50b47" providerId="ADAL" clId="{B1F7CFED-A664-443A-A173-5DFC1A50598C}" dt="2021-01-27T07:44:47.950" v="2625" actId="2696"/>
        <pc:sldMkLst>
          <pc:docMk/>
          <pc:sldMk cId="705142466" sldId="560"/>
        </pc:sldMkLst>
      </pc:sldChg>
      <pc:sldChg chg="delSp modSp add del mod">
        <pc:chgData name="Zhao Jin" userId="cd05a825-544c-438a-9ba1-08e63db50b47" providerId="ADAL" clId="{B1F7CFED-A664-443A-A173-5DFC1A50598C}" dt="2021-01-27T11:27:21.918" v="3300" actId="47"/>
        <pc:sldMkLst>
          <pc:docMk/>
          <pc:sldMk cId="2633024700" sldId="560"/>
        </pc:sldMkLst>
        <pc:spChg chg="mod">
          <ac:chgData name="Zhao Jin" userId="cd05a825-544c-438a-9ba1-08e63db50b47" providerId="ADAL" clId="{B1F7CFED-A664-443A-A173-5DFC1A50598C}" dt="2021-01-27T08:43:28.344" v="3236"/>
          <ac:spMkLst>
            <pc:docMk/>
            <pc:sldMk cId="2633024700" sldId="560"/>
            <ac:spMk id="7" creationId="{00000000-0000-0000-0000-000000000000}"/>
          </ac:spMkLst>
        </pc:spChg>
        <pc:spChg chg="del">
          <ac:chgData name="Zhao Jin" userId="cd05a825-544c-438a-9ba1-08e63db50b47" providerId="ADAL" clId="{B1F7CFED-A664-443A-A173-5DFC1A50598C}" dt="2021-01-27T08:43:04.551" v="3235" actId="478"/>
          <ac:spMkLst>
            <pc:docMk/>
            <pc:sldMk cId="2633024700" sldId="560"/>
            <ac:spMk id="14340" creationId="{00000000-0000-0000-0000-000000000000}"/>
          </ac:spMkLst>
        </pc:spChg>
      </pc:sldChg>
      <pc:sldChg chg="add del">
        <pc:chgData name="Zhao Jin" userId="cd05a825-544c-438a-9ba1-08e63db50b47" providerId="ADAL" clId="{B1F7CFED-A664-443A-A173-5DFC1A50598C}" dt="2021-01-27T08:38:52.330" v="2929" actId="2696"/>
        <pc:sldMkLst>
          <pc:docMk/>
          <pc:sldMk cId="3566869056" sldId="560"/>
        </pc:sldMkLst>
      </pc:sldChg>
      <pc:sldChg chg="addSp delSp modSp add del mod">
        <pc:chgData name="Zhao Jin" userId="cd05a825-544c-438a-9ba1-08e63db50b47" providerId="ADAL" clId="{B1F7CFED-A664-443A-A173-5DFC1A50598C}" dt="2021-01-27T07:49:21.777" v="2832" actId="47"/>
        <pc:sldMkLst>
          <pc:docMk/>
          <pc:sldMk cId="3148407277" sldId="561"/>
        </pc:sldMkLst>
        <pc:spChg chg="add del mod">
          <ac:chgData name="Zhao Jin" userId="cd05a825-544c-438a-9ba1-08e63db50b47" providerId="ADAL" clId="{B1F7CFED-A664-443A-A173-5DFC1A50598C}" dt="2021-01-27T07:47:05.666" v="2719"/>
          <ac:spMkLst>
            <pc:docMk/>
            <pc:sldMk cId="3148407277" sldId="561"/>
            <ac:spMk id="10" creationId="{80DA4446-4BDA-4F20-9FEC-9727D04CA4CB}"/>
          </ac:spMkLst>
        </pc:spChg>
        <pc:spChg chg="add del">
          <ac:chgData name="Zhao Jin" userId="cd05a825-544c-438a-9ba1-08e63db50b47" providerId="ADAL" clId="{B1F7CFED-A664-443A-A173-5DFC1A50598C}" dt="2021-01-27T07:47:01.906" v="2717" actId="478"/>
          <ac:spMkLst>
            <pc:docMk/>
            <pc:sldMk cId="3148407277" sldId="561"/>
            <ac:spMk id="11" creationId="{BC839910-3DED-4F3B-ACBB-949AD3823840}"/>
          </ac:spMkLst>
        </pc:spChg>
        <pc:spChg chg="mod">
          <ac:chgData name="Zhao Jin" userId="cd05a825-544c-438a-9ba1-08e63db50b47" providerId="ADAL" clId="{B1F7CFED-A664-443A-A173-5DFC1A50598C}" dt="2021-01-27T07:46:46.793" v="2713" actId="20577"/>
          <ac:spMkLst>
            <pc:docMk/>
            <pc:sldMk cId="3148407277" sldId="561"/>
            <ac:spMk id="14338" creationId="{00000000-0000-0000-0000-000000000000}"/>
          </ac:spMkLst>
        </pc:spChg>
      </pc:sldChg>
      <pc:sldChg chg="addSp delSp modSp add del mod">
        <pc:chgData name="Zhao Jin" userId="cd05a825-544c-438a-9ba1-08e63db50b47" providerId="ADAL" clId="{B1F7CFED-A664-443A-A173-5DFC1A50598C}" dt="2021-01-27T08:38:52.330" v="2929" actId="2696"/>
        <pc:sldMkLst>
          <pc:docMk/>
          <pc:sldMk cId="1212688123" sldId="562"/>
        </pc:sldMkLst>
        <pc:spChg chg="del">
          <ac:chgData name="Zhao Jin" userId="cd05a825-544c-438a-9ba1-08e63db50b47" providerId="ADAL" clId="{B1F7CFED-A664-443A-A173-5DFC1A50598C}" dt="2021-01-27T07:47:12.751" v="2721" actId="478"/>
          <ac:spMkLst>
            <pc:docMk/>
            <pc:sldMk cId="1212688123" sldId="562"/>
            <ac:spMk id="9" creationId="{00000000-0000-0000-0000-000000000000}"/>
          </ac:spMkLst>
        </pc:spChg>
        <pc:spChg chg="add mod">
          <ac:chgData name="Zhao Jin" userId="cd05a825-544c-438a-9ba1-08e63db50b47" providerId="ADAL" clId="{B1F7CFED-A664-443A-A173-5DFC1A50598C}" dt="2021-01-27T07:48:32.027" v="2785" actId="20577"/>
          <ac:spMkLst>
            <pc:docMk/>
            <pc:sldMk cId="1212688123" sldId="562"/>
            <ac:spMk id="10" creationId="{5FC71EA0-86D0-4839-B226-F2F72C7F52C6}"/>
          </ac:spMkLst>
        </pc:spChg>
        <pc:spChg chg="mod">
          <ac:chgData name="Zhao Jin" userId="cd05a825-544c-438a-9ba1-08e63db50b47" providerId="ADAL" clId="{B1F7CFED-A664-443A-A173-5DFC1A50598C}" dt="2021-01-27T07:47:15.567" v="2722" actId="1076"/>
          <ac:spMkLst>
            <pc:docMk/>
            <pc:sldMk cId="1212688123" sldId="562"/>
            <ac:spMk id="11" creationId="{BC839910-3DED-4F3B-ACBB-949AD3823840}"/>
          </ac:spMkLst>
        </pc:spChg>
        <pc:spChg chg="add mod">
          <ac:chgData name="Zhao Jin" userId="cd05a825-544c-438a-9ba1-08e63db50b47" providerId="ADAL" clId="{B1F7CFED-A664-443A-A173-5DFC1A50598C}" dt="2021-01-27T07:49:05.809" v="2829" actId="1035"/>
          <ac:spMkLst>
            <pc:docMk/>
            <pc:sldMk cId="1212688123" sldId="562"/>
            <ac:spMk id="13" creationId="{EEB4DC09-7671-4533-8E46-5F36009B0FDA}"/>
          </ac:spMkLst>
        </pc:spChg>
        <pc:spChg chg="del mod">
          <ac:chgData name="Zhao Jin" userId="cd05a825-544c-438a-9ba1-08e63db50b47" providerId="ADAL" clId="{B1F7CFED-A664-443A-A173-5DFC1A50598C}" dt="2021-01-27T07:47:18.052" v="2724" actId="478"/>
          <ac:spMkLst>
            <pc:docMk/>
            <pc:sldMk cId="1212688123" sldId="562"/>
            <ac:spMk id="14" creationId="{7016A8A5-E9D1-453F-88AF-4D42231AA134}"/>
          </ac:spMkLst>
        </pc:spChg>
        <pc:spChg chg="add mod">
          <ac:chgData name="Zhao Jin" userId="cd05a825-544c-438a-9ba1-08e63db50b47" providerId="ADAL" clId="{B1F7CFED-A664-443A-A173-5DFC1A50598C}" dt="2021-01-27T07:50:11.598" v="2852" actId="1036"/>
          <ac:spMkLst>
            <pc:docMk/>
            <pc:sldMk cId="1212688123" sldId="562"/>
            <ac:spMk id="15" creationId="{A66B4139-5576-4648-BE53-3803BE78ABCA}"/>
          </ac:spMkLst>
        </pc:spChg>
        <pc:spChg chg="add del mod">
          <ac:chgData name="Zhao Jin" userId="cd05a825-544c-438a-9ba1-08e63db50b47" providerId="ADAL" clId="{B1F7CFED-A664-443A-A173-5DFC1A50598C}" dt="2021-01-27T07:50:38.242" v="2856" actId="478"/>
          <ac:spMkLst>
            <pc:docMk/>
            <pc:sldMk cId="1212688123" sldId="562"/>
            <ac:spMk id="16" creationId="{D0E8FF6F-FE7B-43BE-B022-EF8A68B68847}"/>
          </ac:spMkLst>
        </pc:spChg>
        <pc:spChg chg="del">
          <ac:chgData name="Zhao Jin" userId="cd05a825-544c-438a-9ba1-08e63db50b47" providerId="ADAL" clId="{B1F7CFED-A664-443A-A173-5DFC1A50598C}" dt="2021-01-27T07:50:42.170" v="2857" actId="478"/>
          <ac:spMkLst>
            <pc:docMk/>
            <pc:sldMk cId="1212688123" sldId="562"/>
            <ac:spMk id="14340" creationId="{00000000-0000-0000-0000-000000000000}"/>
          </ac:spMkLst>
        </pc:spChg>
      </pc:sldChg>
      <pc:sldChg chg="modSp add mod">
        <pc:chgData name="Zhao Jin" userId="cd05a825-544c-438a-9ba1-08e63db50b47" providerId="ADAL" clId="{B1F7CFED-A664-443A-A173-5DFC1A50598C}" dt="2021-01-27T11:27:39.570" v="3303" actId="20577"/>
        <pc:sldMkLst>
          <pc:docMk/>
          <pc:sldMk cId="2739484572" sldId="562"/>
        </pc:sldMkLst>
        <pc:spChg chg="mod">
          <ac:chgData name="Zhao Jin" userId="cd05a825-544c-438a-9ba1-08e63db50b47" providerId="ADAL" clId="{B1F7CFED-A664-443A-A173-5DFC1A50598C}" dt="2021-01-27T08:43:28.344" v="3236"/>
          <ac:spMkLst>
            <pc:docMk/>
            <pc:sldMk cId="2739484572" sldId="562"/>
            <ac:spMk id="7" creationId="{00000000-0000-0000-0000-000000000000}"/>
          </ac:spMkLst>
        </pc:spChg>
        <pc:spChg chg="mod">
          <ac:chgData name="Zhao Jin" userId="cd05a825-544c-438a-9ba1-08e63db50b47" providerId="ADAL" clId="{B1F7CFED-A664-443A-A173-5DFC1A50598C}" dt="2021-01-27T11:27:39.570" v="3303" actId="20577"/>
          <ac:spMkLst>
            <pc:docMk/>
            <pc:sldMk cId="2739484572" sldId="562"/>
            <ac:spMk id="8" creationId="{00000000-0000-0000-0000-000000000000}"/>
          </ac:spMkLst>
        </pc:spChg>
      </pc:sldChg>
      <pc:sldChg chg="add del">
        <pc:chgData name="Zhao Jin" userId="cd05a825-544c-438a-9ba1-08e63db50b47" providerId="ADAL" clId="{B1F7CFED-A664-443A-A173-5DFC1A50598C}" dt="2021-01-27T07:47:00.213" v="2716"/>
        <pc:sldMkLst>
          <pc:docMk/>
          <pc:sldMk cId="3295203065" sldId="562"/>
        </pc:sldMkLst>
      </pc:sldChg>
      <pc:sldChg chg="addSp delSp modSp add del mod delAnim">
        <pc:chgData name="Zhao Jin" userId="cd05a825-544c-438a-9ba1-08e63db50b47" providerId="ADAL" clId="{B1F7CFED-A664-443A-A173-5DFC1A50598C}" dt="2021-01-27T07:45:01.753" v="2627" actId="47"/>
        <pc:sldMkLst>
          <pc:docMk/>
          <pc:sldMk cId="3302621336" sldId="572"/>
        </pc:sldMkLst>
        <pc:spChg chg="add del mod">
          <ac:chgData name="Zhao Jin" userId="cd05a825-544c-438a-9ba1-08e63db50b47" providerId="ADAL" clId="{B1F7CFED-A664-443A-A173-5DFC1A50598C}" dt="2021-01-27T07:28:50.870" v="1714" actId="478"/>
          <ac:spMkLst>
            <pc:docMk/>
            <pc:sldMk cId="3302621336" sldId="572"/>
            <ac:spMk id="3" creationId="{D79C0986-9E33-4387-80AA-FD3B7D1E3701}"/>
          </ac:spMkLst>
        </pc:spChg>
        <pc:spChg chg="del mod">
          <ac:chgData name="Zhao Jin" userId="cd05a825-544c-438a-9ba1-08e63db50b47" providerId="ADAL" clId="{B1F7CFED-A664-443A-A173-5DFC1A50598C}" dt="2021-01-27T07:28:48.349" v="1713" actId="478"/>
          <ac:spMkLst>
            <pc:docMk/>
            <pc:sldMk cId="3302621336" sldId="572"/>
            <ac:spMk id="8" creationId="{00000000-0000-0000-0000-000000000000}"/>
          </ac:spMkLst>
        </pc:spChg>
        <pc:spChg chg="del mod topLvl">
          <ac:chgData name="Zhao Jin" userId="cd05a825-544c-438a-9ba1-08e63db50b47" providerId="ADAL" clId="{B1F7CFED-A664-443A-A173-5DFC1A50598C}" dt="2021-01-27T07:31:49.828" v="1888" actId="21"/>
          <ac:spMkLst>
            <pc:docMk/>
            <pc:sldMk cId="3302621336" sldId="572"/>
            <ac:spMk id="10" creationId="{00000000-0000-0000-0000-000000000000}"/>
          </ac:spMkLst>
        </pc:spChg>
        <pc:spChg chg="del topLvl">
          <ac:chgData name="Zhao Jin" userId="cd05a825-544c-438a-9ba1-08e63db50b47" providerId="ADAL" clId="{B1F7CFED-A664-443A-A173-5DFC1A50598C}" dt="2021-01-27T07:23:29.860" v="1539" actId="478"/>
          <ac:spMkLst>
            <pc:docMk/>
            <pc:sldMk cId="3302621336" sldId="572"/>
            <ac:spMk id="11" creationId="{00000000-0000-0000-0000-000000000000}"/>
          </ac:spMkLst>
        </pc:spChg>
        <pc:spChg chg="mod">
          <ac:chgData name="Zhao Jin" userId="cd05a825-544c-438a-9ba1-08e63db50b47" providerId="ADAL" clId="{B1F7CFED-A664-443A-A173-5DFC1A50598C}" dt="2021-01-27T07:31:33.666" v="1884" actId="1035"/>
          <ac:spMkLst>
            <pc:docMk/>
            <pc:sldMk cId="3302621336" sldId="572"/>
            <ac:spMk id="13" creationId="{00000000-0000-0000-0000-000000000000}"/>
          </ac:spMkLst>
        </pc:spChg>
        <pc:spChg chg="add mod">
          <ac:chgData name="Zhao Jin" userId="cd05a825-544c-438a-9ba1-08e63db50b47" providerId="ADAL" clId="{B1F7CFED-A664-443A-A173-5DFC1A50598C}" dt="2021-01-27T07:28:53.494" v="1715"/>
          <ac:spMkLst>
            <pc:docMk/>
            <pc:sldMk cId="3302621336" sldId="572"/>
            <ac:spMk id="14" creationId="{9BF70326-8175-46D9-A294-F4C9DA7AE627}"/>
          </ac:spMkLst>
        </pc:spChg>
        <pc:spChg chg="mod">
          <ac:chgData name="Zhao Jin" userId="cd05a825-544c-438a-9ba1-08e63db50b47" providerId="ADAL" clId="{B1F7CFED-A664-443A-A173-5DFC1A50598C}" dt="2021-01-27T07:29:58.281" v="1794" actId="20577"/>
          <ac:spMkLst>
            <pc:docMk/>
            <pc:sldMk cId="3302621336" sldId="572"/>
            <ac:spMk id="14338" creationId="{00000000-0000-0000-0000-000000000000}"/>
          </ac:spMkLst>
        </pc:spChg>
        <pc:grpChg chg="del">
          <ac:chgData name="Zhao Jin" userId="cd05a825-544c-438a-9ba1-08e63db50b47" providerId="ADAL" clId="{B1F7CFED-A664-443A-A173-5DFC1A50598C}" dt="2021-01-27T07:23:29.860" v="1539" actId="478"/>
          <ac:grpSpMkLst>
            <pc:docMk/>
            <pc:sldMk cId="3302621336" sldId="572"/>
            <ac:grpSpMk id="9" creationId="{00000000-0000-0000-0000-000000000000}"/>
          </ac:grpSpMkLst>
        </pc:grpChg>
      </pc:sldChg>
      <pc:sldChg chg="add del">
        <pc:chgData name="Zhao Jin" userId="cd05a825-544c-438a-9ba1-08e63db50b47" providerId="ADAL" clId="{B1F7CFED-A664-443A-A173-5DFC1A50598C}" dt="2021-01-27T07:28:38.512" v="1708"/>
        <pc:sldMkLst>
          <pc:docMk/>
          <pc:sldMk cId="2030195840" sldId="573"/>
        </pc:sldMkLst>
      </pc:sldChg>
      <pc:sldChg chg="add del">
        <pc:chgData name="Zhao Jin" userId="cd05a825-544c-438a-9ba1-08e63db50b47" providerId="ADAL" clId="{B1F7CFED-A664-443A-A173-5DFC1A50598C}" dt="2021-01-27T07:23:10.496" v="1527" actId="47"/>
        <pc:sldMkLst>
          <pc:docMk/>
          <pc:sldMk cId="3321788103" sldId="573"/>
        </pc:sldMkLst>
      </pc:sldChg>
    </pc:docChg>
  </pc:docChgLst>
  <pc:docChgLst>
    <pc:chgData name="Zhao Jin" userId="cd05a825-544c-438a-9ba1-08e63db50b47" providerId="ADAL" clId="{CD38D953-E846-244A-835A-192CE52710D4}"/>
    <pc:docChg chg="undo custSel addSld delSld modSld">
      <pc:chgData name="Zhao Jin" userId="cd05a825-544c-438a-9ba1-08e63db50b47" providerId="ADAL" clId="{CD38D953-E846-244A-835A-192CE52710D4}" dt="2021-01-25T03:26:17.801" v="482" actId="20577"/>
      <pc:docMkLst>
        <pc:docMk/>
      </pc:docMkLst>
      <pc:sldChg chg="modSp addAnim delAnim modAnim">
        <pc:chgData name="Zhao Jin" userId="cd05a825-544c-438a-9ba1-08e63db50b47" providerId="ADAL" clId="{CD38D953-E846-244A-835A-192CE52710D4}" dt="2021-01-25T03:18:14.928" v="172"/>
        <pc:sldMkLst>
          <pc:docMk/>
          <pc:sldMk cId="1311126165" sldId="485"/>
        </pc:sldMkLst>
        <pc:spChg chg="mod">
          <ac:chgData name="Zhao Jin" userId="cd05a825-544c-438a-9ba1-08e63db50b47" providerId="ADAL" clId="{CD38D953-E846-244A-835A-192CE52710D4}" dt="2021-01-25T03:16:30.240" v="159" actId="20577"/>
          <ac:spMkLst>
            <pc:docMk/>
            <pc:sldMk cId="1311126165" sldId="485"/>
            <ac:spMk id="11" creationId="{00000000-0000-0000-0000-000000000000}"/>
          </ac:spMkLst>
        </pc:spChg>
        <pc:spChg chg="mod">
          <ac:chgData name="Zhao Jin" userId="cd05a825-544c-438a-9ba1-08e63db50b47" providerId="ADAL" clId="{CD38D953-E846-244A-835A-192CE52710D4}" dt="2021-01-25T03:16:24.406" v="157" actId="1036"/>
          <ac:spMkLst>
            <pc:docMk/>
            <pc:sldMk cId="1311126165" sldId="485"/>
            <ac:spMk id="12" creationId="{149FB3A4-124F-4FB3-9CA1-6EA45A21DCBC}"/>
          </ac:spMkLst>
        </pc:spChg>
        <pc:spChg chg="mod">
          <ac:chgData name="Zhao Jin" userId="cd05a825-544c-438a-9ba1-08e63db50b47" providerId="ADAL" clId="{CD38D953-E846-244A-835A-192CE52710D4}" dt="2021-01-25T03:16:24.406" v="157" actId="1036"/>
          <ac:spMkLst>
            <pc:docMk/>
            <pc:sldMk cId="1311126165" sldId="485"/>
            <ac:spMk id="13" creationId="{24ED3F77-DB19-42FF-90A5-6260114FAC12}"/>
          </ac:spMkLst>
        </pc:spChg>
      </pc:sldChg>
      <pc:sldChg chg="modSp">
        <pc:chgData name="Zhao Jin" userId="cd05a825-544c-438a-9ba1-08e63db50b47" providerId="ADAL" clId="{CD38D953-E846-244A-835A-192CE52710D4}" dt="2021-01-25T03:08:51.440" v="84" actId="20577"/>
        <pc:sldMkLst>
          <pc:docMk/>
          <pc:sldMk cId="901453530" sldId="546"/>
        </pc:sldMkLst>
        <pc:spChg chg="mod">
          <ac:chgData name="Zhao Jin" userId="cd05a825-544c-438a-9ba1-08e63db50b47" providerId="ADAL" clId="{CD38D953-E846-244A-835A-192CE52710D4}" dt="2021-01-25T03:08:51.440" v="84" actId="20577"/>
          <ac:spMkLst>
            <pc:docMk/>
            <pc:sldMk cId="901453530" sldId="546"/>
            <ac:spMk id="8" creationId="{00000000-0000-0000-0000-000000000000}"/>
          </ac:spMkLst>
        </pc:spChg>
      </pc:sldChg>
      <pc:sldChg chg="modSp">
        <pc:chgData name="Zhao Jin" userId="cd05a825-544c-438a-9ba1-08e63db50b47" providerId="ADAL" clId="{CD38D953-E846-244A-835A-192CE52710D4}" dt="2021-01-25T03:11:48.514" v="112" actId="207"/>
        <pc:sldMkLst>
          <pc:docMk/>
          <pc:sldMk cId="884841463" sldId="547"/>
        </pc:sldMkLst>
        <pc:spChg chg="mod">
          <ac:chgData name="Zhao Jin" userId="cd05a825-544c-438a-9ba1-08e63db50b47" providerId="ADAL" clId="{CD38D953-E846-244A-835A-192CE52710D4}" dt="2021-01-25T03:11:48.514" v="112" actId="207"/>
          <ac:spMkLst>
            <pc:docMk/>
            <pc:sldMk cId="884841463" sldId="547"/>
            <ac:spMk id="8" creationId="{00000000-0000-0000-0000-000000000000}"/>
          </ac:spMkLst>
        </pc:spChg>
      </pc:sldChg>
      <pc:sldChg chg="modSp">
        <pc:chgData name="Zhao Jin" userId="cd05a825-544c-438a-9ba1-08e63db50b47" providerId="ADAL" clId="{CD38D953-E846-244A-835A-192CE52710D4}" dt="2021-01-25T03:10:55.270" v="107" actId="20577"/>
        <pc:sldMkLst>
          <pc:docMk/>
          <pc:sldMk cId="1617257579" sldId="548"/>
        </pc:sldMkLst>
        <pc:spChg chg="mod">
          <ac:chgData name="Zhao Jin" userId="cd05a825-544c-438a-9ba1-08e63db50b47" providerId="ADAL" clId="{CD38D953-E846-244A-835A-192CE52710D4}" dt="2021-01-25T03:10:55.270" v="107" actId="20577"/>
          <ac:spMkLst>
            <pc:docMk/>
            <pc:sldMk cId="1617257579" sldId="548"/>
            <ac:spMk id="8" creationId="{00000000-0000-0000-0000-000000000000}"/>
          </ac:spMkLst>
        </pc:spChg>
        <pc:spChg chg="mod">
          <ac:chgData name="Zhao Jin" userId="cd05a825-544c-438a-9ba1-08e63db50b47" providerId="ADAL" clId="{CD38D953-E846-244A-835A-192CE52710D4}" dt="2021-01-25T03:09:46.206" v="102" actId="1035"/>
          <ac:spMkLst>
            <pc:docMk/>
            <pc:sldMk cId="1617257579" sldId="548"/>
            <ac:spMk id="9" creationId="{00000000-0000-0000-0000-000000000000}"/>
          </ac:spMkLst>
        </pc:spChg>
      </pc:sldChg>
      <pc:sldChg chg="addSp delSp modSp delAnim modAnim">
        <pc:chgData name="Zhao Jin" userId="cd05a825-544c-438a-9ba1-08e63db50b47" providerId="ADAL" clId="{CD38D953-E846-244A-835A-192CE52710D4}" dt="2021-01-25T03:24:05.008" v="382"/>
        <pc:sldMkLst>
          <pc:docMk/>
          <pc:sldMk cId="3394924879" sldId="549"/>
        </pc:sldMkLst>
        <pc:spChg chg="mod">
          <ac:chgData name="Zhao Jin" userId="cd05a825-544c-438a-9ba1-08e63db50b47" providerId="ADAL" clId="{CD38D953-E846-244A-835A-192CE52710D4}" dt="2021-01-25T02:21:10.043" v="62" actId="20577"/>
          <ac:spMkLst>
            <pc:docMk/>
            <pc:sldMk cId="3394924879" sldId="549"/>
            <ac:spMk id="10" creationId="{00000000-0000-0000-0000-000000000000}"/>
          </ac:spMkLst>
        </pc:spChg>
        <pc:spChg chg="add mod">
          <ac:chgData name="Zhao Jin" userId="cd05a825-544c-438a-9ba1-08e63db50b47" providerId="ADAL" clId="{CD38D953-E846-244A-835A-192CE52710D4}" dt="2021-01-25T03:23:28.207" v="376" actId="1076"/>
          <ac:spMkLst>
            <pc:docMk/>
            <pc:sldMk cId="3394924879" sldId="549"/>
            <ac:spMk id="11" creationId="{CF30CDDD-4206-994C-A14B-ADCEC7C6B094}"/>
          </ac:spMkLst>
        </pc:spChg>
        <pc:picChg chg="del">
          <ac:chgData name="Zhao Jin" userId="cd05a825-544c-438a-9ba1-08e63db50b47" providerId="ADAL" clId="{CD38D953-E846-244A-835A-192CE52710D4}" dt="2021-01-25T03:15:27.398" v="115" actId="478"/>
          <ac:picMkLst>
            <pc:docMk/>
            <pc:sldMk cId="3394924879" sldId="549"/>
            <ac:picMk id="14" creationId="{9F0342D1-68B4-4418-BA3C-115BA014738F}"/>
          </ac:picMkLst>
        </pc:picChg>
        <pc:picChg chg="add mod">
          <ac:chgData name="Zhao Jin" userId="cd05a825-544c-438a-9ba1-08e63db50b47" providerId="ADAL" clId="{CD38D953-E846-244A-835A-192CE52710D4}" dt="2021-01-25T03:23:34.931" v="378" actId="1076"/>
          <ac:picMkLst>
            <pc:docMk/>
            <pc:sldMk cId="3394924879" sldId="549"/>
            <ac:picMk id="16" creationId="{1AA83BD7-4016-DB49-B6DC-C69FB6894961}"/>
          </ac:picMkLst>
        </pc:picChg>
      </pc:sldChg>
      <pc:sldChg chg="addSp delSp modSp addAnim delAnim modAnim">
        <pc:chgData name="Zhao Jin" userId="cd05a825-544c-438a-9ba1-08e63db50b47" providerId="ADAL" clId="{CD38D953-E846-244A-835A-192CE52710D4}" dt="2021-01-25T03:26:17.801" v="482" actId="20577"/>
        <pc:sldMkLst>
          <pc:docMk/>
          <pc:sldMk cId="784668950" sldId="550"/>
        </pc:sldMkLst>
        <pc:spChg chg="add del">
          <ac:chgData name="Zhao Jin" userId="cd05a825-544c-438a-9ba1-08e63db50b47" providerId="ADAL" clId="{CD38D953-E846-244A-835A-192CE52710D4}" dt="2021-01-25T03:03:03.116" v="66" actId="478"/>
          <ac:spMkLst>
            <pc:docMk/>
            <pc:sldMk cId="784668950" sldId="550"/>
            <ac:spMk id="8" creationId="{9BA3CD25-E0A6-43C6-ACBF-2582BD134206}"/>
          </ac:spMkLst>
        </pc:spChg>
        <pc:spChg chg="add del">
          <ac:chgData name="Zhao Jin" userId="cd05a825-544c-438a-9ba1-08e63db50b47" providerId="ADAL" clId="{CD38D953-E846-244A-835A-192CE52710D4}" dt="2021-01-25T03:03:02.420" v="65"/>
          <ac:spMkLst>
            <pc:docMk/>
            <pc:sldMk cId="784668950" sldId="550"/>
            <ac:spMk id="9" creationId="{512F67EF-C498-8D43-817A-42B6CE524F76}"/>
          </ac:spMkLst>
        </pc:spChg>
        <pc:spChg chg="add del mod">
          <ac:chgData name="Zhao Jin" userId="cd05a825-544c-438a-9ba1-08e63db50b47" providerId="ADAL" clId="{CD38D953-E846-244A-835A-192CE52710D4}" dt="2021-01-25T03:26:17.801" v="482" actId="20577"/>
          <ac:spMkLst>
            <pc:docMk/>
            <pc:sldMk cId="784668950" sldId="550"/>
            <ac:spMk id="10" creationId="{00000000-0000-0000-0000-000000000000}"/>
          </ac:spMkLst>
        </pc:spChg>
      </pc:sldChg>
      <pc:sldChg chg="addSp delSp modSp add del addAnim delAnim">
        <pc:chgData name="Zhao Jin" userId="cd05a825-544c-438a-9ba1-08e63db50b47" providerId="ADAL" clId="{CD38D953-E846-244A-835A-192CE52710D4}" dt="2021-01-25T03:08:44.385" v="80" actId="2696"/>
        <pc:sldMkLst>
          <pc:docMk/>
          <pc:sldMk cId="335305844" sldId="551"/>
        </pc:sldMkLst>
        <pc:spChg chg="add del">
          <ac:chgData name="Zhao Jin" userId="cd05a825-544c-438a-9ba1-08e63db50b47" providerId="ADAL" clId="{CD38D953-E846-244A-835A-192CE52710D4}" dt="2021-01-25T03:08:18.867" v="70"/>
          <ac:spMkLst>
            <pc:docMk/>
            <pc:sldMk cId="335305844" sldId="551"/>
            <ac:spMk id="2" creationId="{DC3EBD9F-7043-2B4B-93E2-27FFDA9DBEA2}"/>
          </ac:spMkLst>
        </pc:spChg>
        <pc:spChg chg="add del mod">
          <ac:chgData name="Zhao Jin" userId="cd05a825-544c-438a-9ba1-08e63db50b47" providerId="ADAL" clId="{CD38D953-E846-244A-835A-192CE52710D4}" dt="2021-01-25T03:08:32.511" v="77" actId="14100"/>
          <ac:spMkLst>
            <pc:docMk/>
            <pc:sldMk cId="335305844" sldId="551"/>
            <ac:spMk id="9"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0"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1" creationId="{D0457CA0-460D-4546-82C4-4CDEB1E2F62C}"/>
          </ac:spMkLst>
        </pc:spChg>
        <pc:spChg chg="add del">
          <ac:chgData name="Zhao Jin" userId="cd05a825-544c-438a-9ba1-08e63db50b47" providerId="ADAL" clId="{CD38D953-E846-244A-835A-192CE52710D4}" dt="2021-01-25T03:08:34.550" v="78" actId="478"/>
          <ac:spMkLst>
            <pc:docMk/>
            <pc:sldMk cId="335305844" sldId="551"/>
            <ac:spMk id="14"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5" creationId="{7EB43FB0-D261-4751-8823-0A4CC64F83DB}"/>
          </ac:spMkLst>
        </pc:spChg>
        <pc:spChg chg="add del mod">
          <ac:chgData name="Zhao Jin" userId="cd05a825-544c-438a-9ba1-08e63db50b47" providerId="ADAL" clId="{CD38D953-E846-244A-835A-192CE52710D4}" dt="2021-01-25T03:08:37.712" v="79" actId="20577"/>
          <ac:spMkLst>
            <pc:docMk/>
            <pc:sldMk cId="335305844" sldId="551"/>
            <ac:spMk id="17" creationId="{196941FF-7411-441D-AE2E-5CF96E80B024}"/>
          </ac:spMkLst>
        </pc:spChg>
        <pc:spChg chg="add del">
          <ac:chgData name="Zhao Jin" userId="cd05a825-544c-438a-9ba1-08e63db50b47" providerId="ADAL" clId="{CD38D953-E846-244A-835A-192CE52710D4}" dt="2021-01-25T03:08:22.144" v="71" actId="478"/>
          <ac:spMkLst>
            <pc:docMk/>
            <pc:sldMk cId="335305844" sldId="551"/>
            <ac:spMk id="18" creationId="{FC6CF3F5-B435-44FE-A32E-F676476A0C6D}"/>
          </ac:spMkLst>
        </pc:spChg>
      </pc:sldChg>
    </pc:docChg>
  </pc:docChgLst>
  <pc:docChgLst>
    <pc:chgData name="Zhao Jin" userId="cd05a825-544c-438a-9ba1-08e63db50b47" providerId="ADAL" clId="{37A0D694-38DA-4421-B5D3-DEDBFC2EC57C}"/>
    <pc:docChg chg="undo redo custSel mod addSld delSld modSld sldOrd modMainMaster">
      <pc:chgData name="Zhao Jin" userId="cd05a825-544c-438a-9ba1-08e63db50b47" providerId="ADAL" clId="{37A0D694-38DA-4421-B5D3-DEDBFC2EC57C}" dt="2021-02-08T07:59:31.262" v="4966" actId="20577"/>
      <pc:docMkLst>
        <pc:docMk/>
      </pc:docMkLst>
      <pc:sldChg chg="modSp mod">
        <pc:chgData name="Zhao Jin" userId="cd05a825-544c-438a-9ba1-08e63db50b47" providerId="ADAL" clId="{37A0D694-38DA-4421-B5D3-DEDBFC2EC57C}" dt="2021-02-03T06:56:00.570" v="28" actId="20577"/>
        <pc:sldMkLst>
          <pc:docMk/>
          <pc:sldMk cId="0" sldId="256"/>
        </pc:sldMkLst>
        <pc:spChg chg="mod">
          <ac:chgData name="Zhao Jin" userId="cd05a825-544c-438a-9ba1-08e63db50b47" providerId="ADAL" clId="{37A0D694-38DA-4421-B5D3-DEDBFC2EC57C}" dt="2021-02-03T06:55:55.618" v="3" actId="20577"/>
          <ac:spMkLst>
            <pc:docMk/>
            <pc:sldMk cId="0" sldId="256"/>
            <ac:spMk id="8" creationId="{00000000-0000-0000-0000-000000000000}"/>
          </ac:spMkLst>
        </pc:spChg>
        <pc:spChg chg="mod">
          <ac:chgData name="Zhao Jin" userId="cd05a825-544c-438a-9ba1-08e63db50b47" providerId="ADAL" clId="{37A0D694-38DA-4421-B5D3-DEDBFC2EC57C}" dt="2021-02-03T06:56:00.570" v="28" actId="20577"/>
          <ac:spMkLst>
            <pc:docMk/>
            <pc:sldMk cId="0" sldId="256"/>
            <ac:spMk id="11" creationId="{00000000-0000-0000-0000-000000000000}"/>
          </ac:spMkLst>
        </pc:spChg>
      </pc:sldChg>
      <pc:sldChg chg="modSp mod">
        <pc:chgData name="Zhao Jin" userId="cd05a825-544c-438a-9ba1-08e63db50b47" providerId="ADAL" clId="{37A0D694-38DA-4421-B5D3-DEDBFC2EC57C}" dt="2021-02-03T09:25:32.601" v="3334" actId="20577"/>
        <pc:sldMkLst>
          <pc:docMk/>
          <pc:sldMk cId="2438607696" sldId="468"/>
        </pc:sldMkLst>
        <pc:spChg chg="mod">
          <ac:chgData name="Zhao Jin" userId="cd05a825-544c-438a-9ba1-08e63db50b47" providerId="ADAL" clId="{37A0D694-38DA-4421-B5D3-DEDBFC2EC57C}" dt="2021-02-03T06:56:12.527" v="36"/>
          <ac:spMkLst>
            <pc:docMk/>
            <pc:sldMk cId="2438607696" sldId="468"/>
            <ac:spMk id="7" creationId="{00000000-0000-0000-0000-000000000000}"/>
          </ac:spMkLst>
        </pc:spChg>
        <pc:spChg chg="mod">
          <ac:chgData name="Zhao Jin" userId="cd05a825-544c-438a-9ba1-08e63db50b47" providerId="ADAL" clId="{37A0D694-38DA-4421-B5D3-DEDBFC2EC57C}" dt="2021-02-03T06:56:05.506" v="35" actId="20577"/>
          <ac:spMkLst>
            <pc:docMk/>
            <pc:sldMk cId="2438607696" sldId="468"/>
            <ac:spMk id="14338" creationId="{00000000-0000-0000-0000-000000000000}"/>
          </ac:spMkLst>
        </pc:spChg>
        <pc:spChg chg="mod">
          <ac:chgData name="Zhao Jin" userId="cd05a825-544c-438a-9ba1-08e63db50b47" providerId="ADAL" clId="{37A0D694-38DA-4421-B5D3-DEDBFC2EC57C}" dt="2021-02-03T09:25:32.601" v="3334" actId="20577"/>
          <ac:spMkLst>
            <pc:docMk/>
            <pc:sldMk cId="2438607696" sldId="468"/>
            <ac:spMk id="14339" creationId="{00000000-0000-0000-0000-000000000000}"/>
          </ac:spMkLst>
        </pc:spChg>
      </pc:sldChg>
      <pc:sldChg chg="modSp del">
        <pc:chgData name="Zhao Jin" userId="cd05a825-544c-438a-9ba1-08e63db50b47" providerId="ADAL" clId="{37A0D694-38DA-4421-B5D3-DEDBFC2EC57C}" dt="2021-02-03T07:53:06.972" v="43" actId="47"/>
        <pc:sldMkLst>
          <pc:docMk/>
          <pc:sldMk cId="3792232794" sldId="504"/>
        </pc:sldMkLst>
        <pc:spChg chg="mod">
          <ac:chgData name="Zhao Jin" userId="cd05a825-544c-438a-9ba1-08e63db50b47" providerId="ADAL" clId="{37A0D694-38DA-4421-B5D3-DEDBFC2EC57C}" dt="2021-02-03T06:56:12.527" v="36"/>
          <ac:spMkLst>
            <pc:docMk/>
            <pc:sldMk cId="3792232794" sldId="504"/>
            <ac:spMk id="7" creationId="{00000000-0000-0000-0000-000000000000}"/>
          </ac:spMkLst>
        </pc:spChg>
      </pc:sldChg>
      <pc:sldChg chg="addSp delSp modSp add mod ord modAnim">
        <pc:chgData name="Zhao Jin" userId="cd05a825-544c-438a-9ba1-08e63db50b47" providerId="ADAL" clId="{37A0D694-38DA-4421-B5D3-DEDBFC2EC57C}" dt="2021-02-03T09:26:12.205" v="3350" actId="478"/>
        <pc:sldMkLst>
          <pc:docMk/>
          <pc:sldMk cId="1705639840" sldId="543"/>
        </pc:sldMkLst>
        <pc:spChg chg="mod">
          <ac:chgData name="Zhao Jin" userId="cd05a825-544c-438a-9ba1-08e63db50b47" providerId="ADAL" clId="{37A0D694-38DA-4421-B5D3-DEDBFC2EC57C}" dt="2021-02-03T09:26:08.285" v="3348" actId="1035"/>
          <ac:spMkLst>
            <pc:docMk/>
            <pc:sldMk cId="1705639840" sldId="543"/>
            <ac:spMk id="9" creationId="{00000000-0000-0000-0000-000000000000}"/>
          </ac:spMkLst>
        </pc:spChg>
        <pc:spChg chg="mod">
          <ac:chgData name="Zhao Jin" userId="cd05a825-544c-438a-9ba1-08e63db50b47" providerId="ADAL" clId="{37A0D694-38DA-4421-B5D3-DEDBFC2EC57C}" dt="2021-02-03T09:15:05.685" v="2951" actId="6549"/>
          <ac:spMkLst>
            <pc:docMk/>
            <pc:sldMk cId="1705639840" sldId="543"/>
            <ac:spMk id="15" creationId="{00000000-0000-0000-0000-000000000000}"/>
          </ac:spMkLst>
        </pc:spChg>
        <pc:spChg chg="add del">
          <ac:chgData name="Zhao Jin" userId="cd05a825-544c-438a-9ba1-08e63db50b47" providerId="ADAL" clId="{37A0D694-38DA-4421-B5D3-DEDBFC2EC57C}" dt="2021-02-03T09:26:12.205" v="3350" actId="478"/>
          <ac:spMkLst>
            <pc:docMk/>
            <pc:sldMk cId="1705639840" sldId="543"/>
            <ac:spMk id="25604" creationId="{00000000-0000-0000-0000-000000000000}"/>
          </ac:spMkLst>
        </pc:spChg>
      </pc:sldChg>
      <pc:sldChg chg="modSp del">
        <pc:chgData name="Zhao Jin" userId="cd05a825-544c-438a-9ba1-08e63db50b47" providerId="ADAL" clId="{37A0D694-38DA-4421-B5D3-DEDBFC2EC57C}" dt="2021-02-03T09:00:14.226" v="1559" actId="47"/>
        <pc:sldMkLst>
          <pc:docMk/>
          <pc:sldMk cId="4228901100" sldId="545"/>
        </pc:sldMkLst>
        <pc:spChg chg="mod">
          <ac:chgData name="Zhao Jin" userId="cd05a825-544c-438a-9ba1-08e63db50b47" providerId="ADAL" clId="{37A0D694-38DA-4421-B5D3-DEDBFC2EC57C}" dt="2021-02-03T06:56:12.527" v="36"/>
          <ac:spMkLst>
            <pc:docMk/>
            <pc:sldMk cId="4228901100" sldId="545"/>
            <ac:spMk id="7" creationId="{00000000-0000-0000-0000-000000000000}"/>
          </ac:spMkLst>
        </pc:spChg>
      </pc:sldChg>
      <pc:sldChg chg="modSp del">
        <pc:chgData name="Zhao Jin" userId="cd05a825-544c-438a-9ba1-08e63db50b47" providerId="ADAL" clId="{37A0D694-38DA-4421-B5D3-DEDBFC2EC57C}" dt="2021-02-03T07:53:07.263" v="44" actId="47"/>
        <pc:sldMkLst>
          <pc:docMk/>
          <pc:sldMk cId="4225956616" sldId="546"/>
        </pc:sldMkLst>
        <pc:spChg chg="mod">
          <ac:chgData name="Zhao Jin" userId="cd05a825-544c-438a-9ba1-08e63db50b47" providerId="ADAL" clId="{37A0D694-38DA-4421-B5D3-DEDBFC2EC57C}" dt="2021-02-03T06:56:12.527" v="36"/>
          <ac:spMkLst>
            <pc:docMk/>
            <pc:sldMk cId="4225956616" sldId="54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617257579" sldId="548"/>
        </pc:sldMkLst>
        <pc:spChg chg="mod">
          <ac:chgData name="Zhao Jin" userId="cd05a825-544c-438a-9ba1-08e63db50b47" providerId="ADAL" clId="{37A0D694-38DA-4421-B5D3-DEDBFC2EC57C}" dt="2021-02-03T06:56:12.527" v="36"/>
          <ac:spMkLst>
            <pc:docMk/>
            <pc:sldMk cId="1617257579" sldId="548"/>
            <ac:spMk id="7" creationId="{00000000-0000-0000-0000-000000000000}"/>
          </ac:spMkLst>
        </pc:spChg>
      </pc:sldChg>
      <pc:sldChg chg="modSp del">
        <pc:chgData name="Zhao Jin" userId="cd05a825-544c-438a-9ba1-08e63db50b47" providerId="ADAL" clId="{37A0D694-38DA-4421-B5D3-DEDBFC2EC57C}" dt="2021-02-03T07:53:07.458" v="45" actId="47"/>
        <pc:sldMkLst>
          <pc:docMk/>
          <pc:sldMk cId="3422194935" sldId="552"/>
        </pc:sldMkLst>
        <pc:spChg chg="mod">
          <ac:chgData name="Zhao Jin" userId="cd05a825-544c-438a-9ba1-08e63db50b47" providerId="ADAL" clId="{37A0D694-38DA-4421-B5D3-DEDBFC2EC57C}" dt="2021-02-03T06:56:12.527" v="36"/>
          <ac:spMkLst>
            <pc:docMk/>
            <pc:sldMk cId="3422194935" sldId="552"/>
            <ac:spMk id="7" creationId="{00000000-0000-0000-0000-000000000000}"/>
          </ac:spMkLst>
        </pc:spChg>
      </pc:sldChg>
      <pc:sldChg chg="addSp delSp modSp mod">
        <pc:chgData name="Zhao Jin" userId="cd05a825-544c-438a-9ba1-08e63db50b47" providerId="ADAL" clId="{37A0D694-38DA-4421-B5D3-DEDBFC2EC57C}" dt="2021-02-08T01:22:04.286" v="3395"/>
        <pc:sldMkLst>
          <pc:docMk/>
          <pc:sldMk cId="1427618944" sldId="553"/>
        </pc:sldMkLst>
        <pc:spChg chg="mod">
          <ac:chgData name="Zhao Jin" userId="cd05a825-544c-438a-9ba1-08e63db50b47" providerId="ADAL" clId="{37A0D694-38DA-4421-B5D3-DEDBFC2EC57C}" dt="2021-02-03T06:56:12.527" v="36"/>
          <ac:spMkLst>
            <pc:docMk/>
            <pc:sldMk cId="1427618944" sldId="553"/>
            <ac:spMk id="7" creationId="{00000000-0000-0000-0000-000000000000}"/>
          </ac:spMkLst>
        </pc:spChg>
        <pc:spChg chg="mod">
          <ac:chgData name="Zhao Jin" userId="cd05a825-544c-438a-9ba1-08e63db50b47" providerId="ADAL" clId="{37A0D694-38DA-4421-B5D3-DEDBFC2EC57C}" dt="2021-02-03T07:55:46.087" v="385" actId="20577"/>
          <ac:spMkLst>
            <pc:docMk/>
            <pc:sldMk cId="1427618944" sldId="553"/>
            <ac:spMk id="8" creationId="{00000000-0000-0000-0000-000000000000}"/>
          </ac:spMkLst>
        </pc:spChg>
        <pc:spChg chg="add del mod">
          <ac:chgData name="Zhao Jin" userId="cd05a825-544c-438a-9ba1-08e63db50b47" providerId="ADAL" clId="{37A0D694-38DA-4421-B5D3-DEDBFC2EC57C}" dt="2021-02-08T01:22:04.286" v="3395"/>
          <ac:spMkLst>
            <pc:docMk/>
            <pc:sldMk cId="1427618944" sldId="553"/>
            <ac:spMk id="9" creationId="{F914A7B2-27A3-4DA5-A96E-DC279FD60D4D}"/>
          </ac:spMkLst>
        </pc:spChg>
        <pc:spChg chg="mod">
          <ac:chgData name="Zhao Jin" userId="cd05a825-544c-438a-9ba1-08e63db50b47" providerId="ADAL" clId="{37A0D694-38DA-4421-B5D3-DEDBFC2EC57C}" dt="2021-02-03T07:55:14.471" v="364" actId="20577"/>
          <ac:spMkLst>
            <pc:docMk/>
            <pc:sldMk cId="1427618944" sldId="553"/>
            <ac:spMk id="14338" creationId="{00000000-0000-0000-0000-000000000000}"/>
          </ac:spMkLst>
        </pc:spChg>
      </pc:sldChg>
      <pc:sldChg chg="modSp del">
        <pc:chgData name="Zhao Jin" userId="cd05a825-544c-438a-9ba1-08e63db50b47" providerId="ADAL" clId="{37A0D694-38DA-4421-B5D3-DEDBFC2EC57C}" dt="2021-02-03T09:00:14.226" v="1559" actId="47"/>
        <pc:sldMkLst>
          <pc:docMk/>
          <pc:sldMk cId="1659983766" sldId="554"/>
        </pc:sldMkLst>
        <pc:spChg chg="mod">
          <ac:chgData name="Zhao Jin" userId="cd05a825-544c-438a-9ba1-08e63db50b47" providerId="ADAL" clId="{37A0D694-38DA-4421-B5D3-DEDBFC2EC57C}" dt="2021-02-03T06:56:12.527" v="36"/>
          <ac:spMkLst>
            <pc:docMk/>
            <pc:sldMk cId="1659983766" sldId="554"/>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268238251" sldId="555"/>
        </pc:sldMkLst>
        <pc:spChg chg="mod">
          <ac:chgData name="Zhao Jin" userId="cd05a825-544c-438a-9ba1-08e63db50b47" providerId="ADAL" clId="{37A0D694-38DA-4421-B5D3-DEDBFC2EC57C}" dt="2021-02-03T06:56:12.527" v="36"/>
          <ac:spMkLst>
            <pc:docMk/>
            <pc:sldMk cId="1268238251" sldId="555"/>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3990513599" sldId="556"/>
        </pc:sldMkLst>
        <pc:spChg chg="mod">
          <ac:chgData name="Zhao Jin" userId="cd05a825-544c-438a-9ba1-08e63db50b47" providerId="ADAL" clId="{37A0D694-38DA-4421-B5D3-DEDBFC2EC57C}" dt="2021-02-03T06:56:12.527" v="36"/>
          <ac:spMkLst>
            <pc:docMk/>
            <pc:sldMk cId="3990513599" sldId="55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788021743" sldId="557"/>
        </pc:sldMkLst>
        <pc:spChg chg="mod">
          <ac:chgData name="Zhao Jin" userId="cd05a825-544c-438a-9ba1-08e63db50b47" providerId="ADAL" clId="{37A0D694-38DA-4421-B5D3-DEDBFC2EC57C}" dt="2021-02-03T06:56:12.527" v="36"/>
          <ac:spMkLst>
            <pc:docMk/>
            <pc:sldMk cId="788021743" sldId="557"/>
            <ac:spMk id="7" creationId="{00000000-0000-0000-0000-000000000000}"/>
          </ac:spMkLst>
        </pc:spChg>
      </pc:sldChg>
      <pc:sldChg chg="addSp delSp modSp add mod ord delAnim modAnim">
        <pc:chgData name="Zhao Jin" userId="cd05a825-544c-438a-9ba1-08e63db50b47" providerId="ADAL" clId="{37A0D694-38DA-4421-B5D3-DEDBFC2EC57C}" dt="2021-02-08T07:59:31.262" v="4966" actId="20577"/>
        <pc:sldMkLst>
          <pc:docMk/>
          <pc:sldMk cId="487843573" sldId="558"/>
        </pc:sldMkLst>
        <pc:spChg chg="add mod topLvl">
          <ac:chgData name="Zhao Jin" userId="cd05a825-544c-438a-9ba1-08e63db50b47" providerId="ADAL" clId="{37A0D694-38DA-4421-B5D3-DEDBFC2EC57C}" dt="2021-02-08T01:54:54.740" v="4571" actId="1036"/>
          <ac:spMkLst>
            <pc:docMk/>
            <pc:sldMk cId="487843573" sldId="558"/>
            <ac:spMk id="2" creationId="{0AA435E6-852E-478F-B597-789A68E1C063}"/>
          </ac:spMkLst>
        </pc:spChg>
        <pc:spChg chg="mod">
          <ac:chgData name="Zhao Jin" userId="cd05a825-544c-438a-9ba1-08e63db50b47" providerId="ADAL" clId="{37A0D694-38DA-4421-B5D3-DEDBFC2EC57C}" dt="2021-02-08T01:47:18.042" v="4308" actId="20577"/>
          <ac:spMkLst>
            <pc:docMk/>
            <pc:sldMk cId="487843573" sldId="558"/>
            <ac:spMk id="7" creationId="{00000000-0000-0000-0000-000000000000}"/>
          </ac:spMkLst>
        </pc:spChg>
        <pc:spChg chg="mod topLvl">
          <ac:chgData name="Zhao Jin" userId="cd05a825-544c-438a-9ba1-08e63db50b47" providerId="ADAL" clId="{37A0D694-38DA-4421-B5D3-DEDBFC2EC57C}" dt="2021-02-08T07:59:31.262" v="4966" actId="20577"/>
          <ac:spMkLst>
            <pc:docMk/>
            <pc:sldMk cId="487843573" sldId="558"/>
            <ac:spMk id="14" creationId="{00000000-0000-0000-0000-000000000000}"/>
          </ac:spMkLst>
        </pc:spChg>
        <pc:spChg chg="del topLvl">
          <ac:chgData name="Zhao Jin" userId="cd05a825-544c-438a-9ba1-08e63db50b47" providerId="ADAL" clId="{37A0D694-38DA-4421-B5D3-DEDBFC2EC57C}" dt="2021-02-08T01:47:06.169" v="4274" actId="478"/>
          <ac:spMkLst>
            <pc:docMk/>
            <pc:sldMk cId="487843573" sldId="558"/>
            <ac:spMk id="15" creationId="{00000000-0000-0000-0000-000000000000}"/>
          </ac:spMkLst>
        </pc:spChg>
        <pc:spChg chg="mod">
          <ac:chgData name="Zhao Jin" userId="cd05a825-544c-438a-9ba1-08e63db50b47" providerId="ADAL" clId="{37A0D694-38DA-4421-B5D3-DEDBFC2EC57C}" dt="2021-02-08T01:51:08.577" v="4468" actId="14100"/>
          <ac:spMkLst>
            <pc:docMk/>
            <pc:sldMk cId="487843573" sldId="558"/>
            <ac:spMk id="17" creationId="{00000000-0000-0000-0000-000000000000}"/>
          </ac:spMkLst>
        </pc:spChg>
        <pc:spChg chg="add mod">
          <ac:chgData name="Zhao Jin" userId="cd05a825-544c-438a-9ba1-08e63db50b47" providerId="ADAL" clId="{37A0D694-38DA-4421-B5D3-DEDBFC2EC57C}" dt="2021-02-08T01:47:39.526" v="4317" actId="14100"/>
          <ac:spMkLst>
            <pc:docMk/>
            <pc:sldMk cId="487843573" sldId="558"/>
            <ac:spMk id="20" creationId="{B9DB2039-D266-417E-930D-88E5062D8119}"/>
          </ac:spMkLst>
        </pc:spChg>
        <pc:spChg chg="add mod topLvl">
          <ac:chgData name="Zhao Jin" userId="cd05a825-544c-438a-9ba1-08e63db50b47" providerId="ADAL" clId="{37A0D694-38DA-4421-B5D3-DEDBFC2EC57C}" dt="2021-02-08T01:54:21.354" v="4567" actId="165"/>
          <ac:spMkLst>
            <pc:docMk/>
            <pc:sldMk cId="487843573" sldId="558"/>
            <ac:spMk id="21" creationId="{BB8C38A6-8674-4E0E-B871-1FCF27E9B4CB}"/>
          </ac:spMkLst>
        </pc:spChg>
        <pc:spChg chg="add mod topLvl">
          <ac:chgData name="Zhao Jin" userId="cd05a825-544c-438a-9ba1-08e63db50b47" providerId="ADAL" clId="{37A0D694-38DA-4421-B5D3-DEDBFC2EC57C}" dt="2021-02-08T01:54:21.354" v="4567" actId="165"/>
          <ac:spMkLst>
            <pc:docMk/>
            <pc:sldMk cId="487843573" sldId="558"/>
            <ac:spMk id="22" creationId="{2F81D7AB-7D04-43DC-8CF7-A151843D9A9A}"/>
          </ac:spMkLst>
        </pc:spChg>
        <pc:spChg chg="mod topLvl">
          <ac:chgData name="Zhao Jin" userId="cd05a825-544c-438a-9ba1-08e63db50b47" providerId="ADAL" clId="{37A0D694-38DA-4421-B5D3-DEDBFC2EC57C}" dt="2021-02-08T01:54:21.354" v="4567" actId="165"/>
          <ac:spMkLst>
            <pc:docMk/>
            <pc:sldMk cId="487843573" sldId="558"/>
            <ac:spMk id="24" creationId="{B4E696D3-ADEF-4AA3-BCC9-171A8F03891A}"/>
          </ac:spMkLst>
        </pc:spChg>
        <pc:spChg chg="mod topLvl">
          <ac:chgData name="Zhao Jin" userId="cd05a825-544c-438a-9ba1-08e63db50b47" providerId="ADAL" clId="{37A0D694-38DA-4421-B5D3-DEDBFC2EC57C}" dt="2021-02-08T01:54:21.354" v="4567" actId="165"/>
          <ac:spMkLst>
            <pc:docMk/>
            <pc:sldMk cId="487843573" sldId="558"/>
            <ac:spMk id="25" creationId="{E19EB41A-2BE2-4DF1-88DC-734F0E106BC7}"/>
          </ac:spMkLst>
        </pc:spChg>
        <pc:spChg chg="mod topLvl">
          <ac:chgData name="Zhao Jin" userId="cd05a825-544c-438a-9ba1-08e63db50b47" providerId="ADAL" clId="{37A0D694-38DA-4421-B5D3-DEDBFC2EC57C}" dt="2021-02-08T01:54:21.354" v="4567" actId="165"/>
          <ac:spMkLst>
            <pc:docMk/>
            <pc:sldMk cId="487843573" sldId="558"/>
            <ac:spMk id="26" creationId="{9F2304ED-4F52-45A9-88B7-E51D4311F3B8}"/>
          </ac:spMkLst>
        </pc:spChg>
        <pc:spChg chg="mod">
          <ac:chgData name="Zhao Jin" userId="cd05a825-544c-438a-9ba1-08e63db50b47" providerId="ADAL" clId="{37A0D694-38DA-4421-B5D3-DEDBFC2EC57C}" dt="2021-02-08T01:53:55.267" v="4557"/>
          <ac:spMkLst>
            <pc:docMk/>
            <pc:sldMk cId="487843573" sldId="558"/>
            <ac:spMk id="28" creationId="{47B0747A-2E61-4716-BF5D-D2B12E6D64BF}"/>
          </ac:spMkLst>
        </pc:spChg>
        <pc:spChg chg="mod">
          <ac:chgData name="Zhao Jin" userId="cd05a825-544c-438a-9ba1-08e63db50b47" providerId="ADAL" clId="{37A0D694-38DA-4421-B5D3-DEDBFC2EC57C}" dt="2021-02-08T01:53:55.267" v="4557"/>
          <ac:spMkLst>
            <pc:docMk/>
            <pc:sldMk cId="487843573" sldId="558"/>
            <ac:spMk id="29" creationId="{54237745-C995-42F1-9126-7D86C7667923}"/>
          </ac:spMkLst>
        </pc:spChg>
        <pc:spChg chg="mod">
          <ac:chgData name="Zhao Jin" userId="cd05a825-544c-438a-9ba1-08e63db50b47" providerId="ADAL" clId="{37A0D694-38DA-4421-B5D3-DEDBFC2EC57C}" dt="2021-02-08T01:53:55.267" v="4557"/>
          <ac:spMkLst>
            <pc:docMk/>
            <pc:sldMk cId="487843573" sldId="558"/>
            <ac:spMk id="30" creationId="{6FC1D281-B735-481E-A919-8C2D0B287264}"/>
          </ac:spMkLst>
        </pc:spChg>
        <pc:spChg chg="mod topLvl">
          <ac:chgData name="Zhao Jin" userId="cd05a825-544c-438a-9ba1-08e63db50b47" providerId="ADAL" clId="{37A0D694-38DA-4421-B5D3-DEDBFC2EC57C}" dt="2021-02-08T01:54:21.354" v="4567" actId="165"/>
          <ac:spMkLst>
            <pc:docMk/>
            <pc:sldMk cId="487843573" sldId="558"/>
            <ac:spMk id="32" creationId="{659AEE1B-C8A8-4F0D-A678-BE0BB18E64EF}"/>
          </ac:spMkLst>
        </pc:spChg>
        <pc:spChg chg="mod topLvl">
          <ac:chgData name="Zhao Jin" userId="cd05a825-544c-438a-9ba1-08e63db50b47" providerId="ADAL" clId="{37A0D694-38DA-4421-B5D3-DEDBFC2EC57C}" dt="2021-02-08T01:54:21.354" v="4567" actId="165"/>
          <ac:spMkLst>
            <pc:docMk/>
            <pc:sldMk cId="487843573" sldId="558"/>
            <ac:spMk id="33" creationId="{C7A06EA1-2EC1-42CA-A56F-46A3331F7605}"/>
          </ac:spMkLst>
        </pc:spChg>
        <pc:spChg chg="mod topLvl">
          <ac:chgData name="Zhao Jin" userId="cd05a825-544c-438a-9ba1-08e63db50b47" providerId="ADAL" clId="{37A0D694-38DA-4421-B5D3-DEDBFC2EC57C}" dt="2021-02-08T01:54:21.354" v="4567" actId="165"/>
          <ac:spMkLst>
            <pc:docMk/>
            <pc:sldMk cId="487843573" sldId="558"/>
            <ac:spMk id="34" creationId="{C2A482B6-E3E6-485B-830B-6965CF701E68}"/>
          </ac:spMkLst>
        </pc:spChg>
        <pc:spChg chg="mod">
          <ac:chgData name="Zhao Jin" userId="cd05a825-544c-438a-9ba1-08e63db50b47" providerId="ADAL" clId="{37A0D694-38DA-4421-B5D3-DEDBFC2EC57C}" dt="2021-02-08T01:56:28.234" v="4577" actId="20577"/>
          <ac:spMkLst>
            <pc:docMk/>
            <pc:sldMk cId="487843573" sldId="558"/>
            <ac:spMk id="14338" creationId="{00000000-0000-0000-0000-000000000000}"/>
          </ac:spMkLst>
        </pc:spChg>
        <pc:spChg chg="del">
          <ac:chgData name="Zhao Jin" userId="cd05a825-544c-438a-9ba1-08e63db50b47" providerId="ADAL" clId="{37A0D694-38DA-4421-B5D3-DEDBFC2EC57C}" dt="2021-02-08T01:47:14.163" v="4302" actId="478"/>
          <ac:spMkLst>
            <pc:docMk/>
            <pc:sldMk cId="487843573" sldId="558"/>
            <ac:spMk id="14340" creationId="{00000000-0000-0000-0000-000000000000}"/>
          </ac:spMkLst>
        </pc:spChg>
        <pc:grpChg chg="add del mod">
          <ac:chgData name="Zhao Jin" userId="cd05a825-544c-438a-9ba1-08e63db50b47" providerId="ADAL" clId="{37A0D694-38DA-4421-B5D3-DEDBFC2EC57C}" dt="2021-02-08T01:54:21.354" v="4567" actId="165"/>
          <ac:grpSpMkLst>
            <pc:docMk/>
            <pc:sldMk cId="487843573" sldId="558"/>
            <ac:grpSpMk id="3" creationId="{FFE0EFAC-F94A-4083-BDAD-0A7670A72C75}"/>
          </ac:grpSpMkLst>
        </pc:grpChg>
        <pc:grpChg chg="del">
          <ac:chgData name="Zhao Jin" userId="cd05a825-544c-438a-9ba1-08e63db50b47" providerId="ADAL" clId="{37A0D694-38DA-4421-B5D3-DEDBFC2EC57C}" dt="2021-02-08T01:47:06.169" v="4274" actId="478"/>
          <ac:grpSpMkLst>
            <pc:docMk/>
            <pc:sldMk cId="487843573" sldId="558"/>
            <ac:grpSpMk id="13" creationId="{00000000-0000-0000-0000-000000000000}"/>
          </ac:grpSpMkLst>
        </pc:grpChg>
        <pc:grpChg chg="add del mod">
          <ac:chgData name="Zhao Jin" userId="cd05a825-544c-438a-9ba1-08e63db50b47" providerId="ADAL" clId="{37A0D694-38DA-4421-B5D3-DEDBFC2EC57C}" dt="2021-02-08T01:54:21.354" v="4567" actId="165"/>
          <ac:grpSpMkLst>
            <pc:docMk/>
            <pc:sldMk cId="487843573" sldId="558"/>
            <ac:grpSpMk id="23" creationId="{A38A66FD-989D-41D7-B35C-74B9562D2757}"/>
          </ac:grpSpMkLst>
        </pc:grpChg>
        <pc:grpChg chg="add del mod">
          <ac:chgData name="Zhao Jin" userId="cd05a825-544c-438a-9ba1-08e63db50b47" providerId="ADAL" clId="{37A0D694-38DA-4421-B5D3-DEDBFC2EC57C}" dt="2021-02-08T01:54:16.269" v="4566" actId="478"/>
          <ac:grpSpMkLst>
            <pc:docMk/>
            <pc:sldMk cId="487843573" sldId="558"/>
            <ac:grpSpMk id="27" creationId="{CA15FD60-E569-4EA9-B31B-C0ACB6092E0E}"/>
          </ac:grpSpMkLst>
        </pc:grpChg>
        <pc:grpChg chg="add del mod">
          <ac:chgData name="Zhao Jin" userId="cd05a825-544c-438a-9ba1-08e63db50b47" providerId="ADAL" clId="{37A0D694-38DA-4421-B5D3-DEDBFC2EC57C}" dt="2021-02-08T01:54:21.354" v="4567" actId="165"/>
          <ac:grpSpMkLst>
            <pc:docMk/>
            <pc:sldMk cId="487843573" sldId="558"/>
            <ac:grpSpMk id="31" creationId="{4962FE2A-AAB6-4BE4-8700-EBB12E5C89B0}"/>
          </ac:grpSpMkLst>
        </pc:grpChg>
        <pc:graphicFrameChg chg="del">
          <ac:chgData name="Zhao Jin" userId="cd05a825-544c-438a-9ba1-08e63db50b47" providerId="ADAL" clId="{37A0D694-38DA-4421-B5D3-DEDBFC2EC57C}" dt="2021-02-08T01:45:50.655" v="4102" actId="478"/>
          <ac:graphicFrameMkLst>
            <pc:docMk/>
            <pc:sldMk cId="487843573" sldId="558"/>
            <ac:graphicFrameMk id="16" creationId="{00000000-0000-0000-0000-000000000000}"/>
          </ac:graphicFrameMkLst>
        </pc:graphicFrameChg>
        <pc:graphicFrameChg chg="add mod ord modGraphic">
          <ac:chgData name="Zhao Jin" userId="cd05a825-544c-438a-9ba1-08e63db50b47" providerId="ADAL" clId="{37A0D694-38DA-4421-B5D3-DEDBFC2EC57C}" dt="2021-02-08T01:54:29.635" v="4568" actId="167"/>
          <ac:graphicFrameMkLst>
            <pc:docMk/>
            <pc:sldMk cId="487843573" sldId="558"/>
            <ac:graphicFrameMk id="19" creationId="{F406C909-98D4-47F1-9BFD-5E37D45DA926}"/>
          </ac:graphicFrameMkLst>
        </pc:graphicFrameChg>
        <pc:picChg chg="del">
          <ac:chgData name="Zhao Jin" userId="cd05a825-544c-438a-9ba1-08e63db50b47" providerId="ADAL" clId="{37A0D694-38DA-4421-B5D3-DEDBFC2EC57C}" dt="2021-02-08T01:47:00.259" v="4270" actId="478"/>
          <ac:picMkLst>
            <pc:docMk/>
            <pc:sldMk cId="487843573" sldId="558"/>
            <ac:picMk id="18" creationId="{00000000-0000-0000-0000-000000000000}"/>
          </ac:picMkLst>
        </pc:picChg>
      </pc:sldChg>
      <pc:sldChg chg="modSp del">
        <pc:chgData name="Zhao Jin" userId="cd05a825-544c-438a-9ba1-08e63db50b47" providerId="ADAL" clId="{37A0D694-38DA-4421-B5D3-DEDBFC2EC57C}" dt="2021-02-03T09:00:14.226" v="1559" actId="47"/>
        <pc:sldMkLst>
          <pc:docMk/>
          <pc:sldMk cId="686532275" sldId="558"/>
        </pc:sldMkLst>
        <pc:spChg chg="mod">
          <ac:chgData name="Zhao Jin" userId="cd05a825-544c-438a-9ba1-08e63db50b47" providerId="ADAL" clId="{37A0D694-38DA-4421-B5D3-DEDBFC2EC57C}" dt="2021-02-03T06:56:12.527" v="36"/>
          <ac:spMkLst>
            <pc:docMk/>
            <pc:sldMk cId="686532275" sldId="558"/>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82578491" sldId="559"/>
        </pc:sldMkLst>
        <pc:spChg chg="mod">
          <ac:chgData name="Zhao Jin" userId="cd05a825-544c-438a-9ba1-08e63db50b47" providerId="ADAL" clId="{37A0D694-38DA-4421-B5D3-DEDBFC2EC57C}" dt="2021-02-03T06:56:12.527" v="36"/>
          <ac:spMkLst>
            <pc:docMk/>
            <pc:sldMk cId="182578491" sldId="559"/>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2739484572" sldId="562"/>
        </pc:sldMkLst>
        <pc:spChg chg="mod">
          <ac:chgData name="Zhao Jin" userId="cd05a825-544c-438a-9ba1-08e63db50b47" providerId="ADAL" clId="{37A0D694-38DA-4421-B5D3-DEDBFC2EC57C}" dt="2021-02-03T06:56:12.527" v="36"/>
          <ac:spMkLst>
            <pc:docMk/>
            <pc:sldMk cId="2739484572" sldId="562"/>
            <ac:spMk id="7" creationId="{00000000-0000-0000-0000-000000000000}"/>
          </ac:spMkLst>
        </pc:spChg>
      </pc:sldChg>
      <pc:sldChg chg="delSp modSp add del mod">
        <pc:chgData name="Zhao Jin" userId="cd05a825-544c-438a-9ba1-08e63db50b47" providerId="ADAL" clId="{37A0D694-38DA-4421-B5D3-DEDBFC2EC57C}" dt="2021-02-03T09:25:42.125" v="3337" actId="20577"/>
        <pc:sldMkLst>
          <pc:docMk/>
          <pc:sldMk cId="92291925" sldId="563"/>
        </pc:sldMkLst>
        <pc:spChg chg="mod">
          <ac:chgData name="Zhao Jin" userId="cd05a825-544c-438a-9ba1-08e63db50b47" providerId="ADAL" clId="{37A0D694-38DA-4421-B5D3-DEDBFC2EC57C}" dt="2021-02-03T09:25:42.125" v="3337" actId="20577"/>
          <ac:spMkLst>
            <pc:docMk/>
            <pc:sldMk cId="92291925" sldId="563"/>
            <ac:spMk id="7" creationId="{00000000-0000-0000-0000-000000000000}"/>
          </ac:spMkLst>
        </pc:spChg>
        <pc:spChg chg="mod">
          <ac:chgData name="Zhao Jin" userId="cd05a825-544c-438a-9ba1-08e63db50b47" providerId="ADAL" clId="{37A0D694-38DA-4421-B5D3-DEDBFC2EC57C}" dt="2021-02-03T07:01:09.202" v="40" actId="20577"/>
          <ac:spMkLst>
            <pc:docMk/>
            <pc:sldMk cId="92291925" sldId="563"/>
            <ac:spMk id="91" creationId="{00000000-0000-0000-0000-000000000000}"/>
          </ac:spMkLst>
        </pc:spChg>
        <pc:spChg chg="del">
          <ac:chgData name="Zhao Jin" userId="cd05a825-544c-438a-9ba1-08e63db50b47" providerId="ADAL" clId="{37A0D694-38DA-4421-B5D3-DEDBFC2EC57C}" dt="2021-02-03T09:25:38.461" v="3335" actId="478"/>
          <ac:spMkLst>
            <pc:docMk/>
            <pc:sldMk cId="92291925" sldId="563"/>
            <ac:spMk id="14340" creationId="{00000000-0000-0000-0000-000000000000}"/>
          </ac:spMkLst>
        </pc:spChg>
      </pc:sldChg>
      <pc:sldChg chg="addSp delSp modSp add mod addAnim delAnim modAnim">
        <pc:chgData name="Zhao Jin" userId="cd05a825-544c-438a-9ba1-08e63db50b47" providerId="ADAL" clId="{37A0D694-38DA-4421-B5D3-DEDBFC2EC57C}" dt="2021-02-08T01:23:58.466" v="3512" actId="14734"/>
        <pc:sldMkLst>
          <pc:docMk/>
          <pc:sldMk cId="894186310" sldId="564"/>
        </pc:sldMkLst>
        <pc:spChg chg="add del mod">
          <ac:chgData name="Zhao Jin" userId="cd05a825-544c-438a-9ba1-08e63db50b47" providerId="ADAL" clId="{37A0D694-38DA-4421-B5D3-DEDBFC2EC57C}" dt="2021-02-03T07:59:26.734" v="491" actId="478"/>
          <ac:spMkLst>
            <pc:docMk/>
            <pc:sldMk cId="894186310" sldId="564"/>
            <ac:spMk id="6" creationId="{E4FD3079-E00B-4FD9-86AE-A5E6CCC7EDBE}"/>
          </ac:spMkLst>
        </pc:spChg>
        <pc:spChg chg="del">
          <ac:chgData name="Zhao Jin" userId="cd05a825-544c-438a-9ba1-08e63db50b47" providerId="ADAL" clId="{37A0D694-38DA-4421-B5D3-DEDBFC2EC57C}" dt="2021-02-03T07:59:25.059" v="490" actId="478"/>
          <ac:spMkLst>
            <pc:docMk/>
            <pc:sldMk cId="894186310" sldId="564"/>
            <ac:spMk id="8" creationId="{00000000-0000-0000-0000-000000000000}"/>
          </ac:spMkLst>
        </pc:spChg>
        <pc:spChg chg="add mod">
          <ac:chgData name="Zhao Jin" userId="cd05a825-544c-438a-9ba1-08e63db50b47" providerId="ADAL" clId="{37A0D694-38DA-4421-B5D3-DEDBFC2EC57C}" dt="2021-02-08T01:23:15.974" v="3508" actId="14100"/>
          <ac:spMkLst>
            <pc:docMk/>
            <pc:sldMk cId="894186310" sldId="564"/>
            <ac:spMk id="8" creationId="{A1FCBF0D-2794-4D66-A616-CF3267CF45BD}"/>
          </ac:spMkLst>
        </pc:spChg>
        <pc:spChg chg="add mod">
          <ac:chgData name="Zhao Jin" userId="cd05a825-544c-438a-9ba1-08e63db50b47" providerId="ADAL" clId="{37A0D694-38DA-4421-B5D3-DEDBFC2EC57C}" dt="2021-02-03T08:00:25.882" v="535" actId="1035"/>
          <ac:spMkLst>
            <pc:docMk/>
            <pc:sldMk cId="894186310" sldId="564"/>
            <ac:spMk id="11" creationId="{675C9FBE-306E-46A7-BAB9-46BD27707AF2}"/>
          </ac:spMkLst>
        </pc:spChg>
        <pc:spChg chg="del">
          <ac:chgData name="Zhao Jin" userId="cd05a825-544c-438a-9ba1-08e63db50b47" providerId="ADAL" clId="{37A0D694-38DA-4421-B5D3-DEDBFC2EC57C}" dt="2021-02-03T07:56:18.626" v="405" actId="478"/>
          <ac:spMkLst>
            <pc:docMk/>
            <pc:sldMk cId="894186310" sldId="564"/>
            <ac:spMk id="84" creationId="{C4E05674-68A2-0D4E-8B47-F7A2C6A6B76F}"/>
          </ac:spMkLst>
        </pc:spChg>
        <pc:spChg chg="mod">
          <ac:chgData name="Zhao Jin" userId="cd05a825-544c-438a-9ba1-08e63db50b47" providerId="ADAL" clId="{37A0D694-38DA-4421-B5D3-DEDBFC2EC57C}" dt="2021-02-03T07:55:53.159" v="399" actId="20577"/>
          <ac:spMkLst>
            <pc:docMk/>
            <pc:sldMk cId="894186310" sldId="564"/>
            <ac:spMk id="14338" creationId="{00000000-0000-0000-0000-000000000000}"/>
          </ac:spMkLst>
        </pc:spChg>
        <pc:graphicFrameChg chg="add mod modGraphic">
          <ac:chgData name="Zhao Jin" userId="cd05a825-544c-438a-9ba1-08e63db50b47" providerId="ADAL" clId="{37A0D694-38DA-4421-B5D3-DEDBFC2EC57C}" dt="2021-02-08T01:23:58.466" v="3512" actId="14734"/>
          <ac:graphicFrameMkLst>
            <pc:docMk/>
            <pc:sldMk cId="894186310" sldId="564"/>
            <ac:graphicFrameMk id="10" creationId="{74304014-08C4-4321-AD74-36FAC51612DB}"/>
          </ac:graphicFrameMkLst>
        </pc:graphicFrameChg>
        <pc:picChg chg="del">
          <ac:chgData name="Zhao Jin" userId="cd05a825-544c-438a-9ba1-08e63db50b47" providerId="ADAL" clId="{37A0D694-38DA-4421-B5D3-DEDBFC2EC57C}" dt="2021-02-03T07:56:06.872" v="400" actId="478"/>
          <ac:picMkLst>
            <pc:docMk/>
            <pc:sldMk cId="894186310" sldId="564"/>
            <ac:picMk id="3" creationId="{78D60D94-825A-D54F-ACF5-EA46D7263418}"/>
          </ac:picMkLst>
        </pc:picChg>
        <pc:picChg chg="add mod">
          <ac:chgData name="Zhao Jin" userId="cd05a825-544c-438a-9ba1-08e63db50b47" providerId="ADAL" clId="{37A0D694-38DA-4421-B5D3-DEDBFC2EC57C}" dt="2021-02-03T08:00:23.041" v="525" actId="1076"/>
          <ac:picMkLst>
            <pc:docMk/>
            <pc:sldMk cId="894186310" sldId="564"/>
            <ac:picMk id="4" creationId="{EAFF9153-D379-4E7D-9B97-29843966A9B9}"/>
          </ac:picMkLst>
        </pc:picChg>
      </pc:sldChg>
      <pc:sldChg chg="delSp modSp add mod">
        <pc:chgData name="Zhao Jin" userId="cd05a825-544c-438a-9ba1-08e63db50b47" providerId="ADAL" clId="{37A0D694-38DA-4421-B5D3-DEDBFC2EC57C}" dt="2021-02-08T01:59:53.143" v="4810" actId="207"/>
        <pc:sldMkLst>
          <pc:docMk/>
          <pc:sldMk cId="1732540191" sldId="568"/>
        </pc:sldMkLst>
        <pc:spChg chg="mod">
          <ac:chgData name="Zhao Jin" userId="cd05a825-544c-438a-9ba1-08e63db50b47" providerId="ADAL" clId="{37A0D694-38DA-4421-B5D3-DEDBFC2EC57C}" dt="2021-02-08T01:59:33.861" v="4798" actId="20577"/>
          <ac:spMkLst>
            <pc:docMk/>
            <pc:sldMk cId="1732540191" sldId="568"/>
            <ac:spMk id="7" creationId="{00000000-0000-0000-0000-000000000000}"/>
          </ac:spMkLst>
        </pc:spChg>
        <pc:spChg chg="mod">
          <ac:chgData name="Zhao Jin" userId="cd05a825-544c-438a-9ba1-08e63db50b47" providerId="ADAL" clId="{37A0D694-38DA-4421-B5D3-DEDBFC2EC57C}" dt="2021-02-08T01:57:47.585" v="4651" actId="207"/>
          <ac:spMkLst>
            <pc:docMk/>
            <pc:sldMk cId="1732540191" sldId="568"/>
            <ac:spMk id="9" creationId="{00000000-0000-0000-0000-000000000000}"/>
          </ac:spMkLst>
        </pc:spChg>
        <pc:spChg chg="mod">
          <ac:chgData name="Zhao Jin" userId="cd05a825-544c-438a-9ba1-08e63db50b47" providerId="ADAL" clId="{37A0D694-38DA-4421-B5D3-DEDBFC2EC57C}" dt="2021-02-08T01:59:53.143" v="4810" actId="207"/>
          <ac:spMkLst>
            <pc:docMk/>
            <pc:sldMk cId="1732540191" sldId="568"/>
            <ac:spMk id="21" creationId="{00000000-0000-0000-0000-000000000000}"/>
          </ac:spMkLst>
        </pc:spChg>
        <pc:spChg chg="mod">
          <ac:chgData name="Zhao Jin" userId="cd05a825-544c-438a-9ba1-08e63db50b47" providerId="ADAL" clId="{37A0D694-38DA-4421-B5D3-DEDBFC2EC57C}" dt="2021-02-08T01:56:55.596" v="4584" actId="20577"/>
          <ac:spMkLst>
            <pc:docMk/>
            <pc:sldMk cId="1732540191" sldId="568"/>
            <ac:spMk id="14338" creationId="{00000000-0000-0000-0000-000000000000}"/>
          </ac:spMkLst>
        </pc:spChg>
        <pc:spChg chg="del">
          <ac:chgData name="Zhao Jin" userId="cd05a825-544c-438a-9ba1-08e63db50b47" providerId="ADAL" clId="{37A0D694-38DA-4421-B5D3-DEDBFC2EC57C}" dt="2021-02-08T01:56:51.648" v="4579" actId="478"/>
          <ac:spMkLst>
            <pc:docMk/>
            <pc:sldMk cId="1732540191" sldId="568"/>
            <ac:spMk id="14340" creationId="{00000000-0000-0000-0000-000000000000}"/>
          </ac:spMkLst>
        </pc:spChg>
      </pc:sldChg>
      <pc:sldChg chg="addSp delSp modSp add mod delAnim modAnim">
        <pc:chgData name="Zhao Jin" userId="cd05a825-544c-438a-9ba1-08e63db50b47" providerId="ADAL" clId="{37A0D694-38DA-4421-B5D3-DEDBFC2EC57C}" dt="2021-02-08T02:01:55.171" v="4907" actId="20577"/>
        <pc:sldMkLst>
          <pc:docMk/>
          <pc:sldMk cId="3229890649" sldId="569"/>
        </pc:sldMkLst>
        <pc:spChg chg="del">
          <ac:chgData name="Zhao Jin" userId="cd05a825-544c-438a-9ba1-08e63db50b47" providerId="ADAL" clId="{37A0D694-38DA-4421-B5D3-DEDBFC2EC57C}" dt="2021-02-08T01:57:57.778" v="4652" actId="478"/>
          <ac:spMkLst>
            <pc:docMk/>
            <pc:sldMk cId="3229890649" sldId="569"/>
            <ac:spMk id="2" creationId="{00000000-0000-0000-0000-000000000000}"/>
          </ac:spMkLst>
        </pc:spChg>
        <pc:spChg chg="del mod">
          <ac:chgData name="Zhao Jin" userId="cd05a825-544c-438a-9ba1-08e63db50b47" providerId="ADAL" clId="{37A0D694-38DA-4421-B5D3-DEDBFC2EC57C}" dt="2021-02-08T01:58:06.736" v="4656" actId="478"/>
          <ac:spMkLst>
            <pc:docMk/>
            <pc:sldMk cId="3229890649" sldId="569"/>
            <ac:spMk id="3" creationId="{00000000-0000-0000-0000-000000000000}"/>
          </ac:spMkLst>
        </pc:spChg>
        <pc:spChg chg="add mod">
          <ac:chgData name="Zhao Jin" userId="cd05a825-544c-438a-9ba1-08e63db50b47" providerId="ADAL" clId="{37A0D694-38DA-4421-B5D3-DEDBFC2EC57C}" dt="2021-02-08T02:00:33.271" v="4814" actId="207"/>
          <ac:spMkLst>
            <pc:docMk/>
            <pc:sldMk cId="3229890649" sldId="569"/>
            <ac:spMk id="4" creationId="{CDCF9B36-A3E7-4464-88BD-D6D735D7C066}"/>
          </ac:spMkLst>
        </pc:spChg>
        <pc:spChg chg="mod">
          <ac:chgData name="Zhao Jin" userId="cd05a825-544c-438a-9ba1-08e63db50b47" providerId="ADAL" clId="{37A0D694-38DA-4421-B5D3-DEDBFC2EC57C}" dt="2021-02-08T01:59:19.915" v="4788" actId="1036"/>
          <ac:spMkLst>
            <pc:docMk/>
            <pc:sldMk cId="3229890649" sldId="569"/>
            <ac:spMk id="9" creationId="{00000000-0000-0000-0000-000000000000}"/>
          </ac:spMkLst>
        </pc:spChg>
        <pc:spChg chg="del">
          <ac:chgData name="Zhao Jin" userId="cd05a825-544c-438a-9ba1-08e63db50b47" providerId="ADAL" clId="{37A0D694-38DA-4421-B5D3-DEDBFC2EC57C}" dt="2021-02-08T01:58:18.198" v="4676" actId="478"/>
          <ac:spMkLst>
            <pc:docMk/>
            <pc:sldMk cId="3229890649" sldId="569"/>
            <ac:spMk id="10" creationId="{00000000-0000-0000-0000-000000000000}"/>
          </ac:spMkLst>
        </pc:spChg>
        <pc:spChg chg="add mod">
          <ac:chgData name="Zhao Jin" userId="cd05a825-544c-438a-9ba1-08e63db50b47" providerId="ADAL" clId="{37A0D694-38DA-4421-B5D3-DEDBFC2EC57C}" dt="2021-02-08T02:01:55.171" v="4907" actId="20577"/>
          <ac:spMkLst>
            <pc:docMk/>
            <pc:sldMk cId="3229890649" sldId="569"/>
            <ac:spMk id="13" creationId="{2F1FA4E6-900A-4BB2-BEBE-BDBB6918E0B2}"/>
          </ac:spMkLst>
        </pc:spChg>
        <pc:spChg chg="del">
          <ac:chgData name="Zhao Jin" userId="cd05a825-544c-438a-9ba1-08e63db50b47" providerId="ADAL" clId="{37A0D694-38DA-4421-B5D3-DEDBFC2EC57C}" dt="2021-02-08T01:59:10.250" v="4757" actId="478"/>
          <ac:spMkLst>
            <pc:docMk/>
            <pc:sldMk cId="3229890649" sldId="569"/>
            <ac:spMk id="21" creationId="{00000000-0000-0000-0000-000000000000}"/>
          </ac:spMkLst>
        </pc:spChg>
        <pc:spChg chg="mod">
          <ac:chgData name="Zhao Jin" userId="cd05a825-544c-438a-9ba1-08e63db50b47" providerId="ADAL" clId="{37A0D694-38DA-4421-B5D3-DEDBFC2EC57C}" dt="2021-02-08T01:59:21.412" v="4791" actId="20577"/>
          <ac:spMkLst>
            <pc:docMk/>
            <pc:sldMk cId="3229890649" sldId="569"/>
            <ac:spMk id="14338" creationId="{00000000-0000-0000-0000-000000000000}"/>
          </ac:spMkLst>
        </pc:spChg>
        <pc:spChg chg="del">
          <ac:chgData name="Zhao Jin" userId="cd05a825-544c-438a-9ba1-08e63db50b47" providerId="ADAL" clId="{37A0D694-38DA-4421-B5D3-DEDBFC2EC57C}" dt="2021-02-08T01:59:22.694" v="4792" actId="478"/>
          <ac:spMkLst>
            <pc:docMk/>
            <pc:sldMk cId="3229890649" sldId="569"/>
            <ac:spMk id="14340" creationId="{00000000-0000-0000-0000-000000000000}"/>
          </ac:spMkLst>
        </pc:spChg>
      </pc:sldChg>
      <pc:sldChg chg="addSp delSp modSp add del mod">
        <pc:chgData name="Zhao Jin" userId="cd05a825-544c-438a-9ba1-08e63db50b47" providerId="ADAL" clId="{37A0D694-38DA-4421-B5D3-DEDBFC2EC57C}" dt="2021-02-08T01:41:10.766" v="4086" actId="1038"/>
        <pc:sldMkLst>
          <pc:docMk/>
          <pc:sldMk cId="3922430229" sldId="580"/>
        </pc:sldMkLst>
        <pc:spChg chg="mod">
          <ac:chgData name="Zhao Jin" userId="cd05a825-544c-438a-9ba1-08e63db50b47" providerId="ADAL" clId="{37A0D694-38DA-4421-B5D3-DEDBFC2EC57C}" dt="2021-02-08T01:37:02.666" v="3815" actId="6549"/>
          <ac:spMkLst>
            <pc:docMk/>
            <pc:sldMk cId="3922430229" sldId="580"/>
            <ac:spMk id="7" creationId="{00000000-0000-0000-0000-000000000000}"/>
          </ac:spMkLst>
        </pc:spChg>
        <pc:spChg chg="mod">
          <ac:chgData name="Zhao Jin" userId="cd05a825-544c-438a-9ba1-08e63db50b47" providerId="ADAL" clId="{37A0D694-38DA-4421-B5D3-DEDBFC2EC57C}" dt="2021-02-08T01:40:08.440" v="3975" actId="207"/>
          <ac:spMkLst>
            <pc:docMk/>
            <pc:sldMk cId="3922430229" sldId="580"/>
            <ac:spMk id="9" creationId="{00000000-0000-0000-0000-000000000000}"/>
          </ac:spMkLst>
        </pc:spChg>
        <pc:spChg chg="mod">
          <ac:chgData name="Zhao Jin" userId="cd05a825-544c-438a-9ba1-08e63db50b47" providerId="ADAL" clId="{37A0D694-38DA-4421-B5D3-DEDBFC2EC57C}" dt="2021-02-08T01:41:10.766" v="4086" actId="1038"/>
          <ac:spMkLst>
            <pc:docMk/>
            <pc:sldMk cId="3922430229" sldId="580"/>
            <ac:spMk id="10" creationId="{00000000-0000-0000-0000-000000000000}"/>
          </ac:spMkLst>
        </pc:spChg>
        <pc:spChg chg="mod">
          <ac:chgData name="Zhao Jin" userId="cd05a825-544c-438a-9ba1-08e63db50b47" providerId="ADAL" clId="{37A0D694-38DA-4421-B5D3-DEDBFC2EC57C}" dt="2021-02-08T01:40:34.781" v="4005" actId="207"/>
          <ac:spMkLst>
            <pc:docMk/>
            <pc:sldMk cId="3922430229" sldId="580"/>
            <ac:spMk id="11" creationId="{00000000-0000-0000-0000-000000000000}"/>
          </ac:spMkLst>
        </pc:spChg>
        <pc:spChg chg="add del mod">
          <ac:chgData name="Zhao Jin" userId="cd05a825-544c-438a-9ba1-08e63db50b47" providerId="ADAL" clId="{37A0D694-38DA-4421-B5D3-DEDBFC2EC57C}" dt="2021-02-08T01:37:00.332" v="3812"/>
          <ac:spMkLst>
            <pc:docMk/>
            <pc:sldMk cId="3922430229" sldId="580"/>
            <ac:spMk id="13" creationId="{4F472ABD-E315-4BA8-AF98-DCE9D31E1B44}"/>
          </ac:spMkLst>
        </pc:spChg>
        <pc:spChg chg="mod">
          <ac:chgData name="Zhao Jin" userId="cd05a825-544c-438a-9ba1-08e63db50b47" providerId="ADAL" clId="{37A0D694-38DA-4421-B5D3-DEDBFC2EC57C}" dt="2021-02-08T01:41:06.558" v="4075" actId="20577"/>
          <ac:spMkLst>
            <pc:docMk/>
            <pc:sldMk cId="3922430229" sldId="580"/>
            <ac:spMk id="14338" creationId="{00000000-0000-0000-0000-000000000000}"/>
          </ac:spMkLst>
        </pc:spChg>
        <pc:spChg chg="del">
          <ac:chgData name="Zhao Jin" userId="cd05a825-544c-438a-9ba1-08e63db50b47" providerId="ADAL" clId="{37A0D694-38DA-4421-B5D3-DEDBFC2EC57C}" dt="2021-02-08T01:36:49.901" v="3810" actId="478"/>
          <ac:spMkLst>
            <pc:docMk/>
            <pc:sldMk cId="3922430229" sldId="580"/>
            <ac:spMk id="14340" creationId="{00000000-0000-0000-0000-000000000000}"/>
          </ac:spMkLst>
        </pc:spChg>
      </pc:sldChg>
      <pc:sldChg chg="delSp modSp add mod">
        <pc:chgData name="Zhao Jin" userId="cd05a825-544c-438a-9ba1-08e63db50b47" providerId="ADAL" clId="{37A0D694-38DA-4421-B5D3-DEDBFC2EC57C}" dt="2021-02-08T01:42:07.875" v="4091"/>
        <pc:sldMkLst>
          <pc:docMk/>
          <pc:sldMk cId="1886636263" sldId="581"/>
        </pc:sldMkLst>
        <pc:spChg chg="mod">
          <ac:chgData name="Zhao Jin" userId="cd05a825-544c-438a-9ba1-08e63db50b47" providerId="ADAL" clId="{37A0D694-38DA-4421-B5D3-DEDBFC2EC57C}" dt="2021-02-08T01:42:07.875" v="4091"/>
          <ac:spMkLst>
            <pc:docMk/>
            <pc:sldMk cId="1886636263" sldId="581"/>
            <ac:spMk id="7" creationId="{00000000-0000-0000-0000-000000000000}"/>
          </ac:spMkLst>
        </pc:spChg>
        <pc:spChg chg="mod">
          <ac:chgData name="Zhao Jin" userId="cd05a825-544c-438a-9ba1-08e63db50b47" providerId="ADAL" clId="{37A0D694-38DA-4421-B5D3-DEDBFC2EC57C}" dt="2021-02-03T09:23:01.385" v="3251" actId="1038"/>
          <ac:spMkLst>
            <pc:docMk/>
            <pc:sldMk cId="1886636263" sldId="581"/>
            <ac:spMk id="10" creationId="{00000000-0000-0000-0000-000000000000}"/>
          </ac:spMkLst>
        </pc:spChg>
        <pc:spChg chg="mod">
          <ac:chgData name="Zhao Jin" userId="cd05a825-544c-438a-9ba1-08e63db50b47" providerId="ADAL" clId="{37A0D694-38DA-4421-B5D3-DEDBFC2EC57C}" dt="2021-02-03T09:23:10.247" v="3254" actId="113"/>
          <ac:spMkLst>
            <pc:docMk/>
            <pc:sldMk cId="1886636263" sldId="581"/>
            <ac:spMk id="11" creationId="{00000000-0000-0000-0000-000000000000}"/>
          </ac:spMkLst>
        </pc:spChg>
        <pc:spChg chg="mod">
          <ac:chgData name="Zhao Jin" userId="cd05a825-544c-438a-9ba1-08e63db50b47" providerId="ADAL" clId="{37A0D694-38DA-4421-B5D3-DEDBFC2EC57C}" dt="2021-02-03T09:21:16.883" v="3154" actId="20577"/>
          <ac:spMkLst>
            <pc:docMk/>
            <pc:sldMk cId="1886636263" sldId="581"/>
            <ac:spMk id="14338" creationId="{00000000-0000-0000-0000-000000000000}"/>
          </ac:spMkLst>
        </pc:spChg>
        <pc:spChg chg="del">
          <ac:chgData name="Zhao Jin" userId="cd05a825-544c-438a-9ba1-08e63db50b47" providerId="ADAL" clId="{37A0D694-38DA-4421-B5D3-DEDBFC2EC57C}" dt="2021-02-08T01:42:06.532" v="4090" actId="478"/>
          <ac:spMkLst>
            <pc:docMk/>
            <pc:sldMk cId="1886636263" sldId="581"/>
            <ac:spMk id="14340" creationId="{00000000-0000-0000-0000-000000000000}"/>
          </ac:spMkLst>
        </pc:spChg>
      </pc:sldChg>
      <pc:sldChg chg="modSp add del mod">
        <pc:chgData name="Zhao Jin" userId="cd05a825-544c-438a-9ba1-08e63db50b47" providerId="ADAL" clId="{37A0D694-38DA-4421-B5D3-DEDBFC2EC57C}" dt="2021-02-03T08:47:45.744" v="1076" actId="47"/>
        <pc:sldMkLst>
          <pc:docMk/>
          <pc:sldMk cId="893488834" sldId="587"/>
        </pc:sldMkLst>
        <pc:spChg chg="mod">
          <ac:chgData name="Zhao Jin" userId="cd05a825-544c-438a-9ba1-08e63db50b47" providerId="ADAL" clId="{37A0D694-38DA-4421-B5D3-DEDBFC2EC57C}" dt="2021-02-03T08:01:59.201" v="538" actId="20577"/>
          <ac:spMkLst>
            <pc:docMk/>
            <pc:sldMk cId="893488834" sldId="587"/>
            <ac:spMk id="19" creationId="{00000000-0000-0000-0000-000000000000}"/>
          </ac:spMkLst>
        </pc:spChg>
        <pc:spChg chg="mod">
          <ac:chgData name="Zhao Jin" userId="cd05a825-544c-438a-9ba1-08e63db50b47" providerId="ADAL" clId="{37A0D694-38DA-4421-B5D3-DEDBFC2EC57C}" dt="2021-02-03T08:02:04.276" v="539" actId="6549"/>
          <ac:spMkLst>
            <pc:docMk/>
            <pc:sldMk cId="893488834" sldId="587"/>
            <ac:spMk id="14338" creationId="{00000000-0000-0000-0000-000000000000}"/>
          </ac:spMkLst>
        </pc:spChg>
      </pc:sldChg>
      <pc:sldChg chg="addSp modSp add del mod">
        <pc:chgData name="Zhao Jin" userId="cd05a825-544c-438a-9ba1-08e63db50b47" providerId="ADAL" clId="{37A0D694-38DA-4421-B5D3-DEDBFC2EC57C}" dt="2021-02-03T08:47:43.004" v="1075" actId="47"/>
        <pc:sldMkLst>
          <pc:docMk/>
          <pc:sldMk cId="2663336489" sldId="588"/>
        </pc:sldMkLst>
        <pc:spChg chg="mod">
          <ac:chgData name="Zhao Jin" userId="cd05a825-544c-438a-9ba1-08e63db50b47" providerId="ADAL" clId="{37A0D694-38DA-4421-B5D3-DEDBFC2EC57C}" dt="2021-02-03T08:02:36.274" v="551" actId="404"/>
          <ac:spMkLst>
            <pc:docMk/>
            <pc:sldMk cId="2663336489" sldId="588"/>
            <ac:spMk id="19" creationId="{00000000-0000-0000-0000-000000000000}"/>
          </ac:spMkLst>
        </pc:spChg>
        <pc:picChg chg="add mod">
          <ac:chgData name="Zhao Jin" userId="cd05a825-544c-438a-9ba1-08e63db50b47" providerId="ADAL" clId="{37A0D694-38DA-4421-B5D3-DEDBFC2EC57C}" dt="2021-02-03T08:02:30.780" v="547" actId="1076"/>
          <ac:picMkLst>
            <pc:docMk/>
            <pc:sldMk cId="2663336489" sldId="588"/>
            <ac:picMk id="1026" creationId="{260029BB-3AC2-413A-B9C2-5983AA6DD1EE}"/>
          </ac:picMkLst>
        </pc:picChg>
      </pc:sldChg>
      <pc:sldChg chg="addSp delSp modSp add mod">
        <pc:chgData name="Zhao Jin" userId="cd05a825-544c-438a-9ba1-08e63db50b47" providerId="ADAL" clId="{37A0D694-38DA-4421-B5D3-DEDBFC2EC57C}" dt="2021-02-03T09:26:19.685" v="3354" actId="478"/>
        <pc:sldMkLst>
          <pc:docMk/>
          <pc:sldMk cId="211149325" sldId="589"/>
        </pc:sldMkLst>
        <pc:spChg chg="mod">
          <ac:chgData name="Zhao Jin" userId="cd05a825-544c-438a-9ba1-08e63db50b47" providerId="ADAL" clId="{37A0D694-38DA-4421-B5D3-DEDBFC2EC57C}" dt="2021-02-03T09:25:46.230" v="3339" actId="20577"/>
          <ac:spMkLst>
            <pc:docMk/>
            <pc:sldMk cId="211149325" sldId="589"/>
            <ac:spMk id="7" creationId="{00000000-0000-0000-0000-000000000000}"/>
          </ac:spMkLst>
        </pc:spChg>
        <pc:spChg chg="mod">
          <ac:chgData name="Zhao Jin" userId="cd05a825-544c-438a-9ba1-08e63db50b47" providerId="ADAL" clId="{37A0D694-38DA-4421-B5D3-DEDBFC2EC57C}" dt="2021-02-03T08:05:19.022" v="583" actId="20577"/>
          <ac:spMkLst>
            <pc:docMk/>
            <pc:sldMk cId="211149325" sldId="589"/>
            <ac:spMk id="19" creationId="{00000000-0000-0000-0000-000000000000}"/>
          </ac:spMkLst>
        </pc:spChg>
        <pc:spChg chg="mod">
          <ac:chgData name="Zhao Jin" userId="cd05a825-544c-438a-9ba1-08e63db50b47" providerId="ADAL" clId="{37A0D694-38DA-4421-B5D3-DEDBFC2EC57C}" dt="2021-02-03T08:05:48.631" v="589" actId="20577"/>
          <ac:spMkLst>
            <pc:docMk/>
            <pc:sldMk cId="211149325" sldId="589"/>
            <ac:spMk id="22" creationId="{00000000-0000-0000-0000-000000000000}"/>
          </ac:spMkLst>
        </pc:spChg>
        <pc:spChg chg="mod">
          <ac:chgData name="Zhao Jin" userId="cd05a825-544c-438a-9ba1-08e63db50b47" providerId="ADAL" clId="{37A0D694-38DA-4421-B5D3-DEDBFC2EC57C}" dt="2021-02-03T08:05:49.985" v="590" actId="20577"/>
          <ac:spMkLst>
            <pc:docMk/>
            <pc:sldMk cId="211149325" sldId="589"/>
            <ac:spMk id="27" creationId="{00000000-0000-0000-0000-000000000000}"/>
          </ac:spMkLst>
        </pc:spChg>
        <pc:spChg chg="mod">
          <ac:chgData name="Zhao Jin" userId="cd05a825-544c-438a-9ba1-08e63db50b47" providerId="ADAL" clId="{37A0D694-38DA-4421-B5D3-DEDBFC2EC57C}" dt="2021-02-03T08:05:52.229" v="591" actId="20577"/>
          <ac:spMkLst>
            <pc:docMk/>
            <pc:sldMk cId="211149325" sldId="589"/>
            <ac:spMk id="30" creationId="{00000000-0000-0000-0000-000000000000}"/>
          </ac:spMkLst>
        </pc:spChg>
        <pc:spChg chg="mod">
          <ac:chgData name="Zhao Jin" userId="cd05a825-544c-438a-9ba1-08e63db50b47" providerId="ADAL" clId="{37A0D694-38DA-4421-B5D3-DEDBFC2EC57C}" dt="2021-02-03T09:25:01.711" v="3283" actId="6549"/>
          <ac:spMkLst>
            <pc:docMk/>
            <pc:sldMk cId="211149325" sldId="589"/>
            <ac:spMk id="14338" creationId="{00000000-0000-0000-0000-000000000000}"/>
          </ac:spMkLst>
        </pc:spChg>
        <pc:spChg chg="del">
          <ac:chgData name="Zhao Jin" userId="cd05a825-544c-438a-9ba1-08e63db50b47" providerId="ADAL" clId="{37A0D694-38DA-4421-B5D3-DEDBFC2EC57C}" dt="2021-02-03T09:26:19.685" v="3354" actId="478"/>
          <ac:spMkLst>
            <pc:docMk/>
            <pc:sldMk cId="211149325" sldId="589"/>
            <ac:spMk id="14340" creationId="{00000000-0000-0000-0000-000000000000}"/>
          </ac:spMkLst>
        </pc:spChg>
        <pc:grpChg chg="mod">
          <ac:chgData name="Zhao Jin" userId="cd05a825-544c-438a-9ba1-08e63db50b47" providerId="ADAL" clId="{37A0D694-38DA-4421-B5D3-DEDBFC2EC57C}" dt="2021-02-03T08:05:47.280" v="588" actId="1076"/>
          <ac:grpSpMkLst>
            <pc:docMk/>
            <pc:sldMk cId="211149325" sldId="589"/>
            <ac:grpSpMk id="20" creationId="{00000000-0000-0000-0000-000000000000}"/>
          </ac:grpSpMkLst>
        </pc:grpChg>
        <pc:grpChg chg="mod">
          <ac:chgData name="Zhao Jin" userId="cd05a825-544c-438a-9ba1-08e63db50b47" providerId="ADAL" clId="{37A0D694-38DA-4421-B5D3-DEDBFC2EC57C}" dt="2021-02-03T08:03:56.449" v="570" actId="1076"/>
          <ac:grpSpMkLst>
            <pc:docMk/>
            <pc:sldMk cId="211149325" sldId="589"/>
            <ac:grpSpMk id="28" creationId="{00000000-0000-0000-0000-000000000000}"/>
          </ac:grpSpMkLst>
        </pc:grpChg>
        <pc:picChg chg="add del mod">
          <ac:chgData name="Zhao Jin" userId="cd05a825-544c-438a-9ba1-08e63db50b47" providerId="ADAL" clId="{37A0D694-38DA-4421-B5D3-DEDBFC2EC57C}" dt="2021-02-03T08:05:55.520" v="595" actId="1035"/>
          <ac:picMkLst>
            <pc:docMk/>
            <pc:sldMk cId="211149325" sldId="589"/>
            <ac:picMk id="1026" creationId="{260029BB-3AC2-413A-B9C2-5983AA6DD1EE}"/>
          </ac:picMkLst>
        </pc:picChg>
        <pc:cxnChg chg="mod">
          <ac:chgData name="Zhao Jin" userId="cd05a825-544c-438a-9ba1-08e63db50b47" providerId="ADAL" clId="{37A0D694-38DA-4421-B5D3-DEDBFC2EC57C}" dt="2021-02-03T08:04:23.899" v="577" actId="14100"/>
          <ac:cxnSpMkLst>
            <pc:docMk/>
            <pc:sldMk cId="211149325" sldId="589"/>
            <ac:cxnSpMk id="21" creationId="{00000000-0000-0000-0000-000000000000}"/>
          </ac:cxnSpMkLst>
        </pc:cxnChg>
        <pc:cxnChg chg="mod">
          <ac:chgData name="Zhao Jin" userId="cd05a825-544c-438a-9ba1-08e63db50b47" providerId="ADAL" clId="{37A0D694-38DA-4421-B5D3-DEDBFC2EC57C}" dt="2021-02-03T08:05:27.870" v="585" actId="14100"/>
          <ac:cxnSpMkLst>
            <pc:docMk/>
            <pc:sldMk cId="211149325" sldId="589"/>
            <ac:cxnSpMk id="26" creationId="{00000000-0000-0000-0000-000000000000}"/>
          </ac:cxnSpMkLst>
        </pc:cxnChg>
        <pc:cxnChg chg="mod">
          <ac:chgData name="Zhao Jin" userId="cd05a825-544c-438a-9ba1-08e63db50b47" providerId="ADAL" clId="{37A0D694-38DA-4421-B5D3-DEDBFC2EC57C}" dt="2021-02-03T08:05:30.610" v="586" actId="14100"/>
          <ac:cxnSpMkLst>
            <pc:docMk/>
            <pc:sldMk cId="211149325" sldId="589"/>
            <ac:cxnSpMk id="29" creationId="{00000000-0000-0000-0000-000000000000}"/>
          </ac:cxnSpMkLst>
        </pc:cxnChg>
      </pc:sldChg>
      <pc:sldChg chg="addSp delSp modSp add mod delAnim modAnim">
        <pc:chgData name="Zhao Jin" userId="cd05a825-544c-438a-9ba1-08e63db50b47" providerId="ADAL" clId="{37A0D694-38DA-4421-B5D3-DEDBFC2EC57C}" dt="2021-02-08T01:38:27.881" v="3917" actId="20577"/>
        <pc:sldMkLst>
          <pc:docMk/>
          <pc:sldMk cId="4156536479" sldId="590"/>
        </pc:sldMkLst>
        <pc:spChg chg="add mod">
          <ac:chgData name="Zhao Jin" userId="cd05a825-544c-438a-9ba1-08e63db50b47" providerId="ADAL" clId="{37A0D694-38DA-4421-B5D3-DEDBFC2EC57C}" dt="2021-02-03T09:38:34.228" v="3358" actId="13926"/>
          <ac:spMkLst>
            <pc:docMk/>
            <pc:sldMk cId="4156536479" sldId="590"/>
            <ac:spMk id="8" creationId="{3895F873-6CB7-4316-B798-EE54B3634728}"/>
          </ac:spMkLst>
        </pc:spChg>
        <pc:spChg chg="add del mod">
          <ac:chgData name="Zhao Jin" userId="cd05a825-544c-438a-9ba1-08e63db50b47" providerId="ADAL" clId="{37A0D694-38DA-4421-B5D3-DEDBFC2EC57C}" dt="2021-02-08T01:29:47.127" v="3514"/>
          <ac:spMkLst>
            <pc:docMk/>
            <pc:sldMk cId="4156536479" sldId="590"/>
            <ac:spMk id="11" creationId="{5846B50D-EC54-48E6-AE72-B0B5F8190097}"/>
          </ac:spMkLst>
        </pc:spChg>
        <pc:spChg chg="del">
          <ac:chgData name="Zhao Jin" userId="cd05a825-544c-438a-9ba1-08e63db50b47" providerId="ADAL" clId="{37A0D694-38DA-4421-B5D3-DEDBFC2EC57C}" dt="2021-02-03T08:06:42.479" v="598" actId="478"/>
          <ac:spMkLst>
            <pc:docMk/>
            <pc:sldMk cId="4156536479" sldId="590"/>
            <ac:spMk id="11" creationId="{675C9FBE-306E-46A7-BAB9-46BD27707AF2}"/>
          </ac:spMkLst>
        </pc:spChg>
        <pc:spChg chg="add mod">
          <ac:chgData name="Zhao Jin" userId="cd05a825-544c-438a-9ba1-08e63db50b47" providerId="ADAL" clId="{37A0D694-38DA-4421-B5D3-DEDBFC2EC57C}" dt="2021-02-08T01:38:27.881" v="3917" actId="20577"/>
          <ac:spMkLst>
            <pc:docMk/>
            <pc:sldMk cId="4156536479" sldId="590"/>
            <ac:spMk id="13" creationId="{0AD363C8-B264-4386-9E1D-EAA63F4BF1CC}"/>
          </ac:spMkLst>
        </pc:spChg>
        <pc:spChg chg="add del mod">
          <ac:chgData name="Zhao Jin" userId="cd05a825-544c-438a-9ba1-08e63db50b47" providerId="ADAL" clId="{37A0D694-38DA-4421-B5D3-DEDBFC2EC57C}" dt="2021-02-03T08:40:38.562" v="720" actId="478"/>
          <ac:spMkLst>
            <pc:docMk/>
            <pc:sldMk cId="4156536479" sldId="590"/>
            <ac:spMk id="33" creationId="{4F924E87-CB56-4AC7-8777-A327820A47C5}"/>
          </ac:spMkLst>
        </pc:spChg>
        <pc:spChg chg="add mod">
          <ac:chgData name="Zhao Jin" userId="cd05a825-544c-438a-9ba1-08e63db50b47" providerId="ADAL" clId="{37A0D694-38DA-4421-B5D3-DEDBFC2EC57C}" dt="2021-02-03T08:41:47.988" v="927" actId="14100"/>
          <ac:spMkLst>
            <pc:docMk/>
            <pc:sldMk cId="4156536479" sldId="590"/>
            <ac:spMk id="34" creationId="{1DA4B870-5E05-4566-A46F-B6A051179C55}"/>
          </ac:spMkLst>
        </pc:spChg>
        <pc:spChg chg="mod">
          <ac:chgData name="Zhao Jin" userId="cd05a825-544c-438a-9ba1-08e63db50b47" providerId="ADAL" clId="{37A0D694-38DA-4421-B5D3-DEDBFC2EC57C}" dt="2021-02-03T09:25:01.287" v="3281" actId="6549"/>
          <ac:spMkLst>
            <pc:docMk/>
            <pc:sldMk cId="4156536479" sldId="590"/>
            <ac:spMk id="14338" creationId="{00000000-0000-0000-0000-000000000000}"/>
          </ac:spMkLst>
        </pc:spChg>
        <pc:graphicFrameChg chg="del">
          <ac:chgData name="Zhao Jin" userId="cd05a825-544c-438a-9ba1-08e63db50b47" providerId="ADAL" clId="{37A0D694-38DA-4421-B5D3-DEDBFC2EC57C}" dt="2021-02-03T08:06:41.239" v="597" actId="478"/>
          <ac:graphicFrameMkLst>
            <pc:docMk/>
            <pc:sldMk cId="4156536479" sldId="590"/>
            <ac:graphicFrameMk id="10" creationId="{74304014-08C4-4321-AD74-36FAC51612DB}"/>
          </ac:graphicFrameMkLst>
        </pc:graphicFrameChg>
        <pc:picChg chg="mod">
          <ac:chgData name="Zhao Jin" userId="cd05a825-544c-438a-9ba1-08e63db50b47" providerId="ADAL" clId="{37A0D694-38DA-4421-B5D3-DEDBFC2EC57C}" dt="2021-02-03T08:38:53.114" v="646" actId="1076"/>
          <ac:picMkLst>
            <pc:docMk/>
            <pc:sldMk cId="4156536479" sldId="590"/>
            <ac:picMk id="4" creationId="{EAFF9153-D379-4E7D-9B97-29843966A9B9}"/>
          </ac:picMkLst>
        </pc:picChg>
        <pc:cxnChg chg="add del mod">
          <ac:chgData name="Zhao Jin" userId="cd05a825-544c-438a-9ba1-08e63db50b47" providerId="ADAL" clId="{37A0D694-38DA-4421-B5D3-DEDBFC2EC57C}" dt="2021-02-03T08:37:59.802" v="629" actId="478"/>
          <ac:cxnSpMkLst>
            <pc:docMk/>
            <pc:sldMk cId="4156536479" sldId="590"/>
            <ac:cxnSpMk id="9" creationId="{9652AEB2-CFC8-48BA-95AD-7242B1240B31}"/>
          </ac:cxnSpMkLst>
        </pc:cxnChg>
        <pc:cxnChg chg="add del mod">
          <ac:chgData name="Zhao Jin" userId="cd05a825-544c-438a-9ba1-08e63db50b47" providerId="ADAL" clId="{37A0D694-38DA-4421-B5D3-DEDBFC2EC57C}" dt="2021-02-03T08:38:27.270" v="636" actId="14100"/>
          <ac:cxnSpMkLst>
            <pc:docMk/>
            <pc:sldMk cId="4156536479" sldId="590"/>
            <ac:cxnSpMk id="16" creationId="{B4CC9A1D-6448-41B2-BD14-CACDC771AC2A}"/>
          </ac:cxnSpMkLst>
        </pc:cxnChg>
        <pc:cxnChg chg="add mod">
          <ac:chgData name="Zhao Jin" userId="cd05a825-544c-438a-9ba1-08e63db50b47" providerId="ADAL" clId="{37A0D694-38DA-4421-B5D3-DEDBFC2EC57C}" dt="2021-02-03T08:38:46.983" v="642" actId="14100"/>
          <ac:cxnSpMkLst>
            <pc:docMk/>
            <pc:sldMk cId="4156536479" sldId="590"/>
            <ac:cxnSpMk id="22" creationId="{6298AF59-F7D9-4F05-84BF-96ED0AC95091}"/>
          </ac:cxnSpMkLst>
        </pc:cxnChg>
        <pc:cxnChg chg="add del mod">
          <ac:chgData name="Zhao Jin" userId="cd05a825-544c-438a-9ba1-08e63db50b47" providerId="ADAL" clId="{37A0D694-38DA-4421-B5D3-DEDBFC2EC57C}" dt="2021-02-03T08:39:14.474" v="649" actId="478"/>
          <ac:cxnSpMkLst>
            <pc:docMk/>
            <pc:sldMk cId="4156536479" sldId="590"/>
            <ac:cxnSpMk id="27" creationId="{5EB59BC9-1F48-4950-A1D9-6A7B4E0368EF}"/>
          </ac:cxnSpMkLst>
        </pc:cxnChg>
        <pc:cxnChg chg="add mod">
          <ac:chgData name="Zhao Jin" userId="cd05a825-544c-438a-9ba1-08e63db50b47" providerId="ADAL" clId="{37A0D694-38DA-4421-B5D3-DEDBFC2EC57C}" dt="2021-02-03T08:39:19.424" v="652" actId="14100"/>
          <ac:cxnSpMkLst>
            <pc:docMk/>
            <pc:sldMk cId="4156536479" sldId="590"/>
            <ac:cxnSpMk id="30" creationId="{FA77C354-F87B-40D8-BAA7-811F60DDD4B1}"/>
          </ac:cxnSpMkLst>
        </pc:cxnChg>
      </pc:sldChg>
      <pc:sldChg chg="addSp delSp modSp add mod delAnim">
        <pc:chgData name="Zhao Jin" userId="cd05a825-544c-438a-9ba1-08e63db50b47" providerId="ADAL" clId="{37A0D694-38DA-4421-B5D3-DEDBFC2EC57C}" dt="2021-02-08T01:30:20.214" v="3620" actId="21"/>
        <pc:sldMkLst>
          <pc:docMk/>
          <pc:sldMk cId="567798019" sldId="591"/>
        </pc:sldMkLst>
        <pc:spChg chg="mod">
          <ac:chgData name="Zhao Jin" userId="cd05a825-544c-438a-9ba1-08e63db50b47" providerId="ADAL" clId="{37A0D694-38DA-4421-B5D3-DEDBFC2EC57C}" dt="2021-02-03T08:54:46.596" v="1324" actId="6549"/>
          <ac:spMkLst>
            <pc:docMk/>
            <pc:sldMk cId="567798019" sldId="591"/>
            <ac:spMk id="8" creationId="{3895F873-6CB7-4316-B798-EE54B3634728}"/>
          </ac:spMkLst>
        </pc:spChg>
        <pc:spChg chg="add del mod">
          <ac:chgData name="Zhao Jin" userId="cd05a825-544c-438a-9ba1-08e63db50b47" providerId="ADAL" clId="{37A0D694-38DA-4421-B5D3-DEDBFC2EC57C}" dt="2021-02-08T01:30:20.214" v="3620" actId="21"/>
          <ac:spMkLst>
            <pc:docMk/>
            <pc:sldMk cId="567798019" sldId="591"/>
            <ac:spMk id="9" creationId="{6806B5BD-EF55-41CA-929B-A292FC4E2456}"/>
          </ac:spMkLst>
        </pc:spChg>
        <pc:spChg chg="add del mod">
          <ac:chgData name="Zhao Jin" userId="cd05a825-544c-438a-9ba1-08e63db50b47" providerId="ADAL" clId="{37A0D694-38DA-4421-B5D3-DEDBFC2EC57C}" dt="2021-02-03T08:54:49.067" v="1325" actId="21"/>
          <ac:spMkLst>
            <pc:docMk/>
            <pc:sldMk cId="567798019" sldId="591"/>
            <ac:spMk id="11" creationId="{27FB5A5F-2DAE-417B-BFDB-4AF27D8AC53B}"/>
          </ac:spMkLst>
        </pc:spChg>
        <pc:spChg chg="del">
          <ac:chgData name="Zhao Jin" userId="cd05a825-544c-438a-9ba1-08e63db50b47" providerId="ADAL" clId="{37A0D694-38DA-4421-B5D3-DEDBFC2EC57C}" dt="2021-02-03T08:42:46.851" v="952" actId="478"/>
          <ac:spMkLst>
            <pc:docMk/>
            <pc:sldMk cId="567798019" sldId="591"/>
            <ac:spMk id="34" creationId="{1DA4B870-5E05-4566-A46F-B6A051179C55}"/>
          </ac:spMkLst>
        </pc:spChg>
        <pc:spChg chg="mod">
          <ac:chgData name="Zhao Jin" userId="cd05a825-544c-438a-9ba1-08e63db50b47" providerId="ADAL" clId="{37A0D694-38DA-4421-B5D3-DEDBFC2EC57C}" dt="2021-02-03T08:44:43.848" v="976" actId="21"/>
          <ac:spMkLst>
            <pc:docMk/>
            <pc:sldMk cId="567798019" sldId="591"/>
            <ac:spMk id="14338" creationId="{00000000-0000-0000-0000-000000000000}"/>
          </ac:spMkLst>
        </pc:spChg>
        <pc:cxnChg chg="del mod">
          <ac:chgData name="Zhao Jin" userId="cd05a825-544c-438a-9ba1-08e63db50b47" providerId="ADAL" clId="{37A0D694-38DA-4421-B5D3-DEDBFC2EC57C}" dt="2021-02-03T08:42:43.905" v="949" actId="478"/>
          <ac:cxnSpMkLst>
            <pc:docMk/>
            <pc:sldMk cId="567798019" sldId="591"/>
            <ac:cxnSpMk id="16" creationId="{B4CC9A1D-6448-41B2-BD14-CACDC771AC2A}"/>
          </ac:cxnSpMkLst>
        </pc:cxnChg>
        <pc:cxnChg chg="del">
          <ac:chgData name="Zhao Jin" userId="cd05a825-544c-438a-9ba1-08e63db50b47" providerId="ADAL" clId="{37A0D694-38DA-4421-B5D3-DEDBFC2EC57C}" dt="2021-02-03T08:42:44.937" v="950" actId="478"/>
          <ac:cxnSpMkLst>
            <pc:docMk/>
            <pc:sldMk cId="567798019" sldId="591"/>
            <ac:cxnSpMk id="22" creationId="{6298AF59-F7D9-4F05-84BF-96ED0AC95091}"/>
          </ac:cxnSpMkLst>
        </pc:cxnChg>
        <pc:cxnChg chg="del">
          <ac:chgData name="Zhao Jin" userId="cd05a825-544c-438a-9ba1-08e63db50b47" providerId="ADAL" clId="{37A0D694-38DA-4421-B5D3-DEDBFC2EC57C}" dt="2021-02-03T08:42:45.705" v="951" actId="478"/>
          <ac:cxnSpMkLst>
            <pc:docMk/>
            <pc:sldMk cId="567798019" sldId="591"/>
            <ac:cxnSpMk id="30" creationId="{FA77C354-F87B-40D8-BAA7-811F60DDD4B1}"/>
          </ac:cxnSpMkLst>
        </pc:cxnChg>
      </pc:sldChg>
      <pc:sldChg chg="addSp delSp modSp add mod delAnim">
        <pc:chgData name="Zhao Jin" userId="cd05a825-544c-438a-9ba1-08e63db50b47" providerId="ADAL" clId="{37A0D694-38DA-4421-B5D3-DEDBFC2EC57C}" dt="2021-02-08T01:32:46.621" v="3700" actId="478"/>
        <pc:sldMkLst>
          <pc:docMk/>
          <pc:sldMk cId="137810324" sldId="592"/>
        </pc:sldMkLst>
        <pc:spChg chg="mod">
          <ac:chgData name="Zhao Jin" userId="cd05a825-544c-438a-9ba1-08e63db50b47" providerId="ADAL" clId="{37A0D694-38DA-4421-B5D3-DEDBFC2EC57C}" dt="2021-02-03T09:25:49.221" v="3341" actId="20577"/>
          <ac:spMkLst>
            <pc:docMk/>
            <pc:sldMk cId="137810324" sldId="592"/>
            <ac:spMk id="7" creationId="{00000000-0000-0000-0000-000000000000}"/>
          </ac:spMkLst>
        </pc:spChg>
        <pc:spChg chg="add del mod">
          <ac:chgData name="Zhao Jin" userId="cd05a825-544c-438a-9ba1-08e63db50b47" providerId="ADAL" clId="{37A0D694-38DA-4421-B5D3-DEDBFC2EC57C}" dt="2021-02-08T01:30:46.868" v="3629"/>
          <ac:spMkLst>
            <pc:docMk/>
            <pc:sldMk cId="137810324" sldId="592"/>
            <ac:spMk id="8" creationId="{1D4888C5-7427-41D4-A0E1-C5D8DC066CA7}"/>
          </ac:spMkLst>
        </pc:spChg>
        <pc:spChg chg="add del mod">
          <ac:chgData name="Zhao Jin" userId="cd05a825-544c-438a-9ba1-08e63db50b47" providerId="ADAL" clId="{37A0D694-38DA-4421-B5D3-DEDBFC2EC57C}" dt="2021-02-08T01:31:02.354" v="3637"/>
          <ac:spMkLst>
            <pc:docMk/>
            <pc:sldMk cId="137810324" sldId="592"/>
            <ac:spMk id="9" creationId="{7B98D121-E5CC-483E-9B8F-EF6E0F554F5C}"/>
          </ac:spMkLst>
        </pc:spChg>
        <pc:spChg chg="add del mod">
          <ac:chgData name="Zhao Jin" userId="cd05a825-544c-438a-9ba1-08e63db50b47" providerId="ADAL" clId="{37A0D694-38DA-4421-B5D3-DEDBFC2EC57C}" dt="2021-02-08T01:31:05.798" v="3639"/>
          <ac:spMkLst>
            <pc:docMk/>
            <pc:sldMk cId="137810324" sldId="592"/>
            <ac:spMk id="10" creationId="{89C502F5-8740-4FB5-954E-97A010AA4256}"/>
          </ac:spMkLst>
        </pc:spChg>
        <pc:spChg chg="add del mod">
          <ac:chgData name="Zhao Jin" userId="cd05a825-544c-438a-9ba1-08e63db50b47" providerId="ADAL" clId="{37A0D694-38DA-4421-B5D3-DEDBFC2EC57C}" dt="2021-02-08T01:32:46.621" v="3700" actId="478"/>
          <ac:spMkLst>
            <pc:docMk/>
            <pc:sldMk cId="137810324" sldId="592"/>
            <ac:spMk id="19" creationId="{A73A73BA-8D89-4B27-BFC3-9776D2EA4341}"/>
          </ac:spMkLst>
        </pc:spChg>
        <pc:spChg chg="add del mod">
          <ac:chgData name="Zhao Jin" userId="cd05a825-544c-438a-9ba1-08e63db50b47" providerId="ADAL" clId="{37A0D694-38DA-4421-B5D3-DEDBFC2EC57C}" dt="2021-02-03T08:51:15.889" v="1226"/>
          <ac:spMkLst>
            <pc:docMk/>
            <pc:sldMk cId="137810324" sldId="592"/>
            <ac:spMk id="20" creationId="{8BB54542-2902-49B4-956C-5A17427CC6C2}"/>
          </ac:spMkLst>
        </pc:spChg>
        <pc:spChg chg="mod">
          <ac:chgData name="Zhao Jin" userId="cd05a825-544c-438a-9ba1-08e63db50b47" providerId="ADAL" clId="{37A0D694-38DA-4421-B5D3-DEDBFC2EC57C}" dt="2021-02-03T08:50:25.459" v="1220" actId="20577"/>
          <ac:spMkLst>
            <pc:docMk/>
            <pc:sldMk cId="137810324" sldId="592"/>
            <ac:spMk id="49" creationId="{00000000-0000-0000-0000-000000000000}"/>
          </ac:spMkLst>
        </pc:spChg>
        <pc:spChg chg="del">
          <ac:chgData name="Zhao Jin" userId="cd05a825-544c-438a-9ba1-08e63db50b47" providerId="ADAL" clId="{37A0D694-38DA-4421-B5D3-DEDBFC2EC57C}" dt="2021-02-03T08:48:10.029" v="1077" actId="478"/>
          <ac:spMkLst>
            <pc:docMk/>
            <pc:sldMk cId="137810324" sldId="592"/>
            <ac:spMk id="60" creationId="{00000000-0000-0000-0000-000000000000}"/>
          </ac:spMkLst>
        </pc:spChg>
        <pc:spChg chg="mod">
          <ac:chgData name="Zhao Jin" userId="cd05a825-544c-438a-9ba1-08e63db50b47" providerId="ADAL" clId="{37A0D694-38DA-4421-B5D3-DEDBFC2EC57C}" dt="2021-02-03T08:45:31.559" v="978" actId="6549"/>
          <ac:spMkLst>
            <pc:docMk/>
            <pc:sldMk cId="137810324" sldId="592"/>
            <ac:spMk id="14338" creationId="{00000000-0000-0000-0000-000000000000}"/>
          </ac:spMkLst>
        </pc:spChg>
        <pc:spChg chg="del">
          <ac:chgData name="Zhao Jin" userId="cd05a825-544c-438a-9ba1-08e63db50b47" providerId="ADAL" clId="{37A0D694-38DA-4421-B5D3-DEDBFC2EC57C}" dt="2021-02-03T09:26:17.421" v="3353" actId="478"/>
          <ac:spMkLst>
            <pc:docMk/>
            <pc:sldMk cId="137810324" sldId="592"/>
            <ac:spMk id="14340" creationId="{00000000-0000-0000-0000-000000000000}"/>
          </ac:spMkLst>
        </pc:spChg>
        <pc:grpChg chg="del">
          <ac:chgData name="Zhao Jin" userId="cd05a825-544c-438a-9ba1-08e63db50b47" providerId="ADAL" clId="{37A0D694-38DA-4421-B5D3-DEDBFC2EC57C}" dt="2021-02-03T08:48:11.562" v="1078" actId="478"/>
          <ac:grpSpMkLst>
            <pc:docMk/>
            <pc:sldMk cId="137810324" sldId="592"/>
            <ac:grpSpMk id="50" creationId="{00000000-0000-0000-0000-000000000000}"/>
          </ac:grpSpMkLst>
        </pc:grpChg>
        <pc:picChg chg="add mod">
          <ac:chgData name="Zhao Jin" userId="cd05a825-544c-438a-9ba1-08e63db50b47" providerId="ADAL" clId="{37A0D694-38DA-4421-B5D3-DEDBFC2EC57C}" dt="2021-02-03T08:50:48.786" v="1224" actId="1076"/>
          <ac:picMkLst>
            <pc:docMk/>
            <pc:sldMk cId="137810324" sldId="592"/>
            <ac:picMk id="2050" creationId="{05AE613C-318D-4BEE-A9E2-BA80E156FFE6}"/>
          </ac:picMkLst>
        </pc:picChg>
        <pc:cxnChg chg="mod">
          <ac:chgData name="Zhao Jin" userId="cd05a825-544c-438a-9ba1-08e63db50b47" providerId="ADAL" clId="{37A0D694-38DA-4421-B5D3-DEDBFC2EC57C}" dt="2021-02-03T08:48:11.562" v="1078" actId="478"/>
          <ac:cxnSpMkLst>
            <pc:docMk/>
            <pc:sldMk cId="137810324" sldId="592"/>
            <ac:cxnSpMk id="52"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7"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8"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9" creationId="{00000000-0000-0000-0000-000000000000}"/>
          </ac:cxnSpMkLst>
        </pc:cxnChg>
      </pc:sldChg>
      <pc:sldChg chg="addSp delSp modSp add mod">
        <pc:chgData name="Zhao Jin" userId="cd05a825-544c-438a-9ba1-08e63db50b47" providerId="ADAL" clId="{37A0D694-38DA-4421-B5D3-DEDBFC2EC57C}" dt="2021-02-04T05:05:17.681" v="3392" actId="14100"/>
        <pc:sldMkLst>
          <pc:docMk/>
          <pc:sldMk cId="3233082706" sldId="593"/>
        </pc:sldMkLst>
        <pc:spChg chg="add mod">
          <ac:chgData name="Zhao Jin" userId="cd05a825-544c-438a-9ba1-08e63db50b47" providerId="ADAL" clId="{37A0D694-38DA-4421-B5D3-DEDBFC2EC57C}" dt="2021-02-03T08:57:31.439" v="1415" actId="207"/>
          <ac:spMkLst>
            <pc:docMk/>
            <pc:sldMk cId="3233082706" sldId="593"/>
            <ac:spMk id="2" creationId="{4BB57D7F-D6C0-4E98-B5AC-D68743875716}"/>
          </ac:spMkLst>
        </pc:spChg>
        <pc:spChg chg="mod">
          <ac:chgData name="Zhao Jin" userId="cd05a825-544c-438a-9ba1-08e63db50b47" providerId="ADAL" clId="{37A0D694-38DA-4421-B5D3-DEDBFC2EC57C}" dt="2021-02-03T09:25:53.539" v="3343" actId="20577"/>
          <ac:spMkLst>
            <pc:docMk/>
            <pc:sldMk cId="3233082706" sldId="593"/>
            <ac:spMk id="7" creationId="{00000000-0000-0000-0000-000000000000}"/>
          </ac:spMkLst>
        </pc:spChg>
        <pc:spChg chg="add mod">
          <ac:chgData name="Zhao Jin" userId="cd05a825-544c-438a-9ba1-08e63db50b47" providerId="ADAL" clId="{37A0D694-38DA-4421-B5D3-DEDBFC2EC57C}" dt="2021-02-03T09:01:13.020" v="1570" actId="14100"/>
          <ac:spMkLst>
            <pc:docMk/>
            <pc:sldMk cId="3233082706" sldId="593"/>
            <ac:spMk id="11" creationId="{F029A077-040C-47D9-850C-BB5ACF662EAB}"/>
          </ac:spMkLst>
        </pc:spChg>
        <pc:spChg chg="add mod">
          <ac:chgData name="Zhao Jin" userId="cd05a825-544c-438a-9ba1-08e63db50b47" providerId="ADAL" clId="{37A0D694-38DA-4421-B5D3-DEDBFC2EC57C}" dt="2021-02-04T05:05:17.681" v="3392" actId="14100"/>
          <ac:spMkLst>
            <pc:docMk/>
            <pc:sldMk cId="3233082706" sldId="593"/>
            <ac:spMk id="13" creationId="{7E76B3B7-DB38-480B-B780-0306142FB5A0}"/>
          </ac:spMkLst>
        </pc:spChg>
        <pc:spChg chg="del">
          <ac:chgData name="Zhao Jin" userId="cd05a825-544c-438a-9ba1-08e63db50b47" providerId="ADAL" clId="{37A0D694-38DA-4421-B5D3-DEDBFC2EC57C}" dt="2021-02-03T08:57:13.403" v="1412" actId="478"/>
          <ac:spMkLst>
            <pc:docMk/>
            <pc:sldMk cId="3233082706" sldId="593"/>
            <ac:spMk id="19" creationId="{A73A73BA-8D89-4B27-BFC3-9776D2EA4341}"/>
          </ac:spMkLst>
        </pc:spChg>
        <pc:spChg chg="mod">
          <ac:chgData name="Zhao Jin" userId="cd05a825-544c-438a-9ba1-08e63db50b47" providerId="ADAL" clId="{37A0D694-38DA-4421-B5D3-DEDBFC2EC57C}" dt="2021-02-03T08:57:48.855" v="1418" actId="14100"/>
          <ac:spMkLst>
            <pc:docMk/>
            <pc:sldMk cId="3233082706" sldId="593"/>
            <ac:spMk id="49" creationId="{00000000-0000-0000-0000-000000000000}"/>
          </ac:spMkLst>
        </pc:spChg>
        <pc:spChg chg="mod">
          <ac:chgData name="Zhao Jin" userId="cd05a825-544c-438a-9ba1-08e63db50b47" providerId="ADAL" clId="{37A0D694-38DA-4421-B5D3-DEDBFC2EC57C}" dt="2021-02-03T08:51:48.162" v="1263" actId="20577"/>
          <ac:spMkLst>
            <pc:docMk/>
            <pc:sldMk cId="3233082706" sldId="593"/>
            <ac:spMk id="14338" creationId="{00000000-0000-0000-0000-000000000000}"/>
          </ac:spMkLst>
        </pc:spChg>
        <pc:spChg chg="del">
          <ac:chgData name="Zhao Jin" userId="cd05a825-544c-438a-9ba1-08e63db50b47" providerId="ADAL" clId="{37A0D694-38DA-4421-B5D3-DEDBFC2EC57C}" dt="2021-02-03T09:26:15.669" v="3352" actId="478"/>
          <ac:spMkLst>
            <pc:docMk/>
            <pc:sldMk cId="3233082706" sldId="593"/>
            <ac:spMk id="14340" creationId="{00000000-0000-0000-0000-000000000000}"/>
          </ac:spMkLst>
        </pc:spChg>
        <pc:picChg chg="del mod">
          <ac:chgData name="Zhao Jin" userId="cd05a825-544c-438a-9ba1-08e63db50b47" providerId="ADAL" clId="{37A0D694-38DA-4421-B5D3-DEDBFC2EC57C}" dt="2021-02-03T08:51:58.070" v="1266" actId="478"/>
          <ac:picMkLst>
            <pc:docMk/>
            <pc:sldMk cId="3233082706" sldId="593"/>
            <ac:picMk id="2050" creationId="{05AE613C-318D-4BEE-A9E2-BA80E156FFE6}"/>
          </ac:picMkLst>
        </pc:picChg>
        <pc:picChg chg="add mod">
          <ac:chgData name="Zhao Jin" userId="cd05a825-544c-438a-9ba1-08e63db50b47" providerId="ADAL" clId="{37A0D694-38DA-4421-B5D3-DEDBFC2EC57C}" dt="2021-02-03T08:52:24.677" v="1272" actId="1076"/>
          <ac:picMkLst>
            <pc:docMk/>
            <pc:sldMk cId="3233082706" sldId="593"/>
            <ac:picMk id="6146" creationId="{D5D43BF4-41EA-4FBF-B1D8-954520609CFC}"/>
          </ac:picMkLst>
        </pc:picChg>
      </pc:sldChg>
      <pc:sldChg chg="add del">
        <pc:chgData name="Zhao Jin" userId="cd05a825-544c-438a-9ba1-08e63db50b47" providerId="ADAL" clId="{37A0D694-38DA-4421-B5D3-DEDBFC2EC57C}" dt="2021-02-03T08:52:31.399" v="1274"/>
        <pc:sldMkLst>
          <pc:docMk/>
          <pc:sldMk cId="2125946801" sldId="594"/>
        </pc:sldMkLst>
      </pc:sldChg>
      <pc:sldChg chg="addSp delSp modSp add mod delAnim">
        <pc:chgData name="Zhao Jin" userId="cd05a825-544c-438a-9ba1-08e63db50b47" providerId="ADAL" clId="{37A0D694-38DA-4421-B5D3-DEDBFC2EC57C}" dt="2021-02-03T09:39:04.677" v="3364" actId="13926"/>
        <pc:sldMkLst>
          <pc:docMk/>
          <pc:sldMk cId="2217225800" sldId="594"/>
        </pc:sldMkLst>
        <pc:spChg chg="mod">
          <ac:chgData name="Zhao Jin" userId="cd05a825-544c-438a-9ba1-08e63db50b47" providerId="ADAL" clId="{37A0D694-38DA-4421-B5D3-DEDBFC2EC57C}" dt="2021-02-03T09:39:04.677" v="3364" actId="13926"/>
          <ac:spMkLst>
            <pc:docMk/>
            <pc:sldMk cId="2217225800" sldId="594"/>
            <ac:spMk id="8" creationId="{3895F873-6CB7-4316-B798-EE54B3634728}"/>
          </ac:spMkLst>
        </pc:spChg>
        <pc:spChg chg="add mod">
          <ac:chgData name="Zhao Jin" userId="cd05a825-544c-438a-9ba1-08e63db50b47" providerId="ADAL" clId="{37A0D694-38DA-4421-B5D3-DEDBFC2EC57C}" dt="2021-02-03T08:55:45.605" v="1357" actId="1076"/>
          <ac:spMkLst>
            <pc:docMk/>
            <pc:sldMk cId="2217225800" sldId="594"/>
            <ac:spMk id="11" creationId="{552429B4-BD20-4EAF-8B36-51498E5AACDA}"/>
          </ac:spMkLst>
        </pc:spChg>
        <pc:spChg chg="del">
          <ac:chgData name="Zhao Jin" userId="cd05a825-544c-438a-9ba1-08e63db50b47" providerId="ADAL" clId="{37A0D694-38DA-4421-B5D3-DEDBFC2EC57C}" dt="2021-02-03T08:54:12.692" v="1306" actId="478"/>
          <ac:spMkLst>
            <pc:docMk/>
            <pc:sldMk cId="2217225800" sldId="594"/>
            <ac:spMk id="34" creationId="{1DA4B870-5E05-4566-A46F-B6A051179C55}"/>
          </ac:spMkLst>
        </pc:spChg>
        <pc:spChg chg="mod">
          <ac:chgData name="Zhao Jin" userId="cd05a825-544c-438a-9ba1-08e63db50b47" providerId="ADAL" clId="{37A0D694-38DA-4421-B5D3-DEDBFC2EC57C}" dt="2021-02-03T08:53:27.759" v="1297" actId="20577"/>
          <ac:spMkLst>
            <pc:docMk/>
            <pc:sldMk cId="2217225800" sldId="594"/>
            <ac:spMk id="14338" creationId="{00000000-0000-0000-0000-000000000000}"/>
          </ac:spMkLst>
        </pc:spChg>
        <pc:cxnChg chg="del">
          <ac:chgData name="Zhao Jin" userId="cd05a825-544c-438a-9ba1-08e63db50b47" providerId="ADAL" clId="{37A0D694-38DA-4421-B5D3-DEDBFC2EC57C}" dt="2021-02-03T08:53:21.738" v="1288" actId="478"/>
          <ac:cxnSpMkLst>
            <pc:docMk/>
            <pc:sldMk cId="2217225800" sldId="594"/>
            <ac:cxnSpMk id="16" creationId="{B4CC9A1D-6448-41B2-BD14-CACDC771AC2A}"/>
          </ac:cxnSpMkLst>
        </pc:cxnChg>
        <pc:cxnChg chg="del">
          <ac:chgData name="Zhao Jin" userId="cd05a825-544c-438a-9ba1-08e63db50b47" providerId="ADAL" clId="{37A0D694-38DA-4421-B5D3-DEDBFC2EC57C}" dt="2021-02-03T08:53:22.476" v="1289" actId="478"/>
          <ac:cxnSpMkLst>
            <pc:docMk/>
            <pc:sldMk cId="2217225800" sldId="594"/>
            <ac:cxnSpMk id="22" creationId="{6298AF59-F7D9-4F05-84BF-96ED0AC95091}"/>
          </ac:cxnSpMkLst>
        </pc:cxnChg>
        <pc:cxnChg chg="del">
          <ac:chgData name="Zhao Jin" userId="cd05a825-544c-438a-9ba1-08e63db50b47" providerId="ADAL" clId="{37A0D694-38DA-4421-B5D3-DEDBFC2EC57C}" dt="2021-02-03T08:53:23.755" v="1290" actId="478"/>
          <ac:cxnSpMkLst>
            <pc:docMk/>
            <pc:sldMk cId="2217225800" sldId="594"/>
            <ac:cxnSpMk id="30" creationId="{FA77C354-F87B-40D8-BAA7-811F60DDD4B1}"/>
          </ac:cxnSpMkLst>
        </pc:cxnChg>
      </pc:sldChg>
      <pc:sldChg chg="addSp modSp add mod">
        <pc:chgData name="Zhao Jin" userId="cd05a825-544c-438a-9ba1-08e63db50b47" providerId="ADAL" clId="{37A0D694-38DA-4421-B5D3-DEDBFC2EC57C}" dt="2021-02-08T02:03:35.963" v="4958" actId="1076"/>
        <pc:sldMkLst>
          <pc:docMk/>
          <pc:sldMk cId="2419983458" sldId="595"/>
        </pc:sldMkLst>
        <pc:spChg chg="mod">
          <ac:chgData name="Zhao Jin" userId="cd05a825-544c-438a-9ba1-08e63db50b47" providerId="ADAL" clId="{37A0D694-38DA-4421-B5D3-DEDBFC2EC57C}" dt="2021-02-03T09:39:25.953" v="3369" actId="13926"/>
          <ac:spMkLst>
            <pc:docMk/>
            <pc:sldMk cId="2419983458" sldId="595"/>
            <ac:spMk id="8" creationId="{3895F873-6CB7-4316-B798-EE54B3634728}"/>
          </ac:spMkLst>
        </pc:spChg>
        <pc:spChg chg="add mod">
          <ac:chgData name="Zhao Jin" userId="cd05a825-544c-438a-9ba1-08e63db50b47" providerId="ADAL" clId="{37A0D694-38DA-4421-B5D3-DEDBFC2EC57C}" dt="2021-02-08T02:03:35.963" v="4958" actId="1076"/>
          <ac:spMkLst>
            <pc:docMk/>
            <pc:sldMk cId="2419983458" sldId="595"/>
            <ac:spMk id="9" creationId="{02DD4937-725F-46B8-8AE4-992DF5A782AD}"/>
          </ac:spMkLst>
        </pc:spChg>
        <pc:spChg chg="mod">
          <ac:chgData name="Zhao Jin" userId="cd05a825-544c-438a-9ba1-08e63db50b47" providerId="ADAL" clId="{37A0D694-38DA-4421-B5D3-DEDBFC2EC57C}" dt="2021-02-03T09:00:05.278" v="1558" actId="20577"/>
          <ac:spMkLst>
            <pc:docMk/>
            <pc:sldMk cId="2419983458" sldId="595"/>
            <ac:spMk id="14338" creationId="{00000000-0000-0000-0000-000000000000}"/>
          </ac:spMkLst>
        </pc:spChg>
      </pc:sldChg>
      <pc:sldChg chg="addSp delSp modSp add del mod delAnim">
        <pc:chgData name="Zhao Jin" userId="cd05a825-544c-438a-9ba1-08e63db50b47" providerId="ADAL" clId="{37A0D694-38DA-4421-B5D3-DEDBFC2EC57C}" dt="2021-02-03T09:05:13.520" v="1668" actId="47"/>
        <pc:sldMkLst>
          <pc:docMk/>
          <pc:sldMk cId="765980287" sldId="596"/>
        </pc:sldMkLst>
        <pc:spChg chg="add mod">
          <ac:chgData name="Zhao Jin" userId="cd05a825-544c-438a-9ba1-08e63db50b47" providerId="ADAL" clId="{37A0D694-38DA-4421-B5D3-DEDBFC2EC57C}" dt="2021-02-03T09:03:01.268" v="1666" actId="20577"/>
          <ac:spMkLst>
            <pc:docMk/>
            <pc:sldMk cId="765980287" sldId="596"/>
            <ac:spMk id="8" creationId="{FAD97811-8BEC-434B-B3F2-C8FE23FA8D81}"/>
          </ac:spMkLst>
        </pc:spChg>
        <pc:spChg chg="del">
          <ac:chgData name="Zhao Jin" userId="cd05a825-544c-438a-9ba1-08e63db50b47" providerId="ADAL" clId="{37A0D694-38DA-4421-B5D3-DEDBFC2EC57C}" dt="2021-02-03T09:02:13.725" v="1581" actId="478"/>
          <ac:spMkLst>
            <pc:docMk/>
            <pc:sldMk cId="765980287" sldId="596"/>
            <ac:spMk id="11" creationId="{675C9FBE-306E-46A7-BAB9-46BD27707AF2}"/>
          </ac:spMkLst>
        </pc:spChg>
        <pc:spChg chg="mod">
          <ac:chgData name="Zhao Jin" userId="cd05a825-544c-438a-9ba1-08e63db50b47" providerId="ADAL" clId="{37A0D694-38DA-4421-B5D3-DEDBFC2EC57C}" dt="2021-02-03T09:02:08.547" v="1578" actId="20577"/>
          <ac:spMkLst>
            <pc:docMk/>
            <pc:sldMk cId="765980287" sldId="596"/>
            <ac:spMk id="14338" creationId="{00000000-0000-0000-0000-000000000000}"/>
          </ac:spMkLst>
        </pc:spChg>
        <pc:graphicFrameChg chg="del">
          <ac:chgData name="Zhao Jin" userId="cd05a825-544c-438a-9ba1-08e63db50b47" providerId="ADAL" clId="{37A0D694-38DA-4421-B5D3-DEDBFC2EC57C}" dt="2021-02-03T09:02:12.549" v="1580" actId="478"/>
          <ac:graphicFrameMkLst>
            <pc:docMk/>
            <pc:sldMk cId="765980287" sldId="596"/>
            <ac:graphicFrameMk id="10" creationId="{74304014-08C4-4321-AD74-36FAC51612DB}"/>
          </ac:graphicFrameMkLst>
        </pc:graphicFrameChg>
        <pc:picChg chg="del">
          <ac:chgData name="Zhao Jin" userId="cd05a825-544c-438a-9ba1-08e63db50b47" providerId="ADAL" clId="{37A0D694-38DA-4421-B5D3-DEDBFC2EC57C}" dt="2021-02-03T09:02:10.162" v="1579" actId="478"/>
          <ac:picMkLst>
            <pc:docMk/>
            <pc:sldMk cId="765980287" sldId="596"/>
            <ac:picMk id="4" creationId="{EAFF9153-D379-4E7D-9B97-29843966A9B9}"/>
          </ac:picMkLst>
        </pc:picChg>
      </pc:sldChg>
      <pc:sldChg chg="addSp delSp modSp add mod delAnim modAnim">
        <pc:chgData name="Zhao Jin" userId="cd05a825-544c-438a-9ba1-08e63db50b47" providerId="ADAL" clId="{37A0D694-38DA-4421-B5D3-DEDBFC2EC57C}" dt="2021-02-08T01:42:03.171" v="4089"/>
        <pc:sldMkLst>
          <pc:docMk/>
          <pc:sldMk cId="3643682471" sldId="596"/>
        </pc:sldMkLst>
        <pc:spChg chg="add mod">
          <ac:chgData name="Zhao Jin" userId="cd05a825-544c-438a-9ba1-08e63db50b47" providerId="ADAL" clId="{37A0D694-38DA-4421-B5D3-DEDBFC2EC57C}" dt="2021-02-03T09:20:12.333" v="3126" actId="207"/>
          <ac:spMkLst>
            <pc:docMk/>
            <pc:sldMk cId="3643682471" sldId="596"/>
            <ac:spMk id="7" creationId="{BFBA3626-DC9B-4A39-BA4F-6360F818DCE3}"/>
          </ac:spMkLst>
        </pc:spChg>
        <pc:spChg chg="add mod">
          <ac:chgData name="Zhao Jin" userId="cd05a825-544c-438a-9ba1-08e63db50b47" providerId="ADAL" clId="{37A0D694-38DA-4421-B5D3-DEDBFC2EC57C}" dt="2021-02-03T09:20:25.307" v="3127" actId="1076"/>
          <ac:spMkLst>
            <pc:docMk/>
            <pc:sldMk cId="3643682471" sldId="596"/>
            <ac:spMk id="8" creationId="{A65AE342-14B8-4A3C-8F93-D714DA24339E}"/>
          </ac:spMkLst>
        </pc:spChg>
        <pc:spChg chg="mod">
          <ac:chgData name="Zhao Jin" userId="cd05a825-544c-438a-9ba1-08e63db50b47" providerId="ADAL" clId="{37A0D694-38DA-4421-B5D3-DEDBFC2EC57C}" dt="2021-02-08T01:42:03.171" v="4089"/>
          <ac:spMkLst>
            <pc:docMk/>
            <pc:sldMk cId="3643682471" sldId="596"/>
            <ac:spMk id="9" creationId="{00000000-0000-0000-0000-000000000000}"/>
          </ac:spMkLst>
        </pc:spChg>
        <pc:spChg chg="add mod">
          <ac:chgData name="Zhao Jin" userId="cd05a825-544c-438a-9ba1-08e63db50b47" providerId="ADAL" clId="{37A0D694-38DA-4421-B5D3-DEDBFC2EC57C}" dt="2021-02-03T09:20:27.433" v="3128" actId="14100"/>
          <ac:spMkLst>
            <pc:docMk/>
            <pc:sldMk cId="3643682471" sldId="596"/>
            <ac:spMk id="10" creationId="{9981BD99-7AFF-496B-8179-D25CE6127E97}"/>
          </ac:spMkLst>
        </pc:spChg>
        <pc:spChg chg="del mod">
          <ac:chgData name="Zhao Jin" userId="cd05a825-544c-438a-9ba1-08e63db50b47" providerId="ADAL" clId="{37A0D694-38DA-4421-B5D3-DEDBFC2EC57C}" dt="2021-02-03T09:15:31.710" v="2958" actId="478"/>
          <ac:spMkLst>
            <pc:docMk/>
            <pc:sldMk cId="3643682471" sldId="596"/>
            <ac:spMk id="15" creationId="{00000000-0000-0000-0000-000000000000}"/>
          </ac:spMkLst>
        </pc:spChg>
        <pc:spChg chg="del">
          <ac:chgData name="Zhao Jin" userId="cd05a825-544c-438a-9ba1-08e63db50b47" providerId="ADAL" clId="{37A0D694-38DA-4421-B5D3-DEDBFC2EC57C}" dt="2021-02-08T01:41:53.746" v="4087" actId="478"/>
          <ac:spMkLst>
            <pc:docMk/>
            <pc:sldMk cId="3643682471" sldId="596"/>
            <ac:spMk id="25604" creationId="{00000000-0000-0000-0000-000000000000}"/>
          </ac:spMkLst>
        </pc:spChg>
      </pc:sldChg>
      <pc:sldChg chg="delSp modSp add mod modAnim">
        <pc:chgData name="Zhao Jin" userId="cd05a825-544c-438a-9ba1-08e63db50b47" providerId="ADAL" clId="{37A0D694-38DA-4421-B5D3-DEDBFC2EC57C}" dt="2021-02-03T09:39:34.898" v="3370" actId="6549"/>
        <pc:sldMkLst>
          <pc:docMk/>
          <pc:sldMk cId="3231946261" sldId="597"/>
        </pc:sldMkLst>
        <pc:spChg chg="mod">
          <ac:chgData name="Zhao Jin" userId="cd05a825-544c-438a-9ba1-08e63db50b47" providerId="ADAL" clId="{37A0D694-38DA-4421-B5D3-DEDBFC2EC57C}" dt="2021-02-03T09:26:00.331" v="3344"/>
          <ac:spMkLst>
            <pc:docMk/>
            <pc:sldMk cId="3231946261" sldId="597"/>
            <ac:spMk id="9" creationId="{00000000-0000-0000-0000-000000000000}"/>
          </ac:spMkLst>
        </pc:spChg>
        <pc:spChg chg="mod">
          <ac:chgData name="Zhao Jin" userId="cd05a825-544c-438a-9ba1-08e63db50b47" providerId="ADAL" clId="{37A0D694-38DA-4421-B5D3-DEDBFC2EC57C}" dt="2021-02-03T09:39:34.898" v="3370" actId="6549"/>
          <ac:spMkLst>
            <pc:docMk/>
            <pc:sldMk cId="3231946261" sldId="597"/>
            <ac:spMk id="15" creationId="{00000000-0000-0000-0000-000000000000}"/>
          </ac:spMkLst>
        </pc:spChg>
        <pc:spChg chg="del">
          <ac:chgData name="Zhao Jin" userId="cd05a825-544c-438a-9ba1-08e63db50b47" providerId="ADAL" clId="{37A0D694-38DA-4421-B5D3-DEDBFC2EC57C}" dt="2021-02-03T09:26:13.830" v="3351" actId="478"/>
          <ac:spMkLst>
            <pc:docMk/>
            <pc:sldMk cId="3231946261" sldId="597"/>
            <ac:spMk id="25604" creationId="{00000000-0000-0000-0000-000000000000}"/>
          </ac:spMkLst>
        </pc:spChg>
      </pc:sldChg>
      <pc:sldChg chg="delSp modSp add mod ord">
        <pc:chgData name="Zhao Jin" userId="cd05a825-544c-438a-9ba1-08e63db50b47" providerId="ADAL" clId="{37A0D694-38DA-4421-B5D3-DEDBFC2EC57C}" dt="2021-02-08T01:42:01.261" v="4088"/>
        <pc:sldMkLst>
          <pc:docMk/>
          <pc:sldMk cId="4002657513" sldId="598"/>
        </pc:sldMkLst>
        <pc:spChg chg="mod">
          <ac:chgData name="Zhao Jin" userId="cd05a825-544c-438a-9ba1-08e63db50b47" providerId="ADAL" clId="{37A0D694-38DA-4421-B5D3-DEDBFC2EC57C}" dt="2021-02-03T09:18:10.033" v="3004" actId="20577"/>
          <ac:spMkLst>
            <pc:docMk/>
            <pc:sldMk cId="4002657513" sldId="598"/>
            <ac:spMk id="7" creationId="{BFBA3626-DC9B-4A39-BA4F-6360F818DCE3}"/>
          </ac:spMkLst>
        </pc:spChg>
        <pc:spChg chg="mod">
          <ac:chgData name="Zhao Jin" userId="cd05a825-544c-438a-9ba1-08e63db50b47" providerId="ADAL" clId="{37A0D694-38DA-4421-B5D3-DEDBFC2EC57C}" dt="2021-02-08T01:42:01.261" v="4088"/>
          <ac:spMkLst>
            <pc:docMk/>
            <pc:sldMk cId="4002657513" sldId="598"/>
            <ac:spMk id="9" creationId="{00000000-0000-0000-0000-000000000000}"/>
          </ac:spMkLst>
        </pc:spChg>
        <pc:spChg chg="del">
          <ac:chgData name="Zhao Jin" userId="cd05a825-544c-438a-9ba1-08e63db50b47" providerId="ADAL" clId="{37A0D694-38DA-4421-B5D3-DEDBFC2EC57C}" dt="2021-02-04T05:03:37.840" v="3371" actId="478"/>
          <ac:spMkLst>
            <pc:docMk/>
            <pc:sldMk cId="4002657513" sldId="598"/>
            <ac:spMk id="25604" creationId="{00000000-0000-0000-0000-000000000000}"/>
          </ac:spMkLst>
        </pc:spChg>
      </pc:sldChg>
      <pc:sldChg chg="addSp delSp modSp add mod ord modClrScheme addAnim delAnim modAnim chgLayout">
        <pc:chgData name="Zhao Jin" userId="cd05a825-544c-438a-9ba1-08e63db50b47" providerId="ADAL" clId="{37A0D694-38DA-4421-B5D3-DEDBFC2EC57C}" dt="2021-02-04T05:05:47.079" v="3393" actId="478"/>
        <pc:sldMkLst>
          <pc:docMk/>
          <pc:sldMk cId="2930953569" sldId="599"/>
        </pc:sldMkLst>
        <pc:spChg chg="add del mod">
          <ac:chgData name="Zhao Jin" userId="cd05a825-544c-438a-9ba1-08e63db50b47" providerId="ADAL" clId="{37A0D694-38DA-4421-B5D3-DEDBFC2EC57C}" dt="2021-02-04T05:03:51.544" v="3374" actId="478"/>
          <ac:spMkLst>
            <pc:docMk/>
            <pc:sldMk cId="2930953569" sldId="599"/>
            <ac:spMk id="3" creationId="{3E9D9044-BC32-432C-B8FE-F025054738CB}"/>
          </ac:spMkLst>
        </pc:spChg>
        <pc:spChg chg="mod">
          <ac:chgData name="Zhao Jin" userId="cd05a825-544c-438a-9ba1-08e63db50b47" providerId="ADAL" clId="{37A0D694-38DA-4421-B5D3-DEDBFC2EC57C}" dt="2021-02-04T05:04:31.896" v="3387" actId="26606"/>
          <ac:spMkLst>
            <pc:docMk/>
            <pc:sldMk cId="2930953569" sldId="599"/>
            <ac:spMk id="7" creationId="{00000000-0000-0000-0000-000000000000}"/>
          </ac:spMkLst>
        </pc:spChg>
        <pc:spChg chg="del">
          <ac:chgData name="Zhao Jin" userId="cd05a825-544c-438a-9ba1-08e63db50b47" providerId="ADAL" clId="{37A0D694-38DA-4421-B5D3-DEDBFC2EC57C}" dt="2021-02-04T05:03:53.285" v="3376" actId="478"/>
          <ac:spMkLst>
            <pc:docMk/>
            <pc:sldMk cId="2930953569" sldId="599"/>
            <ac:spMk id="8" creationId="{3895F873-6CB7-4316-B798-EE54B3634728}"/>
          </ac:spMkLst>
        </pc:spChg>
        <pc:spChg chg="del">
          <ac:chgData name="Zhao Jin" userId="cd05a825-544c-438a-9ba1-08e63db50b47" providerId="ADAL" clId="{37A0D694-38DA-4421-B5D3-DEDBFC2EC57C}" dt="2021-02-04T05:03:55.125" v="3377" actId="478"/>
          <ac:spMkLst>
            <pc:docMk/>
            <pc:sldMk cId="2930953569" sldId="599"/>
            <ac:spMk id="11" creationId="{552429B4-BD20-4EAF-8B36-51498E5AACDA}"/>
          </ac:spMkLst>
        </pc:spChg>
        <pc:spChg chg="mod modVis">
          <ac:chgData name="Zhao Jin" userId="cd05a825-544c-438a-9ba1-08e63db50b47" providerId="ADAL" clId="{37A0D694-38DA-4421-B5D3-DEDBFC2EC57C}" dt="2021-02-04T05:04:31.896" v="3387" actId="26606"/>
          <ac:spMkLst>
            <pc:docMk/>
            <pc:sldMk cId="2930953569" sldId="599"/>
            <ac:spMk id="12" creationId="{00000000-0000-0000-0000-000000000000}"/>
          </ac:spMkLst>
        </pc:spChg>
        <pc:spChg chg="add del mod">
          <ac:chgData name="Zhao Jin" userId="cd05a825-544c-438a-9ba1-08e63db50b47" providerId="ADAL" clId="{37A0D694-38DA-4421-B5D3-DEDBFC2EC57C}" dt="2021-02-04T05:04:31.896" v="3387" actId="26606"/>
          <ac:spMkLst>
            <pc:docMk/>
            <pc:sldMk cId="2930953569" sldId="599"/>
            <ac:spMk id="71" creationId="{DE77B3E8-31F2-4F1F-ABE8-C6A0683B51CF}"/>
          </ac:spMkLst>
        </pc:spChg>
        <pc:spChg chg="add del mod">
          <ac:chgData name="Zhao Jin" userId="cd05a825-544c-438a-9ba1-08e63db50b47" providerId="ADAL" clId="{37A0D694-38DA-4421-B5D3-DEDBFC2EC57C}" dt="2021-02-04T05:04:31.896" v="3387" actId="26606"/>
          <ac:spMkLst>
            <pc:docMk/>
            <pc:sldMk cId="2930953569" sldId="599"/>
            <ac:spMk id="73" creationId="{21A3772B-FFD2-477C-980C-808FDE05940B}"/>
          </ac:spMkLst>
        </pc:spChg>
        <pc:spChg chg="add del mod">
          <ac:chgData name="Zhao Jin" userId="cd05a825-544c-438a-9ba1-08e63db50b47" providerId="ADAL" clId="{37A0D694-38DA-4421-B5D3-DEDBFC2EC57C}" dt="2021-02-04T05:04:31.896" v="3387" actId="26606"/>
          <ac:spMkLst>
            <pc:docMk/>
            <pc:sldMk cId="2930953569" sldId="599"/>
            <ac:spMk id="14338" creationId="{00000000-0000-0000-0000-000000000000}"/>
          </ac:spMkLst>
        </pc:spChg>
        <pc:picChg chg="del">
          <ac:chgData name="Zhao Jin" userId="cd05a825-544c-438a-9ba1-08e63db50b47" providerId="ADAL" clId="{37A0D694-38DA-4421-B5D3-DEDBFC2EC57C}" dt="2021-02-04T05:03:52.637" v="3375" actId="478"/>
          <ac:picMkLst>
            <pc:docMk/>
            <pc:sldMk cId="2930953569" sldId="599"/>
            <ac:picMk id="4" creationId="{EAFF9153-D379-4E7D-9B97-29843966A9B9}"/>
          </ac:picMkLst>
        </pc:picChg>
        <pc:picChg chg="add mod ord">
          <ac:chgData name="Zhao Jin" userId="cd05a825-544c-438a-9ba1-08e63db50b47" providerId="ADAL" clId="{37A0D694-38DA-4421-B5D3-DEDBFC2EC57C}" dt="2021-02-04T05:04:38.184" v="3388" actId="1076"/>
          <ac:picMkLst>
            <pc:docMk/>
            <pc:sldMk cId="2930953569" sldId="599"/>
            <ac:picMk id="6" creationId="{39011840-BE31-4880-9492-02AACF59B6E8}"/>
          </ac:picMkLst>
        </pc:picChg>
        <pc:picChg chg="add del mod">
          <ac:chgData name="Zhao Jin" userId="cd05a825-544c-438a-9ba1-08e63db50b47" providerId="ADAL" clId="{37A0D694-38DA-4421-B5D3-DEDBFC2EC57C}" dt="2021-02-04T05:05:47.079" v="3393" actId="478"/>
          <ac:picMkLst>
            <pc:docMk/>
            <pc:sldMk cId="2930953569" sldId="599"/>
            <ac:picMk id="14" creationId="{CCC34DEE-F320-477E-950C-634B3D89DB93}"/>
          </ac:picMkLst>
        </pc:picChg>
      </pc:sldChg>
      <pc:sldChg chg="addSp delSp modSp add mod ord delAnim modAnim">
        <pc:chgData name="Zhao Jin" userId="cd05a825-544c-438a-9ba1-08e63db50b47" providerId="ADAL" clId="{37A0D694-38DA-4421-B5D3-DEDBFC2EC57C}" dt="2021-02-08T02:02:28.200" v="4908" actId="20577"/>
        <pc:sldMkLst>
          <pc:docMk/>
          <pc:sldMk cId="880934081" sldId="600"/>
        </pc:sldMkLst>
        <pc:spChg chg="mod">
          <ac:chgData name="Zhao Jin" userId="cd05a825-544c-438a-9ba1-08e63db50b47" providerId="ADAL" clId="{37A0D694-38DA-4421-B5D3-DEDBFC2EC57C}" dt="2021-02-08T01:34:33.890" v="3755" actId="1035"/>
          <ac:spMkLst>
            <pc:docMk/>
            <pc:sldMk cId="880934081" sldId="600"/>
            <ac:spMk id="9" creationId="{0F0F7443-4DFE-415D-AD17-224F6273D040}"/>
          </ac:spMkLst>
        </pc:spChg>
        <pc:spChg chg="mod">
          <ac:chgData name="Zhao Jin" userId="cd05a825-544c-438a-9ba1-08e63db50b47" providerId="ADAL" clId="{37A0D694-38DA-4421-B5D3-DEDBFC2EC57C}" dt="2021-02-08T01:34:08.258" v="3735" actId="1036"/>
          <ac:spMkLst>
            <pc:docMk/>
            <pc:sldMk cId="880934081" sldId="600"/>
            <ac:spMk id="11" creationId="{773175F5-4C96-49AA-A94B-810AFD3DA55C}"/>
          </ac:spMkLst>
        </pc:spChg>
        <pc:spChg chg="mod">
          <ac:chgData name="Zhao Jin" userId="cd05a825-544c-438a-9ba1-08e63db50b47" providerId="ADAL" clId="{37A0D694-38DA-4421-B5D3-DEDBFC2EC57C}" dt="2021-02-08T01:35:29.791" v="3798" actId="20577"/>
          <ac:spMkLst>
            <pc:docMk/>
            <pc:sldMk cId="880934081" sldId="600"/>
            <ac:spMk id="13" creationId="{C38C91FA-2FD7-40E4-8FEF-DC652DE39BDD}"/>
          </ac:spMkLst>
        </pc:spChg>
        <pc:spChg chg="mod">
          <ac:chgData name="Zhao Jin" userId="cd05a825-544c-438a-9ba1-08e63db50b47" providerId="ADAL" clId="{37A0D694-38DA-4421-B5D3-DEDBFC2EC57C}" dt="2021-02-08T01:33:08.486" v="3704"/>
          <ac:spMkLst>
            <pc:docMk/>
            <pc:sldMk cId="880934081" sldId="600"/>
            <ac:spMk id="14" creationId="{D3FFFB67-7299-4469-9FBF-DBE5B89609F5}"/>
          </ac:spMkLst>
        </pc:spChg>
        <pc:spChg chg="mod">
          <ac:chgData name="Zhao Jin" userId="cd05a825-544c-438a-9ba1-08e63db50b47" providerId="ADAL" clId="{37A0D694-38DA-4421-B5D3-DEDBFC2EC57C}" dt="2021-02-08T01:33:08.486" v="3704"/>
          <ac:spMkLst>
            <pc:docMk/>
            <pc:sldMk cId="880934081" sldId="600"/>
            <ac:spMk id="15" creationId="{5E9C53D0-6BF9-4AC9-8E89-AA6B7DB8B050}"/>
          </ac:spMkLst>
        </pc:spChg>
        <pc:spChg chg="add del mod">
          <ac:chgData name="Zhao Jin" userId="cd05a825-544c-438a-9ba1-08e63db50b47" providerId="ADAL" clId="{37A0D694-38DA-4421-B5D3-DEDBFC2EC57C}" dt="2021-02-08T01:33:38.691" v="3707" actId="478"/>
          <ac:spMkLst>
            <pc:docMk/>
            <pc:sldMk cId="880934081" sldId="600"/>
            <ac:spMk id="19" creationId="{44122FE2-3D5D-4044-9C44-0C76782521C4}"/>
          </ac:spMkLst>
        </pc:spChg>
        <pc:spChg chg="add del mod">
          <ac:chgData name="Zhao Jin" userId="cd05a825-544c-438a-9ba1-08e63db50b47" providerId="ADAL" clId="{37A0D694-38DA-4421-B5D3-DEDBFC2EC57C}" dt="2021-02-08T01:33:40.143" v="3708" actId="478"/>
          <ac:spMkLst>
            <pc:docMk/>
            <pc:sldMk cId="880934081" sldId="600"/>
            <ac:spMk id="20" creationId="{7F92D9CB-8CE1-44AC-8870-079E82385FB1}"/>
          </ac:spMkLst>
        </pc:spChg>
        <pc:spChg chg="add mod">
          <ac:chgData name="Zhao Jin" userId="cd05a825-544c-438a-9ba1-08e63db50b47" providerId="ADAL" clId="{37A0D694-38DA-4421-B5D3-DEDBFC2EC57C}" dt="2021-02-08T01:34:59.699" v="3769" actId="6549"/>
          <ac:spMkLst>
            <pc:docMk/>
            <pc:sldMk cId="880934081" sldId="600"/>
            <ac:spMk id="25" creationId="{1EDBB76C-AEFD-4199-9BA3-F48B3D729ADF}"/>
          </ac:spMkLst>
        </pc:spChg>
        <pc:spChg chg="add mod">
          <ac:chgData name="Zhao Jin" userId="cd05a825-544c-438a-9ba1-08e63db50b47" providerId="ADAL" clId="{37A0D694-38DA-4421-B5D3-DEDBFC2EC57C}" dt="2021-02-08T01:38:12.109" v="3904" actId="20577"/>
          <ac:spMkLst>
            <pc:docMk/>
            <pc:sldMk cId="880934081" sldId="600"/>
            <ac:spMk id="26" creationId="{49077400-1D22-4B84-AD24-0D61D7942A66}"/>
          </ac:spMkLst>
        </pc:spChg>
        <pc:spChg chg="del">
          <ac:chgData name="Zhao Jin" userId="cd05a825-544c-438a-9ba1-08e63db50b47" providerId="ADAL" clId="{37A0D694-38DA-4421-B5D3-DEDBFC2EC57C}" dt="2021-02-08T01:33:06.769" v="3702" actId="478"/>
          <ac:spMkLst>
            <pc:docMk/>
            <pc:sldMk cId="880934081" sldId="600"/>
            <ac:spMk id="49" creationId="{00000000-0000-0000-0000-000000000000}"/>
          </ac:spMkLst>
        </pc:spChg>
        <pc:spChg chg="mod">
          <ac:chgData name="Zhao Jin" userId="cd05a825-544c-438a-9ba1-08e63db50b47" providerId="ADAL" clId="{37A0D694-38DA-4421-B5D3-DEDBFC2EC57C}" dt="2021-02-08T02:02:28.200" v="4908" actId="20577"/>
          <ac:spMkLst>
            <pc:docMk/>
            <pc:sldMk cId="880934081" sldId="600"/>
            <ac:spMk id="14338" creationId="{00000000-0000-0000-0000-000000000000}"/>
          </ac:spMkLst>
        </pc:spChg>
        <pc:grpChg chg="add mod">
          <ac:chgData name="Zhao Jin" userId="cd05a825-544c-438a-9ba1-08e63db50b47" providerId="ADAL" clId="{37A0D694-38DA-4421-B5D3-DEDBFC2EC57C}" dt="2021-02-08T01:35:18.638" v="3797" actId="14100"/>
          <ac:grpSpMkLst>
            <pc:docMk/>
            <pc:sldMk cId="880934081" sldId="600"/>
            <ac:grpSpMk id="8" creationId="{57A95DDB-3BBC-4F7D-BE33-CBF7B31BECFF}"/>
          </ac:grpSpMkLst>
        </pc:grpChg>
        <pc:picChg chg="del">
          <ac:chgData name="Zhao Jin" userId="cd05a825-544c-438a-9ba1-08e63db50b47" providerId="ADAL" clId="{37A0D694-38DA-4421-B5D3-DEDBFC2EC57C}" dt="2021-02-08T01:33:07.505" v="3703" actId="478"/>
          <ac:picMkLst>
            <pc:docMk/>
            <pc:sldMk cId="880934081" sldId="600"/>
            <ac:picMk id="2050" creationId="{05AE613C-318D-4BEE-A9E2-BA80E156FFE6}"/>
          </ac:picMkLst>
        </pc:picChg>
        <pc:cxnChg chg="mod">
          <ac:chgData name="Zhao Jin" userId="cd05a825-544c-438a-9ba1-08e63db50b47" providerId="ADAL" clId="{37A0D694-38DA-4421-B5D3-DEDBFC2EC57C}" dt="2021-02-08T01:34:33.890" v="3755" actId="1035"/>
          <ac:cxnSpMkLst>
            <pc:docMk/>
            <pc:sldMk cId="880934081" sldId="600"/>
            <ac:cxnSpMk id="10" creationId="{A67C22B8-A71F-429C-BF0F-E611871C2339}"/>
          </ac:cxnSpMkLst>
        </pc:cxnChg>
        <pc:cxnChg chg="mod">
          <ac:chgData name="Zhao Jin" userId="cd05a825-544c-438a-9ba1-08e63db50b47" providerId="ADAL" clId="{37A0D694-38DA-4421-B5D3-DEDBFC2EC57C}" dt="2021-02-08T01:34:33.890" v="3755" actId="1035"/>
          <ac:cxnSpMkLst>
            <pc:docMk/>
            <pc:sldMk cId="880934081" sldId="600"/>
            <ac:cxnSpMk id="16" creationId="{244202A2-F6E5-4EB1-8FE5-5C63F127FBD4}"/>
          </ac:cxnSpMkLst>
        </pc:cxnChg>
        <pc:cxnChg chg="mod">
          <ac:chgData name="Zhao Jin" userId="cd05a825-544c-438a-9ba1-08e63db50b47" providerId="ADAL" clId="{37A0D694-38DA-4421-B5D3-DEDBFC2EC57C}" dt="2021-02-08T01:34:33.890" v="3755" actId="1035"/>
          <ac:cxnSpMkLst>
            <pc:docMk/>
            <pc:sldMk cId="880934081" sldId="600"/>
            <ac:cxnSpMk id="17" creationId="{BDAF2274-9C3B-4346-A725-B8ADDE65C577}"/>
          </ac:cxnSpMkLst>
        </pc:cxnChg>
        <pc:cxnChg chg="mod">
          <ac:chgData name="Zhao Jin" userId="cd05a825-544c-438a-9ba1-08e63db50b47" providerId="ADAL" clId="{37A0D694-38DA-4421-B5D3-DEDBFC2EC57C}" dt="2021-02-08T01:34:33.890" v="3755" actId="1035"/>
          <ac:cxnSpMkLst>
            <pc:docMk/>
            <pc:sldMk cId="880934081" sldId="600"/>
            <ac:cxnSpMk id="18" creationId="{6912DF40-1EFB-4781-BC3C-831198FCD003}"/>
          </ac:cxnSpMkLst>
        </pc:cxnChg>
      </pc:sldChg>
      <pc:sldMasterChg chg="modSp modSldLayout">
        <pc:chgData name="Zhao Jin" userId="cd05a825-544c-438a-9ba1-08e63db50b47" providerId="ADAL" clId="{37A0D694-38DA-4421-B5D3-DEDBFC2EC57C}" dt="2021-02-03T06:56:12.527" v="36"/>
        <pc:sldMasterMkLst>
          <pc:docMk/>
          <pc:sldMasterMk cId="0" sldId="2147485087"/>
        </pc:sldMasterMkLst>
        <pc:spChg chg="mod">
          <ac:chgData name="Zhao Jin" userId="cd05a825-544c-438a-9ba1-08e63db50b47" providerId="ADAL" clId="{37A0D694-38DA-4421-B5D3-DEDBFC2EC57C}" dt="2021-02-03T06:56:12.527" v="36"/>
          <ac:spMkLst>
            <pc:docMk/>
            <pc:sldMasterMk cId="0" sldId="2147485087"/>
            <ac:spMk id="6" creationId="{00000000-0000-0000-0000-000000000000}"/>
          </ac:spMkLst>
        </pc:spChg>
        <pc:sldLayoutChg chg="modSp">
          <pc:chgData name="Zhao Jin" userId="cd05a825-544c-438a-9ba1-08e63db50b47" providerId="ADAL" clId="{37A0D694-38DA-4421-B5D3-DEDBFC2EC57C}" dt="2021-02-03T06:56:12.527" v="36"/>
          <pc:sldLayoutMkLst>
            <pc:docMk/>
            <pc:sldMasterMk cId="0" sldId="2147485087"/>
            <pc:sldLayoutMk cId="0" sldId="2147485088"/>
          </pc:sldLayoutMkLst>
          <pc:spChg chg="mod">
            <ac:chgData name="Zhao Jin" userId="cd05a825-544c-438a-9ba1-08e63db50b47" providerId="ADAL" clId="{37A0D694-38DA-4421-B5D3-DEDBFC2EC57C}" dt="2021-02-03T06:56:12.527" v="36"/>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89"/>
          </pc:sldLayoutMkLst>
          <pc:spChg chg="mod">
            <ac:chgData name="Zhao Jin" userId="cd05a825-544c-438a-9ba1-08e63db50b47" providerId="ADAL" clId="{37A0D694-38DA-4421-B5D3-DEDBFC2EC57C}" dt="2021-02-03T06:56:12.527" v="36"/>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0"/>
          </pc:sldLayoutMkLst>
          <pc:spChg chg="mod">
            <ac:chgData name="Zhao Jin" userId="cd05a825-544c-438a-9ba1-08e63db50b47" providerId="ADAL" clId="{37A0D694-38DA-4421-B5D3-DEDBFC2EC57C}" dt="2021-02-03T06:56:12.527" v="36"/>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1"/>
          </pc:sldLayoutMkLst>
          <pc:spChg chg="mod">
            <ac:chgData name="Zhao Jin" userId="cd05a825-544c-438a-9ba1-08e63db50b47" providerId="ADAL" clId="{37A0D694-38DA-4421-B5D3-DEDBFC2EC57C}" dt="2021-02-03T06:56:12.527" v="36"/>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2"/>
          </pc:sldLayoutMkLst>
          <pc:spChg chg="mod">
            <ac:chgData name="Zhao Jin" userId="cd05a825-544c-438a-9ba1-08e63db50b47" providerId="ADAL" clId="{37A0D694-38DA-4421-B5D3-DEDBFC2EC57C}" dt="2021-02-03T06:56:12.527" v="36"/>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3"/>
          </pc:sldLayoutMkLst>
          <pc:spChg chg="mod">
            <ac:chgData name="Zhao Jin" userId="cd05a825-544c-438a-9ba1-08e63db50b47" providerId="ADAL" clId="{37A0D694-38DA-4421-B5D3-DEDBFC2EC57C}" dt="2021-02-03T06:56:12.527" v="36"/>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4"/>
          </pc:sldLayoutMkLst>
          <pc:spChg chg="mod">
            <ac:chgData name="Zhao Jin" userId="cd05a825-544c-438a-9ba1-08e63db50b47" providerId="ADAL" clId="{37A0D694-38DA-4421-B5D3-DEDBFC2EC57C}" dt="2021-02-03T06:56:12.527" v="36"/>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5"/>
          </pc:sldLayoutMkLst>
          <pc:spChg chg="mod">
            <ac:chgData name="Zhao Jin" userId="cd05a825-544c-438a-9ba1-08e63db50b47" providerId="ADAL" clId="{37A0D694-38DA-4421-B5D3-DEDBFC2EC57C}" dt="2021-02-03T06:56:12.527" v="36"/>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6"/>
          </pc:sldLayoutMkLst>
          <pc:spChg chg="mod">
            <ac:chgData name="Zhao Jin" userId="cd05a825-544c-438a-9ba1-08e63db50b47" providerId="ADAL" clId="{37A0D694-38DA-4421-B5D3-DEDBFC2EC57C}" dt="2021-02-03T06:56:12.527" v="36"/>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7"/>
          </pc:sldLayoutMkLst>
          <pc:spChg chg="mod">
            <ac:chgData name="Zhao Jin" userId="cd05a825-544c-438a-9ba1-08e63db50b47" providerId="ADAL" clId="{37A0D694-38DA-4421-B5D3-DEDBFC2EC57C}" dt="2021-02-03T06:56:12.527" v="36"/>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8"/>
          </pc:sldLayoutMkLst>
          <pc:spChg chg="mod">
            <ac:chgData name="Zhao Jin" userId="cd05a825-544c-438a-9ba1-08e63db50b47" providerId="ADAL" clId="{37A0D694-38DA-4421-B5D3-DEDBFC2EC57C}" dt="2021-02-03T06:56:12.527" v="36"/>
            <ac:spMkLst>
              <pc:docMk/>
              <pc:sldMasterMk cId="0" sldId="2147485087"/>
              <pc:sldLayoutMk cId="0" sldId="2147485098"/>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3/29/2021</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868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268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4674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98500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0889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94504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94794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73404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9325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1286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91860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3736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12353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61062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0799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22783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78240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39951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080313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34057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68984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0231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3451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1489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6203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8897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2638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69841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Unit25 -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Unit25 -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dirty="0"/>
              <a:t>© NUS</a:t>
            </a:r>
          </a:p>
        </p:txBody>
      </p:sp>
      <p:sp>
        <p:nvSpPr>
          <p:cNvPr id="8" name="Footer Placeholder 7"/>
          <p:cNvSpPr>
            <a:spLocks noGrp="1"/>
          </p:cNvSpPr>
          <p:nvPr>
            <p:ph type="ftr" sz="quarter" idx="11"/>
          </p:nvPr>
        </p:nvSpPr>
        <p:spPr/>
        <p:txBody>
          <a:bodyPr/>
          <a:lstStyle/>
          <a:p>
            <a:pPr algn="l">
              <a:defRPr/>
            </a:pPr>
            <a:endParaRPr lang="en-US" dirty="0"/>
          </a:p>
        </p:txBody>
      </p:sp>
      <p:sp>
        <p:nvSpPr>
          <p:cNvPr id="9" name="Slide Number Placeholder 8"/>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dirty="0"/>
              <a:t>© NUS</a:t>
            </a:r>
          </a:p>
        </p:txBody>
      </p:sp>
      <p:sp>
        <p:nvSpPr>
          <p:cNvPr id="4" name="Footer Placeholder 3"/>
          <p:cNvSpPr>
            <a:spLocks noGrp="1"/>
          </p:cNvSpPr>
          <p:nvPr>
            <p:ph type="ftr" sz="quarter" idx="11"/>
          </p:nvPr>
        </p:nvSpPr>
        <p:spPr/>
        <p:txBody>
          <a:bodyPr/>
          <a:lstStyle/>
          <a:p>
            <a:pPr algn="l">
              <a:defRPr/>
            </a:pPr>
            <a:endParaRPr lang="en-US" dirty="0"/>
          </a:p>
        </p:txBody>
      </p:sp>
      <p:sp>
        <p:nvSpPr>
          <p:cNvPr id="5" name="Slide Number Placeholder 4"/>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 NUS</a:t>
            </a:r>
          </a:p>
        </p:txBody>
      </p:sp>
      <p:sp>
        <p:nvSpPr>
          <p:cNvPr id="3" name="Footer Placeholder 2"/>
          <p:cNvSpPr>
            <a:spLocks noGrp="1"/>
          </p:cNvSpPr>
          <p:nvPr>
            <p:ph type="ftr" sz="quarter" idx="11"/>
          </p:nvPr>
        </p:nvSpPr>
        <p:spPr/>
        <p:txBody>
          <a:bodyPr/>
          <a:lstStyle/>
          <a:p>
            <a:pPr algn="l">
              <a:defRPr/>
            </a:pPr>
            <a:endParaRPr lang="en-US" dirty="0"/>
          </a:p>
        </p:txBody>
      </p:sp>
      <p:sp>
        <p:nvSpPr>
          <p:cNvPr id="4" name="Slide Number Placeholder 3"/>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endParaRPr lang="en-US" dirty="0"/>
          </a:p>
        </p:txBody>
      </p:sp>
      <p:sp>
        <p:nvSpPr>
          <p:cNvPr id="7" name="Slide Number Placeholder 6"/>
          <p:cNvSpPr>
            <a:spLocks noGrp="1"/>
          </p:cNvSpPr>
          <p:nvPr>
            <p:ph type="sldNum" sz="quarter" idx="12"/>
          </p:nvPr>
        </p:nvSpPr>
        <p:spPr/>
        <p:txBody>
          <a:bodyPr/>
          <a:lstStyle/>
          <a:p>
            <a:pPr>
              <a:defRPr/>
            </a:pPr>
            <a:r>
              <a:rPr lang="en-US" dirty="0"/>
              <a:t>Unit25 -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dirty="0"/>
              <a:t>CS1010 (AY2012/3 Semester 1)</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Unit25 -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thsisfun.com/games/towerofhanoi.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a:solidFill>
                  <a:srgbClr val="C00000"/>
                </a:solidFill>
                <a:latin typeface="Calibri" panose="020F0502020204030204" pitchFamily="34" charset="0"/>
              </a:rPr>
              <a:t>UNIT 25</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Tower of Hanoi</a:t>
            </a:r>
          </a:p>
        </p:txBody>
      </p:sp>
      <p:sp>
        <p:nvSpPr>
          <p:cNvPr id="9" name="Title 1"/>
          <p:cNvSpPr txBox="1">
            <a:spLocks/>
          </p:cNvSpPr>
          <p:nvPr/>
        </p:nvSpPr>
        <p:spPr>
          <a:xfrm>
            <a:off x="822960" y="1245704"/>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dirty="0">
                <a:ln>
                  <a:noFill/>
                </a:ln>
                <a:solidFill>
                  <a:srgbClr val="003399"/>
                </a:solidFill>
                <a:effectLst/>
                <a:uLnTx/>
                <a:uFillTx/>
                <a:latin typeface="Arial"/>
              </a:rPr>
              <a:t>CS1010: </a:t>
            </a:r>
            <a:r>
              <a:rPr lang="en-US" sz="3600" spc="-38" dirty="0">
                <a:latin typeface="Arial"/>
              </a:rPr>
              <a:t>Programming Methodology</a:t>
            </a:r>
            <a:endParaRPr kumimoji="0" lang="en-SG" sz="7200" b="0" i="0" u="none" strike="noStrike" kern="1200" cap="none" spc="-50" normalizeH="0" baseline="0" noProof="0" dirty="0">
              <a:ln>
                <a:noFill/>
              </a:ln>
              <a:solidFill>
                <a:srgbClr val="003399"/>
              </a:solidFill>
              <a:effectLst/>
              <a:uLnTx/>
              <a:uFillTx/>
              <a:latin typeface="Arial"/>
              <a:ea typeface="+mj-ea"/>
              <a:cs typeface="+mj-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4491"/>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Version 3: </a:t>
            </a:r>
            <a:r>
              <a:rPr lang="en-US" dirty="0">
                <a:solidFill>
                  <a:srgbClr val="0000FF"/>
                </a:solidFill>
              </a:rPr>
              <a:t>‘combining two half-solutions’</a:t>
            </a:r>
          </a:p>
        </p:txBody>
      </p:sp>
      <p:sp>
        <p:nvSpPr>
          <p:cNvPr id="10" name="TextBox 9"/>
          <p:cNvSpPr txBox="1"/>
          <p:nvPr/>
        </p:nvSpPr>
        <p:spPr>
          <a:xfrm>
            <a:off x="1094282" y="1947004"/>
            <a:ext cx="7465101"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sumSq3(</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x, </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 long</a:t>
            </a:r>
            <a:r>
              <a:rPr lang="en-US" sz="2000" b="1" dirty="0">
                <a:latin typeface="Courier New" pitchFamily="49" charset="0"/>
                <a:cs typeface="Courier New" pitchFamily="49" charset="0"/>
              </a:rPr>
              <a:t> mid; </a:t>
            </a:r>
            <a:r>
              <a:rPr lang="en-US" sz="2000" b="1" dirty="0">
                <a:solidFill>
                  <a:srgbClr val="006600"/>
                </a:solidFill>
                <a:latin typeface="Courier New" pitchFamily="49" charset="0"/>
                <a:cs typeface="Courier New" pitchFamily="49" charset="0"/>
              </a:rPr>
              <a:t>// middle value</a:t>
            </a:r>
          </a:p>
          <a:p>
            <a:pPr>
              <a:tabLst>
                <a:tab pos="363538" algn="l"/>
                <a:tab pos="714375" algn="l"/>
                <a:tab pos="1077913" algn="l"/>
              </a:tabLst>
              <a:defRPr/>
            </a:pPr>
            <a:endParaRPr lang="en-US" sz="2000" b="1" dirty="0">
              <a:latin typeface="Courier New" pitchFamily="49" charset="0"/>
              <a:cs typeface="Courier New" pitchFamily="49" charset="0"/>
            </a:endParaRP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p>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		return</a:t>
            </a:r>
            <a:r>
              <a:rPr lang="en-US" sz="2000" b="1" dirty="0">
                <a:latin typeface="Courier New" pitchFamily="49" charset="0"/>
                <a:cs typeface="Courier New" pitchFamily="49" charset="0"/>
              </a:rPr>
              <a:t> x * x;</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a:t>
            </a:r>
            <a:r>
              <a:rPr lang="en-US" sz="2000" b="1" dirty="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a:solidFill>
                  <a:schemeClr val="tx1"/>
                </a:solidFill>
                <a:latin typeface="Courier New" pitchFamily="49" charset="0"/>
                <a:cs typeface="Courier New" pitchFamily="49" charset="0"/>
              </a:rPr>
              <a:t>		mid = (x + y)/</a:t>
            </a:r>
            <a:r>
              <a:rPr lang="en-US" sz="2000" b="1" dirty="0">
                <a:solidFill>
                  <a:srgbClr val="006600"/>
                </a:solidFill>
                <a:latin typeface="Courier New" pitchFamily="49" charset="0"/>
                <a:cs typeface="Courier New" pitchFamily="49" charset="0"/>
              </a:rPr>
              <a:t>2</a:t>
            </a:r>
            <a:r>
              <a:rPr lang="en-US" sz="2000" b="1" dirty="0">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		return</a:t>
            </a:r>
            <a:r>
              <a:rPr lang="en-US" sz="2000" b="1" dirty="0">
                <a:latin typeface="Courier New" pitchFamily="49" charset="0"/>
                <a:cs typeface="Courier New" pitchFamily="49" charset="0"/>
              </a:rPr>
              <a:t> sumSq3(x, mid) + sumSq3(mid+</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 y);</a:t>
            </a:r>
          </a:p>
          <a:p>
            <a:pPr>
              <a:tabLst>
                <a:tab pos="363538" algn="l"/>
                <a:tab pos="714375" algn="l"/>
                <a:tab pos="1077913" algn="l"/>
              </a:tabLst>
              <a:defRPr/>
            </a:pPr>
            <a:r>
              <a:rPr lang="en-US" sz="2000" b="1" dirty="0">
                <a:latin typeface="Courier New" pitchFamily="49" charset="0"/>
                <a:cs typeface="Courier New" pitchFamily="49" charset="0"/>
              </a:rPr>
              <a:t>	}</a:t>
            </a:r>
          </a:p>
          <a:p>
            <a:pPr>
              <a:tabLst>
                <a:tab pos="363538" algn="l"/>
                <a:tab pos="714375" algn="l"/>
                <a:tab pos="1077913" algn="l"/>
              </a:tabLst>
              <a:defRP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230234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Trace tree</a:t>
            </a:r>
            <a:endParaRPr lang="en-US" dirty="0">
              <a:solidFill>
                <a:srgbClr val="0000FF"/>
              </a:solidFill>
            </a:endParaRPr>
          </a:p>
        </p:txBody>
      </p:sp>
      <p:grpSp>
        <p:nvGrpSpPr>
          <p:cNvPr id="71" name="Group 4"/>
          <p:cNvGrpSpPr>
            <a:grpSpLocks/>
          </p:cNvGrpSpPr>
          <p:nvPr/>
        </p:nvGrpSpPr>
        <p:grpSpPr bwMode="auto">
          <a:xfrm>
            <a:off x="327025" y="1752600"/>
            <a:ext cx="8347075" cy="4292600"/>
            <a:chOff x="110" y="1056"/>
            <a:chExt cx="5258" cy="2704"/>
          </a:xfrm>
        </p:grpSpPr>
        <p:sp>
          <p:nvSpPr>
            <p:cNvPr id="72" name="Text Box 5"/>
            <p:cNvSpPr txBox="1">
              <a:spLocks noChangeArrowheads="1"/>
            </p:cNvSpPr>
            <p:nvPr/>
          </p:nvSpPr>
          <p:spPr bwMode="auto">
            <a:xfrm>
              <a:off x="2256" y="1248"/>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sumSq3(5,10)</a:t>
              </a:r>
            </a:p>
          </p:txBody>
        </p:sp>
        <p:sp>
          <p:nvSpPr>
            <p:cNvPr id="73" name="Text Box 6"/>
            <p:cNvSpPr txBox="1">
              <a:spLocks noChangeArrowheads="1"/>
            </p:cNvSpPr>
            <p:nvPr/>
          </p:nvSpPr>
          <p:spPr bwMode="auto">
            <a:xfrm>
              <a:off x="35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sumSq3(8,10)</a:t>
              </a:r>
            </a:p>
          </p:txBody>
        </p:sp>
        <p:sp>
          <p:nvSpPr>
            <p:cNvPr id="74" name="Line 7"/>
            <p:cNvSpPr>
              <a:spLocks noChangeShapeType="1"/>
            </p:cNvSpPr>
            <p:nvPr/>
          </p:nvSpPr>
          <p:spPr bwMode="auto">
            <a:xfrm flipH="1">
              <a:off x="201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5" name="Text Box 8"/>
            <p:cNvSpPr txBox="1">
              <a:spLocks noChangeArrowheads="1"/>
            </p:cNvSpPr>
            <p:nvPr/>
          </p:nvSpPr>
          <p:spPr bwMode="auto">
            <a:xfrm>
              <a:off x="422" y="2400"/>
              <a:ext cx="922"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sumSq3(5,6)</a:t>
              </a:r>
            </a:p>
          </p:txBody>
        </p:sp>
        <p:sp>
          <p:nvSpPr>
            <p:cNvPr id="76" name="Text Box 9"/>
            <p:cNvSpPr txBox="1">
              <a:spLocks noChangeArrowheads="1"/>
            </p:cNvSpPr>
            <p:nvPr/>
          </p:nvSpPr>
          <p:spPr bwMode="auto">
            <a:xfrm>
              <a:off x="48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77" name="Text Box 10"/>
            <p:cNvSpPr txBox="1">
              <a:spLocks noChangeArrowheads="1"/>
            </p:cNvSpPr>
            <p:nvPr/>
          </p:nvSpPr>
          <p:spPr bwMode="auto">
            <a:xfrm>
              <a:off x="38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78" name="Text Box 11"/>
            <p:cNvSpPr txBox="1">
              <a:spLocks noChangeArrowheads="1"/>
            </p:cNvSpPr>
            <p:nvPr/>
          </p:nvSpPr>
          <p:spPr bwMode="auto">
            <a:xfrm>
              <a:off x="2784" y="105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79" name="Text Box 12"/>
            <p:cNvSpPr txBox="1">
              <a:spLocks noChangeArrowheads="1"/>
            </p:cNvSpPr>
            <p:nvPr/>
          </p:nvSpPr>
          <p:spPr bwMode="auto">
            <a:xfrm>
              <a:off x="11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sumSq3(5,7)</a:t>
              </a:r>
            </a:p>
          </p:txBody>
        </p:sp>
        <p:sp>
          <p:nvSpPr>
            <p:cNvPr id="80" name="Line 13"/>
            <p:cNvSpPr>
              <a:spLocks noChangeShapeType="1"/>
            </p:cNvSpPr>
            <p:nvPr/>
          </p:nvSpPr>
          <p:spPr bwMode="auto">
            <a:xfrm>
              <a:off x="297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1" name="Text Box 14"/>
            <p:cNvSpPr txBox="1">
              <a:spLocks noChangeArrowheads="1"/>
            </p:cNvSpPr>
            <p:nvPr/>
          </p:nvSpPr>
          <p:spPr bwMode="auto">
            <a:xfrm>
              <a:off x="1706" y="2400"/>
              <a:ext cx="934"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sumSq3(7,7)</a:t>
              </a:r>
            </a:p>
          </p:txBody>
        </p:sp>
        <p:sp>
          <p:nvSpPr>
            <p:cNvPr id="82" name="Text Box 15"/>
            <p:cNvSpPr txBox="1">
              <a:spLocks noChangeArrowheads="1"/>
            </p:cNvSpPr>
            <p:nvPr/>
          </p:nvSpPr>
          <p:spPr bwMode="auto">
            <a:xfrm>
              <a:off x="2940" y="2400"/>
              <a:ext cx="948"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sumSq3(8,9)</a:t>
              </a:r>
            </a:p>
          </p:txBody>
        </p:sp>
        <p:sp>
          <p:nvSpPr>
            <p:cNvPr id="83" name="Text Box 16"/>
            <p:cNvSpPr txBox="1">
              <a:spLocks noChangeArrowheads="1"/>
            </p:cNvSpPr>
            <p:nvPr/>
          </p:nvSpPr>
          <p:spPr bwMode="auto">
            <a:xfrm>
              <a:off x="4272" y="2400"/>
              <a:ext cx="109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sumSq3(10,10)</a:t>
              </a:r>
            </a:p>
          </p:txBody>
        </p:sp>
        <p:sp>
          <p:nvSpPr>
            <p:cNvPr id="84" name="Line 17"/>
            <p:cNvSpPr>
              <a:spLocks noChangeShapeType="1"/>
            </p:cNvSpPr>
            <p:nvPr/>
          </p:nvSpPr>
          <p:spPr bwMode="auto">
            <a:xfrm flipH="1">
              <a:off x="96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5" name="Line 18"/>
            <p:cNvSpPr>
              <a:spLocks noChangeShapeType="1"/>
            </p:cNvSpPr>
            <p:nvPr/>
          </p:nvSpPr>
          <p:spPr bwMode="auto">
            <a:xfrm>
              <a:off x="168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6" name="Line 19"/>
            <p:cNvSpPr>
              <a:spLocks noChangeShapeType="1"/>
            </p:cNvSpPr>
            <p:nvPr/>
          </p:nvSpPr>
          <p:spPr bwMode="auto">
            <a:xfrm flipH="1">
              <a:off x="340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7" name="Line 20"/>
            <p:cNvSpPr>
              <a:spLocks noChangeShapeType="1"/>
            </p:cNvSpPr>
            <p:nvPr/>
          </p:nvSpPr>
          <p:spPr bwMode="auto">
            <a:xfrm>
              <a:off x="412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8" name="Text Box 21"/>
            <p:cNvSpPr txBox="1">
              <a:spLocks noChangeArrowheads="1"/>
            </p:cNvSpPr>
            <p:nvPr/>
          </p:nvSpPr>
          <p:spPr bwMode="auto">
            <a:xfrm>
              <a:off x="110" y="3072"/>
              <a:ext cx="94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sumSq3(5,5)</a:t>
              </a:r>
            </a:p>
          </p:txBody>
        </p:sp>
        <p:sp>
          <p:nvSpPr>
            <p:cNvPr id="89" name="Text Box 22"/>
            <p:cNvSpPr txBox="1">
              <a:spLocks noChangeArrowheads="1"/>
            </p:cNvSpPr>
            <p:nvPr/>
          </p:nvSpPr>
          <p:spPr bwMode="auto">
            <a:xfrm>
              <a:off x="1152" y="3072"/>
              <a:ext cx="957"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sumSq3(6,6)</a:t>
              </a:r>
            </a:p>
          </p:txBody>
        </p:sp>
        <p:sp>
          <p:nvSpPr>
            <p:cNvPr id="90" name="Line 23"/>
            <p:cNvSpPr>
              <a:spLocks noChangeShapeType="1"/>
            </p:cNvSpPr>
            <p:nvPr/>
          </p:nvSpPr>
          <p:spPr bwMode="auto">
            <a:xfrm flipH="1">
              <a:off x="480"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1" name="Line 24"/>
            <p:cNvSpPr>
              <a:spLocks noChangeShapeType="1"/>
            </p:cNvSpPr>
            <p:nvPr/>
          </p:nvSpPr>
          <p:spPr bwMode="auto">
            <a:xfrm>
              <a:off x="100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2" name="Line 25"/>
            <p:cNvSpPr>
              <a:spLocks noChangeShapeType="1"/>
            </p:cNvSpPr>
            <p:nvPr/>
          </p:nvSpPr>
          <p:spPr bwMode="auto">
            <a:xfrm>
              <a:off x="2160"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3" name="Line 26"/>
            <p:cNvSpPr>
              <a:spLocks noChangeShapeType="1"/>
            </p:cNvSpPr>
            <p:nvPr/>
          </p:nvSpPr>
          <p:spPr bwMode="auto">
            <a:xfrm>
              <a:off x="62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4" name="Line 27"/>
            <p:cNvSpPr>
              <a:spLocks noChangeShapeType="1"/>
            </p:cNvSpPr>
            <p:nvPr/>
          </p:nvSpPr>
          <p:spPr bwMode="auto">
            <a:xfrm>
              <a:off x="158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5" name="Text Box 28"/>
            <p:cNvSpPr txBox="1">
              <a:spLocks noChangeArrowheads="1"/>
            </p:cNvSpPr>
            <p:nvPr/>
          </p:nvSpPr>
          <p:spPr bwMode="auto">
            <a:xfrm>
              <a:off x="144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6" name="Text Box 29"/>
            <p:cNvSpPr txBox="1">
              <a:spLocks noChangeArrowheads="1"/>
            </p:cNvSpPr>
            <p:nvPr/>
          </p:nvSpPr>
          <p:spPr bwMode="auto">
            <a:xfrm>
              <a:off x="14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97" name="Text Box 30"/>
            <p:cNvSpPr txBox="1">
              <a:spLocks noChangeArrowheads="1"/>
            </p:cNvSpPr>
            <p:nvPr/>
          </p:nvSpPr>
          <p:spPr bwMode="auto">
            <a:xfrm>
              <a:off x="1488"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8" name="Text Box 31"/>
            <p:cNvSpPr txBox="1">
              <a:spLocks noChangeArrowheads="1"/>
            </p:cNvSpPr>
            <p:nvPr/>
          </p:nvSpPr>
          <p:spPr bwMode="auto">
            <a:xfrm>
              <a:off x="62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99" name="Text Box 32"/>
            <p:cNvSpPr txBox="1">
              <a:spLocks noChangeArrowheads="1"/>
            </p:cNvSpPr>
            <p:nvPr/>
          </p:nvSpPr>
          <p:spPr bwMode="auto">
            <a:xfrm>
              <a:off x="201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0" name="Text Box 33"/>
            <p:cNvSpPr txBox="1">
              <a:spLocks noChangeArrowheads="1"/>
            </p:cNvSpPr>
            <p:nvPr/>
          </p:nvSpPr>
          <p:spPr bwMode="auto">
            <a:xfrm>
              <a:off x="230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1" name="Text Box 34"/>
            <p:cNvSpPr txBox="1">
              <a:spLocks noChangeArrowheads="1"/>
            </p:cNvSpPr>
            <p:nvPr/>
          </p:nvSpPr>
          <p:spPr bwMode="auto">
            <a:xfrm>
              <a:off x="14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102" name="Text Box 35"/>
            <p:cNvSpPr txBox="1">
              <a:spLocks noChangeArrowheads="1"/>
            </p:cNvSpPr>
            <p:nvPr/>
          </p:nvSpPr>
          <p:spPr bwMode="auto">
            <a:xfrm>
              <a:off x="292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3" name="Text Box 36"/>
            <p:cNvSpPr txBox="1">
              <a:spLocks noChangeArrowheads="1"/>
            </p:cNvSpPr>
            <p:nvPr/>
          </p:nvSpPr>
          <p:spPr bwMode="auto">
            <a:xfrm>
              <a:off x="2570" y="3072"/>
              <a:ext cx="934"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sumSq3(8,8)</a:t>
              </a:r>
            </a:p>
          </p:txBody>
        </p:sp>
        <p:sp>
          <p:nvSpPr>
            <p:cNvPr id="104" name="Text Box 37"/>
            <p:cNvSpPr txBox="1">
              <a:spLocks noChangeArrowheads="1"/>
            </p:cNvSpPr>
            <p:nvPr/>
          </p:nvSpPr>
          <p:spPr bwMode="auto">
            <a:xfrm>
              <a:off x="3600" y="3072"/>
              <a:ext cx="953"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dirty="0"/>
                <a:t>sumSq3(9,9)</a:t>
              </a:r>
            </a:p>
          </p:txBody>
        </p:sp>
        <p:sp>
          <p:nvSpPr>
            <p:cNvPr id="105" name="Line 38"/>
            <p:cNvSpPr>
              <a:spLocks noChangeShapeType="1"/>
            </p:cNvSpPr>
            <p:nvPr/>
          </p:nvSpPr>
          <p:spPr bwMode="auto">
            <a:xfrm flipH="1">
              <a:off x="292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6" name="Line 39"/>
            <p:cNvSpPr>
              <a:spLocks noChangeShapeType="1"/>
            </p:cNvSpPr>
            <p:nvPr/>
          </p:nvSpPr>
          <p:spPr bwMode="auto">
            <a:xfrm>
              <a:off x="3456"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7" name="Line 40"/>
            <p:cNvSpPr>
              <a:spLocks noChangeShapeType="1"/>
            </p:cNvSpPr>
            <p:nvPr/>
          </p:nvSpPr>
          <p:spPr bwMode="auto">
            <a:xfrm>
              <a:off x="307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8" name="Line 41"/>
            <p:cNvSpPr>
              <a:spLocks noChangeShapeType="1"/>
            </p:cNvSpPr>
            <p:nvPr/>
          </p:nvSpPr>
          <p:spPr bwMode="auto">
            <a:xfrm>
              <a:off x="403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9" name="Text Box 42"/>
            <p:cNvSpPr txBox="1">
              <a:spLocks noChangeArrowheads="1"/>
            </p:cNvSpPr>
            <p:nvPr/>
          </p:nvSpPr>
          <p:spPr bwMode="auto">
            <a:xfrm>
              <a:off x="388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0" name="Text Box 43"/>
            <p:cNvSpPr txBox="1">
              <a:spLocks noChangeArrowheads="1"/>
            </p:cNvSpPr>
            <p:nvPr/>
          </p:nvSpPr>
          <p:spPr bwMode="auto">
            <a:xfrm>
              <a:off x="2592"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11" name="Text Box 44"/>
            <p:cNvSpPr txBox="1">
              <a:spLocks noChangeArrowheads="1"/>
            </p:cNvSpPr>
            <p:nvPr/>
          </p:nvSpPr>
          <p:spPr bwMode="auto">
            <a:xfrm>
              <a:off x="393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2" name="Text Box 45"/>
            <p:cNvSpPr txBox="1">
              <a:spLocks noChangeArrowheads="1"/>
            </p:cNvSpPr>
            <p:nvPr/>
          </p:nvSpPr>
          <p:spPr bwMode="auto">
            <a:xfrm>
              <a:off x="307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145</a:t>
              </a:r>
            </a:p>
          </p:txBody>
        </p:sp>
        <p:sp>
          <p:nvSpPr>
            <p:cNvPr id="113" name="Text Box 46"/>
            <p:cNvSpPr txBox="1">
              <a:spLocks noChangeArrowheads="1"/>
            </p:cNvSpPr>
            <p:nvPr/>
          </p:nvSpPr>
          <p:spPr bwMode="auto">
            <a:xfrm>
              <a:off x="475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114" name="Line 47"/>
            <p:cNvSpPr>
              <a:spLocks noChangeShapeType="1"/>
            </p:cNvSpPr>
            <p:nvPr/>
          </p:nvSpPr>
          <p:spPr bwMode="auto">
            <a:xfrm>
              <a:off x="4848"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15" name="Text Box 48"/>
            <p:cNvSpPr txBox="1">
              <a:spLocks noChangeArrowheads="1"/>
            </p:cNvSpPr>
            <p:nvPr/>
          </p:nvSpPr>
          <p:spPr bwMode="auto">
            <a:xfrm>
              <a:off x="470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grpSp>
    </p:spTree>
    <p:extLst>
      <p:ext uri="{BB962C8B-B14F-4D97-AF65-F5344CB8AC3E}">
        <p14:creationId xmlns:p14="http://schemas.microsoft.com/office/powerpoint/2010/main" val="19136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Common Types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4490"/>
            <a:ext cx="8229600" cy="564351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Integers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digit or 0</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number – 1 or number / 10</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factorial, </a:t>
            </a:r>
            <a:r>
              <a:rPr lang="en-US" sz="2200" dirty="0" err="1"/>
              <a:t>sumDigits</a:t>
            </a:r>
            <a:endParaRPr lang="en-US" sz="2200" dirty="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sz="600" dirty="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1D arrays (including strings)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an array of 1 element or an empty array</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the first / last element or the left / right half of the elements.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a:t>
            </a:r>
            <a:r>
              <a:rPr lang="en-US" sz="2200" dirty="0" err="1"/>
              <a:t>findMax</a:t>
            </a:r>
            <a:r>
              <a:rPr lang="en-US" sz="2200" dirty="0"/>
              <a:t>, </a:t>
            </a:r>
            <a:r>
              <a:rPr lang="en-US" sz="2200" dirty="0" err="1"/>
              <a:t>binarySearch</a:t>
            </a:r>
            <a:endParaRPr lang="en-US" sz="2200"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sz="600" dirty="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2D arrays </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row / column or an empty array</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one row / column</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40008286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Invented by </a:t>
            </a:r>
            <a:r>
              <a:rPr lang="en-US" sz="2400" dirty="0" err="1"/>
              <a:t>Edouard</a:t>
            </a:r>
            <a:r>
              <a:rPr lang="en-US" sz="2400" dirty="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a:t>A bigger disk must not rest on a smaller disk.</a:t>
            </a:r>
          </a:p>
        </p:txBody>
      </p:sp>
    </p:spTree>
    <p:extLst>
      <p:ext uri="{BB962C8B-B14F-4D97-AF65-F5344CB8AC3E}">
        <p14:creationId xmlns:p14="http://schemas.microsoft.com/office/powerpoint/2010/main" val="40189334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dirty="0"/>
              <a:t>Demo: </a:t>
            </a:r>
            <a:r>
              <a:rPr lang="en-GB" sz="2400" dirty="0">
                <a:hlinkClick r:id="rId3"/>
              </a:rPr>
              <a:t>Tower of Hanoi</a:t>
            </a:r>
            <a:endParaRPr lang="en-US" sz="2400" dirty="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dirty="0"/>
              <a:t>Output produced by program:</a:t>
            </a:r>
          </a:p>
          <a:p>
            <a:pPr lvl="1" algn="just">
              <a:spcBef>
                <a:spcPct val="10000"/>
              </a:spcBef>
              <a:buFont typeface="Wingdings" pitchFamily="2" charset="2"/>
              <a:buNone/>
            </a:pPr>
            <a:r>
              <a:rPr lang="en-US" sz="2000" dirty="0"/>
              <a:t>	Move disk from A to C</a:t>
            </a:r>
          </a:p>
          <a:p>
            <a:pPr lvl="1" algn="just">
              <a:spcBef>
                <a:spcPct val="10000"/>
              </a:spcBef>
              <a:buFont typeface="Wingdings" pitchFamily="2" charset="2"/>
              <a:buNone/>
            </a:pPr>
            <a:r>
              <a:rPr lang="en-US" sz="2000" dirty="0"/>
              <a:t>	Move disk from A to B</a:t>
            </a:r>
          </a:p>
          <a:p>
            <a:pPr lvl="1" algn="just">
              <a:spcBef>
                <a:spcPct val="10000"/>
              </a:spcBef>
              <a:buFont typeface="Wingdings" pitchFamily="2" charset="2"/>
              <a:buNone/>
            </a:pPr>
            <a:r>
              <a:rPr lang="en-US" sz="2000" dirty="0"/>
              <a:t>	Move disk from C to B</a:t>
            </a:r>
          </a:p>
          <a:p>
            <a:pPr lvl="1" algn="just">
              <a:spcBef>
                <a:spcPct val="10000"/>
              </a:spcBef>
              <a:buFont typeface="Wingdings" pitchFamily="2" charset="2"/>
              <a:buNone/>
            </a:pPr>
            <a:r>
              <a:rPr lang="en-US" sz="2000" dirty="0"/>
              <a:t>	Move disk from A to C</a:t>
            </a:r>
          </a:p>
          <a:p>
            <a:pPr lvl="1" algn="just">
              <a:spcBef>
                <a:spcPct val="10000"/>
              </a:spcBef>
              <a:buFont typeface="Wingdings" pitchFamily="2" charset="2"/>
              <a:buNone/>
            </a:pPr>
            <a:r>
              <a:rPr lang="en-US" sz="2000" dirty="0"/>
              <a:t>	Move disk from B to A</a:t>
            </a:r>
          </a:p>
          <a:p>
            <a:pPr lvl="1" algn="just">
              <a:spcBef>
                <a:spcPct val="10000"/>
              </a:spcBef>
              <a:buFont typeface="Wingdings" pitchFamily="2" charset="2"/>
              <a:buNone/>
            </a:pPr>
            <a:r>
              <a:rPr lang="en-US" sz="2000" dirty="0"/>
              <a:t>	Move disk from B to C</a:t>
            </a:r>
          </a:p>
          <a:p>
            <a:pPr lvl="1" algn="just">
              <a:spcBef>
                <a:spcPct val="10000"/>
              </a:spcBef>
              <a:buFont typeface="Wingdings" pitchFamily="2" charset="2"/>
              <a:buNone/>
            </a:pPr>
            <a:r>
              <a:rPr lang="en-US" sz="2000" dirty="0"/>
              <a:t>	Move disk from A to C</a:t>
            </a:r>
          </a:p>
        </p:txBody>
      </p:sp>
    </p:spTree>
    <p:extLst>
      <p:ext uri="{BB962C8B-B14F-4D97-AF65-F5344CB8AC3E}">
        <p14:creationId xmlns:p14="http://schemas.microsoft.com/office/powerpoint/2010/main" val="2596011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Tree>
    <p:extLst>
      <p:ext uri="{BB962C8B-B14F-4D97-AF65-F5344CB8AC3E}">
        <p14:creationId xmlns:p14="http://schemas.microsoft.com/office/powerpoint/2010/main" val="4987752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80929400618">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25: Tower of Hanoi</a:t>
            </a:r>
          </a:p>
        </p:txBody>
      </p:sp>
      <p:sp>
        <p:nvSpPr>
          <p:cNvPr id="14339" name="HighlightTextShape201406201824391195"/>
          <p:cNvSpPr>
            <a:spLocks noGrp="1" noChangeArrowheads="1"/>
          </p:cNvSpPr>
          <p:nvPr>
            <p:ph idx="1"/>
          </p:nvPr>
        </p:nvSpPr>
        <p:spPr>
          <a:xfrm>
            <a:off x="418641" y="1371600"/>
            <a:ext cx="8420559" cy="4495800"/>
          </a:xfrm>
        </p:spPr>
        <p:txBody>
          <a:bodyPr/>
          <a:lstStyle/>
          <a:p>
            <a:pPr marL="514350" indent="-514350" eaLnBrk="1" hangingPunct="1">
              <a:buClrTx/>
              <a:buSzPct val="100000"/>
              <a:buFont typeface="+mj-lt"/>
              <a:buAutoNum type="arabicPeriod"/>
            </a:pPr>
            <a:r>
              <a:rPr lang="en-GB" sz="2800" dirty="0">
                <a:latin typeface="+mj-lt"/>
              </a:rPr>
              <a:t>Gist of Recursion</a:t>
            </a:r>
          </a:p>
          <a:p>
            <a:pPr marL="514350" indent="-514350" eaLnBrk="1" hangingPunct="1">
              <a:buClrTx/>
              <a:buSzPct val="100000"/>
              <a:buFont typeface="+mj-lt"/>
              <a:buAutoNum type="arabicPeriod"/>
            </a:pPr>
            <a:r>
              <a:rPr lang="en-GB" sz="2800" dirty="0">
                <a:latin typeface="+mj-lt"/>
              </a:rPr>
              <a:t>Recursive Thinking</a:t>
            </a:r>
          </a:p>
          <a:p>
            <a:pPr marL="514350" indent="-514350" eaLnBrk="1" hangingPunct="1">
              <a:buClrTx/>
              <a:buSzPct val="100000"/>
              <a:buFont typeface="+mj-lt"/>
              <a:buAutoNum type="arabicPeriod"/>
            </a:pPr>
            <a:r>
              <a:rPr lang="en-GB" sz="2800" dirty="0">
                <a:latin typeface="+mj-lt"/>
              </a:rPr>
              <a:t>Tower of Hanoi</a:t>
            </a:r>
          </a:p>
          <a:p>
            <a:pPr marL="514350" indent="-514350" eaLnBrk="1" hangingPunct="1">
              <a:buClrTx/>
              <a:buSzPct val="100000"/>
              <a:buFont typeface="+mj-lt"/>
              <a:buAutoNum type="arabicPeriod"/>
            </a:pPr>
            <a:endParaRPr lang="en-GB" sz="2800" dirty="0">
              <a:latin typeface="+mj-lt"/>
            </a:endParaRPr>
          </a:p>
          <a:p>
            <a:pPr marL="514350" indent="-514350" eaLnBrk="1" hangingPunct="1">
              <a:buClrTx/>
              <a:buSzPct val="100000"/>
              <a:buFont typeface="+mj-lt"/>
              <a:buAutoNum type="arabicPeriod"/>
            </a:pPr>
            <a:endParaRPr lang="en-GB" sz="2800" dirty="0">
              <a:latin typeface="+mj-lt"/>
            </a:endParaRP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a:solidFill>
                  <a:srgbClr val="800000"/>
                </a:solidFill>
                <a:latin typeface="Monotype Corsiva" panose="03010101010201010101" pitchFamily="66" charset="0"/>
              </a:rPr>
              <a:t>Voilà!</a:t>
            </a: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dirty="0">
                <a:solidFill>
                  <a:srgbClr val="0000FF"/>
                </a:solidFill>
              </a:rPr>
              <a:t>Can be interpreted as:</a:t>
            </a:r>
          </a:p>
          <a:p>
            <a:r>
              <a:rPr lang="en-US" sz="2400" dirty="0"/>
              <a:t> 1. move four disks from peg A to peg B</a:t>
            </a:r>
          </a:p>
          <a:p>
            <a:r>
              <a:rPr lang="en-US" sz="2400" dirty="0"/>
              <a:t> 2. move disk 5 from peg A to peg C</a:t>
            </a:r>
          </a:p>
          <a:p>
            <a:r>
              <a:rPr lang="en-US" sz="2400" dirty="0"/>
              <a:t> 3. move four disks from peg B to peg C</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and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dirty="0"/>
              <a:t>Can you start to </a:t>
            </a:r>
            <a:r>
              <a:rPr lang="en-US" sz="2800" dirty="0" err="1"/>
              <a:t>visualise</a:t>
            </a:r>
            <a:r>
              <a:rPr lang="en-US" sz="2800" dirty="0"/>
              <a:t> how to solve this using </a:t>
            </a:r>
            <a:r>
              <a:rPr lang="en-US" sz="2800" dirty="0">
                <a:solidFill>
                  <a:srgbClr val="0000FF"/>
                </a:solidFill>
              </a:rPr>
              <a:t>recursion</a:t>
            </a:r>
            <a:r>
              <a:rPr lang="en-US" sz="2800" dirty="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2, 3.1 and 3.2: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b="0" i="0" dirty="0">
                <a:effectLst/>
                <a:latin typeface="+mj-lt"/>
                <a:cs typeface="Calibri" panose="020F0502020204030204" pitchFamily="34" charset="0"/>
              </a:rPr>
              <a:t>Abstraction:</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b="0" i="0" dirty="0">
                <a:effectLst/>
                <a:latin typeface="+mj-lt"/>
                <a:cs typeface="Calibri" panose="020F0502020204030204" pitchFamily="34" charset="0"/>
              </a:rPr>
              <a:t>Disks: Integers 1 to </a:t>
            </a:r>
            <a:r>
              <a:rPr lang="en-US" sz="2400" b="0" i="1" dirty="0">
                <a:effectLst/>
                <a:latin typeface="+mj-lt"/>
                <a:cs typeface="Calibri" panose="020F0502020204030204" pitchFamily="34" charset="0"/>
              </a:rPr>
              <a:t>k</a:t>
            </a:r>
            <a:endParaRPr lang="en-US" sz="2400" b="0" dirty="0">
              <a:effectLst/>
              <a:latin typeface="+mj-lt"/>
              <a:cs typeface="Calibri" panose="020F0502020204030204" pitchFamily="34" charset="0"/>
            </a:endParaRP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j-lt"/>
                <a:cs typeface="Calibri" panose="020F0502020204030204" pitchFamily="34" charset="0"/>
              </a:rPr>
              <a:t>Pegs: Integers 1 to 3</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endParaRPr lang="en-US" sz="600" kern="0" dirty="0">
              <a:latin typeface="+mj-lt"/>
              <a:cs typeface="Calibri" panose="020F0502020204030204" pitchFamily="34" charset="0"/>
            </a:endParaRPr>
          </a:p>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dirty="0">
                <a:latin typeface="+mj-lt"/>
                <a:cs typeface="Calibri" panose="020F0502020204030204" pitchFamily="34" charset="0"/>
              </a:rPr>
              <a:t>Implementation:</a:t>
            </a:r>
          </a:p>
          <a:p>
            <a:pPr eaLnBrk="0" hangingPunct="0">
              <a:spcBef>
                <a:spcPts val="600"/>
              </a:spcBef>
              <a:buClr>
                <a:schemeClr val="tx1">
                  <a:lumMod val="90000"/>
                  <a:lumOff val="10000"/>
                </a:schemeClr>
              </a:buClr>
              <a:buSzPct val="100000"/>
              <a:defRPr/>
            </a:pPr>
            <a:endParaRPr lang="en-US" sz="2800" kern="0" dirty="0">
              <a:latin typeface="+mn-lt"/>
              <a:cs typeface="+mn-cs"/>
            </a:endParaRPr>
          </a:p>
        </p:txBody>
      </p:sp>
      <p:sp>
        <p:nvSpPr>
          <p:cNvPr id="9" name="TextBox 8">
            <a:extLst>
              <a:ext uri="{FF2B5EF4-FFF2-40B4-BE49-F238E27FC236}">
                <a16:creationId xmlns:a16="http://schemas.microsoft.com/office/drawing/2014/main" id="{29F683CC-0600-40FD-9D2B-FC1FF1C92314}"/>
              </a:ext>
            </a:extLst>
          </p:cNvPr>
          <p:cNvSpPr txBox="1"/>
          <p:nvPr/>
        </p:nvSpPr>
        <p:spPr bwMode="auto">
          <a:xfrm>
            <a:off x="457200" y="3478428"/>
            <a:ext cx="8474676"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dirty="0">
                <a:solidFill>
                  <a:srgbClr val="0000FF"/>
                </a:solidFill>
                <a:latin typeface="Courier New" pitchFamily="49" charset="0"/>
                <a:cs typeface="Courier New" pitchFamily="49" charset="0"/>
              </a:rPr>
              <a:t>void</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k,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source,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a:t>
            </a:r>
            <a:br>
              <a:rPr lang="en-US" b="1" dirty="0">
                <a:solidFill>
                  <a:schemeClr val="tx1"/>
                </a:solidFill>
                <a:latin typeface="Courier New" pitchFamily="49" charset="0"/>
                <a:cs typeface="Courier New" pitchFamily="49" charset="0"/>
              </a:rPr>
            </a:b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placeholder)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if</a:t>
            </a:r>
            <a:r>
              <a:rPr lang="en-US" b="1" dirty="0">
                <a:solidFill>
                  <a:schemeClr val="tx1"/>
                </a:solidFill>
                <a:latin typeface="Courier New" pitchFamily="49" charset="0"/>
                <a:cs typeface="Courier New" pitchFamily="49" charset="0"/>
              </a:rPr>
              <a:t> (k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print(k, source,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 </a:t>
            </a:r>
            <a:r>
              <a:rPr lang="en-US" b="1" dirty="0">
                <a:solidFill>
                  <a:srgbClr val="0000FF"/>
                </a:solidFill>
                <a:latin typeface="Courier New" pitchFamily="49" charset="0"/>
                <a:cs typeface="Courier New" pitchFamily="49" charset="0"/>
              </a:rPr>
              <a:t>else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source, placeholder,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print(k, source,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solve_tower_of_hanoi</a:t>
            </a:r>
            <a:r>
              <a:rPr lang="en-US" b="1" dirty="0">
                <a:solidFill>
                  <a:schemeClr val="tx1"/>
                </a:solidFill>
                <a:latin typeface="Courier New" pitchFamily="49" charset="0"/>
                <a:cs typeface="Courier New" pitchFamily="49" charset="0"/>
              </a:rPr>
              <a:t>(k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placeholder,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source);</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a:t>
            </a:r>
          </a:p>
        </p:txBody>
      </p:sp>
      <p:sp>
        <p:nvSpPr>
          <p:cNvPr id="10" name="TextBox 9">
            <a:extLst>
              <a:ext uri="{FF2B5EF4-FFF2-40B4-BE49-F238E27FC236}">
                <a16:creationId xmlns:a16="http://schemas.microsoft.com/office/drawing/2014/main" id="{D153CBB1-6A65-4E27-8E8D-942BD4332FB9}"/>
              </a:ext>
            </a:extLst>
          </p:cNvPr>
          <p:cNvSpPr txBox="1"/>
          <p:nvPr/>
        </p:nvSpPr>
        <p:spPr>
          <a:xfrm>
            <a:off x="7927109" y="587478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O(2</a:t>
            </a:r>
            <a:r>
              <a:rPr lang="en-US" baseline="30000" dirty="0"/>
              <a:t>n</a:t>
            </a:r>
            <a:r>
              <a:rPr lang="en-US" dirty="0"/>
              <a:t>)</a:t>
            </a:r>
          </a:p>
        </p:txBody>
      </p:sp>
    </p:spTree>
    <p:extLst>
      <p:ext uri="{BB962C8B-B14F-4D97-AF65-F5344CB8AC3E}">
        <p14:creationId xmlns:p14="http://schemas.microsoft.com/office/powerpoint/2010/main" val="1723252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0" name="TextBox 9"/>
          <p:cNvSpPr txBox="1"/>
          <p:nvPr/>
        </p:nvSpPr>
        <p:spPr bwMode="auto">
          <a:xfrm>
            <a:off x="609600" y="1192742"/>
            <a:ext cx="8094133"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dirty="0">
                <a:solidFill>
                  <a:srgbClr val="0000FF"/>
                </a:solidFill>
                <a:latin typeface="Courier New" pitchFamily="49" charset="0"/>
                <a:cs typeface="Courier New" pitchFamily="49" charset="0"/>
              </a:rPr>
              <a:t>void</a:t>
            </a:r>
            <a:r>
              <a:rPr lang="en-US" b="1" dirty="0">
                <a:solidFill>
                  <a:schemeClr val="tx1"/>
                </a:solidFill>
                <a:latin typeface="Courier New" pitchFamily="49" charset="0"/>
                <a:cs typeface="Courier New" pitchFamily="49" charset="0"/>
              </a:rPr>
              <a:t> print(</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k,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source,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"Disk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cs1010_print_long(k);</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 Peg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cs1010_print_long(source);</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cs1010_print_string(</a:t>
            </a:r>
            <a:r>
              <a:rPr lang="en-US" b="1" dirty="0">
                <a:solidFill>
                  <a:srgbClr val="006600"/>
                </a:solidFill>
                <a:latin typeface="Courier New" pitchFamily="49" charset="0"/>
                <a:cs typeface="Courier New" pitchFamily="49" charset="0"/>
              </a:rPr>
              <a:t>" -&gt; Peg "</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  cs1010_print_long(</a:t>
            </a: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569280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Tracing tower(3, 1, 3, 2)</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dirty="0">
                <a:latin typeface="Calibri" pitchFamily="34" charset="0"/>
              </a:rPr>
              <a:t>tower(3, 1, 3, 2);</a:t>
            </a:r>
          </a:p>
        </p:txBody>
      </p:sp>
      <p:grpSp>
        <p:nvGrpSpPr>
          <p:cNvPr id="9" name="Group 114"/>
          <p:cNvGrpSpPr>
            <a:grpSpLocks/>
          </p:cNvGrpSpPr>
          <p:nvPr/>
        </p:nvGrpSpPr>
        <p:grpSpPr bwMode="auto">
          <a:xfrm>
            <a:off x="1285875" y="2595564"/>
            <a:ext cx="1755775" cy="1683099"/>
            <a:chOff x="1286256" y="2755393"/>
            <a:chExt cx="1755648" cy="1683893"/>
          </a:xfrm>
        </p:grpSpPr>
        <p:sp>
          <p:nvSpPr>
            <p:cNvPr id="10" name="TextBox 9"/>
            <p:cNvSpPr txBox="1"/>
            <p:nvPr/>
          </p:nvSpPr>
          <p:spPr>
            <a:xfrm>
              <a:off x="1286256" y="2755393"/>
              <a:ext cx="1755648" cy="1170103"/>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3</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3</a:t>
              </a:r>
            </a:p>
            <a:p>
              <a:pPr>
                <a:defRPr/>
              </a:pPr>
              <a:r>
                <a:rPr lang="en-US" sz="1400" b="1" dirty="0">
                  <a:latin typeface="Calibri" pitchFamily="34" charset="0"/>
                  <a:cs typeface="Arial" charset="0"/>
                </a:rPr>
                <a:t>placeholder is </a:t>
              </a:r>
              <a:r>
                <a:rPr lang="en-US" sz="1400" b="1" dirty="0">
                  <a:latin typeface="Calibri" pitchFamily="34" charset="0"/>
                </a:rPr>
                <a:t>2</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11" name="TextBox 8"/>
            <p:cNvSpPr txBox="1">
              <a:spLocks noChangeArrowheads="1"/>
            </p:cNvSpPr>
            <p:nvPr/>
          </p:nvSpPr>
          <p:spPr bwMode="auto">
            <a:xfrm>
              <a:off x="1286256" y="3700273"/>
              <a:ext cx="1755327" cy="739013"/>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solve (2, 1, 2, 3)</a:t>
              </a:r>
            </a:p>
            <a:p>
              <a:r>
                <a:rPr lang="en-US" sz="1400" b="1" dirty="0">
                  <a:latin typeface="Calibri" pitchFamily="34" charset="0"/>
                </a:rPr>
                <a:t>print (3, 1, 3)</a:t>
              </a:r>
            </a:p>
            <a:p>
              <a:r>
                <a:rPr lang="en-US" sz="1400" b="1" dirty="0">
                  <a:latin typeface="Calibri" pitchFamily="34" charset="0"/>
                </a:rPr>
                <a:t>solve (2, 2, 3, 1)</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7" y="1820862"/>
            <a:ext cx="1755775" cy="1683989"/>
            <a:chOff x="3919728" y="1981201"/>
            <a:chExt cx="1756002" cy="1683196"/>
          </a:xfrm>
        </p:grpSpPr>
        <p:sp>
          <p:nvSpPr>
            <p:cNvPr id="19" name="TextBox 18"/>
            <p:cNvSpPr txBox="1"/>
            <p:nvPr/>
          </p:nvSpPr>
          <p:spPr>
            <a:xfrm>
              <a:off x="3919728" y="1981201"/>
              <a:ext cx="1756002" cy="116900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2</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2</a:t>
              </a:r>
            </a:p>
            <a:p>
              <a:pPr>
                <a:defRPr/>
              </a:pPr>
              <a:r>
                <a:rPr lang="en-US" sz="1400" b="1" dirty="0">
                  <a:latin typeface="Calibri" pitchFamily="34" charset="0"/>
                </a:rPr>
                <a:t>placeholder</a:t>
              </a:r>
              <a:r>
                <a:rPr lang="en-US" sz="1400" b="1" dirty="0">
                  <a:latin typeface="Calibri" pitchFamily="34" charset="0"/>
                  <a:cs typeface="Arial" charset="0"/>
                </a:rPr>
                <a:t> is </a:t>
              </a:r>
              <a:r>
                <a:rPr lang="en-US" sz="1400" b="1" dirty="0">
                  <a:latin typeface="Calibri" pitchFamily="34" charset="0"/>
                </a:rPr>
                <a:t>3</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20" name="TextBox 26"/>
            <p:cNvSpPr txBox="1">
              <a:spLocks noChangeArrowheads="1"/>
            </p:cNvSpPr>
            <p:nvPr/>
          </p:nvSpPr>
          <p:spPr bwMode="auto">
            <a:xfrm>
              <a:off x="3919728" y="2926081"/>
              <a:ext cx="1749649" cy="738316"/>
            </a:xfrm>
            <a:prstGeom prst="rect">
              <a:avLst/>
            </a:prstGeom>
            <a:solidFill>
              <a:schemeClr val="bg1"/>
            </a:solidFill>
            <a:ln w="9525">
              <a:solidFill>
                <a:schemeClr val="tx1"/>
              </a:solidFill>
              <a:miter lim="800000"/>
              <a:headEnd/>
              <a:tailEnd/>
            </a:ln>
          </p:spPr>
          <p:txBody>
            <a:bodyPr wrap="square">
              <a:spAutoFit/>
            </a:bodyPr>
            <a:lstStyle/>
            <a:p>
              <a:r>
                <a:rPr lang="en-US" sz="1400" b="1" dirty="0">
                  <a:latin typeface="Calibri" pitchFamily="34" charset="0"/>
                </a:rPr>
                <a:t>solve (1, 1, 3, 2)</a:t>
              </a:r>
            </a:p>
            <a:p>
              <a:r>
                <a:rPr lang="en-US" sz="1400" b="1" dirty="0">
                  <a:latin typeface="Calibri" pitchFamily="34" charset="0"/>
                </a:rPr>
                <a:t>print (2, 1, 2)</a:t>
              </a:r>
            </a:p>
            <a:p>
              <a:r>
                <a:rPr lang="en-US" sz="1400" b="1" dirty="0">
                  <a:latin typeface="Calibri" pitchFamily="34" charset="0"/>
                </a:rPr>
                <a:t>solve (1, 3, 2, 1)</a:t>
              </a:r>
            </a:p>
          </p:txBody>
        </p:sp>
      </p:grpSp>
      <p:grpSp>
        <p:nvGrpSpPr>
          <p:cNvPr id="21" name="Group 121"/>
          <p:cNvGrpSpPr>
            <a:grpSpLocks/>
          </p:cNvGrpSpPr>
          <p:nvPr/>
        </p:nvGrpSpPr>
        <p:grpSpPr bwMode="auto">
          <a:xfrm>
            <a:off x="3919539" y="4070352"/>
            <a:ext cx="1755775" cy="1646565"/>
            <a:chOff x="3919728" y="4230625"/>
            <a:chExt cx="1755395" cy="1647296"/>
          </a:xfrm>
        </p:grpSpPr>
        <p:sp>
          <p:nvSpPr>
            <p:cNvPr id="22" name="TextBox 21"/>
            <p:cNvSpPr txBox="1"/>
            <p:nvPr/>
          </p:nvSpPr>
          <p:spPr>
            <a:xfrm>
              <a:off x="3919728" y="4230625"/>
              <a:ext cx="1755395" cy="117007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2</a:t>
              </a:r>
            </a:p>
            <a:p>
              <a:pPr>
                <a:defRPr/>
              </a:pPr>
              <a:r>
                <a:rPr lang="en-US" sz="1400" b="1" dirty="0">
                  <a:latin typeface="Calibri" pitchFamily="34" charset="0"/>
                  <a:cs typeface="Arial" charset="0"/>
                </a:rPr>
                <a:t>source is </a:t>
              </a:r>
              <a:r>
                <a:rPr lang="en-US" sz="1400" b="1" dirty="0">
                  <a:latin typeface="Calibri" pitchFamily="34" charset="0"/>
                </a:rPr>
                <a:t>2</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a:latin typeface="Calibri" pitchFamily="34" charset="0"/>
                  <a:cs typeface="Arial" charset="0"/>
                </a:rPr>
                <a:t>placeholder is </a:t>
              </a:r>
              <a:r>
                <a:rPr lang="en-US" sz="1400" b="1" dirty="0">
                  <a:latin typeface="Calibri" pitchFamily="34" charset="0"/>
                </a:rPr>
                <a:t>1</a:t>
              </a:r>
              <a:endParaRPr lang="en-US" sz="1400" b="1" dirty="0">
                <a:latin typeface="Calibri" pitchFamily="34" charset="0"/>
                <a:cs typeface="Arial" charset="0"/>
              </a:endParaRPr>
            </a:p>
            <a:p>
              <a:pPr>
                <a:defRPr/>
              </a:pPr>
              <a:endParaRPr lang="en-US" sz="1400" b="1" dirty="0">
                <a:latin typeface="Calibri" pitchFamily="34" charset="0"/>
                <a:cs typeface="Arial" charset="0"/>
              </a:endParaRPr>
            </a:p>
          </p:txBody>
        </p:sp>
        <p:sp>
          <p:nvSpPr>
            <p:cNvPr id="23" name="TextBox 28"/>
            <p:cNvSpPr txBox="1">
              <a:spLocks noChangeArrowheads="1"/>
            </p:cNvSpPr>
            <p:nvPr/>
          </p:nvSpPr>
          <p:spPr bwMode="auto">
            <a:xfrm>
              <a:off x="3919729" y="5138929"/>
              <a:ext cx="1742697" cy="738992"/>
            </a:xfrm>
            <a:prstGeom prst="rect">
              <a:avLst/>
            </a:prstGeom>
            <a:solidFill>
              <a:schemeClr val="bg1"/>
            </a:solidFill>
            <a:ln w="9525">
              <a:solidFill>
                <a:schemeClr val="tx1"/>
              </a:solidFill>
              <a:miter lim="800000"/>
              <a:headEnd/>
              <a:tailEnd/>
            </a:ln>
          </p:spPr>
          <p:txBody>
            <a:bodyPr wrap="square">
              <a:spAutoFit/>
            </a:bodyPr>
            <a:lstStyle/>
            <a:p>
              <a:r>
                <a:rPr lang="en-US" sz="1400" b="1" dirty="0">
                  <a:latin typeface="Calibri" pitchFamily="34" charset="0"/>
                </a:rPr>
                <a:t>solve (1, 2, 1, 3)</a:t>
              </a:r>
            </a:p>
            <a:p>
              <a:r>
                <a:rPr lang="en-US" sz="1400" b="1" dirty="0">
                  <a:latin typeface="Calibri" pitchFamily="34" charset="0"/>
                </a:rPr>
                <a:t>print (2, 2, 3)</a:t>
              </a:r>
            </a:p>
            <a:p>
              <a:r>
                <a:rPr lang="en-US" sz="1400" b="1" dirty="0">
                  <a:latin typeface="Calibri" pitchFamily="34" charset="0"/>
                </a:rPr>
                <a:t>solve (1, 1, 3, 2)</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266955"/>
            <a:chOff x="6845808" y="755905"/>
            <a:chExt cx="1548384" cy="1266757"/>
          </a:xfrm>
        </p:grpSpPr>
        <p:sp>
          <p:nvSpPr>
            <p:cNvPr id="30" name="TextBox 29"/>
            <p:cNvSpPr txBox="1"/>
            <p:nvPr/>
          </p:nvSpPr>
          <p:spPr>
            <a:xfrm>
              <a:off x="6845808" y="755905"/>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rPr>
                <a:t>k </a:t>
              </a:r>
              <a:r>
                <a:rPr lang="en-US" sz="1400" b="1" dirty="0">
                  <a:latin typeface="Calibri" pitchFamily="34" charset="0"/>
                  <a:cs typeface="Arial" charset="0"/>
                </a:rPr>
                <a:t>is 1</a:t>
              </a:r>
            </a:p>
            <a:p>
              <a:pPr>
                <a:defRPr/>
              </a:pPr>
              <a:r>
                <a:rPr lang="en-US" sz="1400" b="1" dirty="0">
                  <a:latin typeface="Calibri" pitchFamily="34" charset="0"/>
                  <a:cs typeface="Arial" charset="0"/>
                </a:rPr>
                <a:t>source is 1</a:t>
              </a: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err="1">
                  <a:latin typeface="Calibri" pitchFamily="34" charset="0"/>
                  <a:cs typeface="Arial" charset="0"/>
                </a:rPr>
                <a:t>palceholder</a:t>
              </a:r>
              <a:r>
                <a:rPr lang="en-US" sz="1400" b="1" dirty="0">
                  <a:latin typeface="Calibri" pitchFamily="34" charset="0"/>
                  <a:cs typeface="Arial" charset="0"/>
                </a:rPr>
                <a:t> is </a:t>
              </a:r>
              <a:r>
                <a:rPr lang="en-US" sz="1400" b="1" dirty="0">
                  <a:latin typeface="Calibri" pitchFamily="34" charset="0"/>
                </a:rPr>
                <a:t>2</a:t>
              </a:r>
              <a:endParaRPr lang="en-US" sz="1400" b="1" dirty="0">
                <a:latin typeface="Calibri" pitchFamily="34" charset="0"/>
                <a:cs typeface="Arial" charset="0"/>
              </a:endParaRPr>
            </a:p>
          </p:txBody>
        </p:sp>
        <p:sp>
          <p:nvSpPr>
            <p:cNvPr id="31" name="TextBox 45"/>
            <p:cNvSpPr txBox="1">
              <a:spLocks noChangeArrowheads="1"/>
            </p:cNvSpPr>
            <p:nvPr/>
          </p:nvSpPr>
          <p:spPr bwMode="auto">
            <a:xfrm>
              <a:off x="6845808" y="1714933"/>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1, 3)</a:t>
              </a:r>
            </a:p>
          </p:txBody>
        </p:sp>
      </p:grpSp>
      <p:grpSp>
        <p:nvGrpSpPr>
          <p:cNvPr id="32" name="Group 120"/>
          <p:cNvGrpSpPr>
            <a:grpSpLocks/>
          </p:cNvGrpSpPr>
          <p:nvPr/>
        </p:nvGrpSpPr>
        <p:grpSpPr bwMode="auto">
          <a:xfrm>
            <a:off x="6870014" y="2335385"/>
            <a:ext cx="1549400" cy="1254598"/>
            <a:chOff x="6845808" y="2137904"/>
            <a:chExt cx="1548384" cy="1254402"/>
          </a:xfrm>
        </p:grpSpPr>
        <p:sp>
          <p:nvSpPr>
            <p:cNvPr id="33" name="TextBox 32"/>
            <p:cNvSpPr txBox="1"/>
            <p:nvPr/>
          </p:nvSpPr>
          <p:spPr>
            <a:xfrm>
              <a:off x="6845808" y="2137904"/>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a:t>
              </a:r>
              <a:r>
                <a:rPr lang="en-US" sz="1400" b="1" dirty="0">
                  <a:latin typeface="Calibri" pitchFamily="34" charset="0"/>
                </a:rPr>
                <a:t>3</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2</a:t>
              </a:r>
              <a:endParaRPr lang="en-US" sz="1400" b="1" dirty="0">
                <a:latin typeface="Calibri" pitchFamily="34" charset="0"/>
                <a:cs typeface="Arial" charset="0"/>
              </a:endParaRPr>
            </a:p>
            <a:p>
              <a:pPr>
                <a:defRPr/>
              </a:pPr>
              <a:r>
                <a:rPr lang="en-US" sz="1400" b="1" dirty="0">
                  <a:latin typeface="Calibri" pitchFamily="34" charset="0"/>
                  <a:cs typeface="Arial" charset="0"/>
                </a:rPr>
                <a:t>placeholder is </a:t>
              </a:r>
              <a:r>
                <a:rPr lang="en-US" sz="1400" b="1" dirty="0">
                  <a:latin typeface="Calibri" pitchFamily="34" charset="0"/>
                </a:rPr>
                <a:t>1</a:t>
              </a:r>
              <a:endParaRPr lang="en-US" sz="1400" b="1" dirty="0">
                <a:latin typeface="Calibri" pitchFamily="34" charset="0"/>
                <a:cs typeface="Arial" charset="0"/>
              </a:endParaRPr>
            </a:p>
          </p:txBody>
        </p:sp>
        <p:sp>
          <p:nvSpPr>
            <p:cNvPr id="34" name="TextBox 49"/>
            <p:cNvSpPr txBox="1">
              <a:spLocks noChangeArrowheads="1"/>
            </p:cNvSpPr>
            <p:nvPr/>
          </p:nvSpPr>
          <p:spPr bwMode="auto">
            <a:xfrm>
              <a:off x="6845808" y="3084577"/>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3, 2)</a:t>
              </a:r>
            </a:p>
          </p:txBody>
        </p:sp>
      </p:grpSp>
      <p:grpSp>
        <p:nvGrpSpPr>
          <p:cNvPr id="35" name="Group 122"/>
          <p:cNvGrpSpPr>
            <a:grpSpLocks/>
          </p:cNvGrpSpPr>
          <p:nvPr/>
        </p:nvGrpSpPr>
        <p:grpSpPr bwMode="auto">
          <a:xfrm>
            <a:off x="6845300" y="4055985"/>
            <a:ext cx="1549400" cy="1254598"/>
            <a:chOff x="6845808" y="3870961"/>
            <a:chExt cx="1548384" cy="1254402"/>
          </a:xfrm>
        </p:grpSpPr>
        <p:sp>
          <p:nvSpPr>
            <p:cNvPr id="36" name="TextBox 35"/>
            <p:cNvSpPr txBox="1"/>
            <p:nvPr/>
          </p:nvSpPr>
          <p:spPr>
            <a:xfrm>
              <a:off x="6845808" y="387096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2</a:t>
              </a: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1</a:t>
              </a:r>
            </a:p>
            <a:p>
              <a:pPr>
                <a:defRPr/>
              </a:pPr>
              <a:r>
                <a:rPr lang="en-US" sz="1400" b="1" dirty="0">
                  <a:latin typeface="Calibri" pitchFamily="34" charset="0"/>
                  <a:cs typeface="Arial" charset="0"/>
                </a:rPr>
                <a:t>placeholder is 3</a:t>
              </a:r>
            </a:p>
          </p:txBody>
        </p:sp>
        <p:sp>
          <p:nvSpPr>
            <p:cNvPr id="37" name="TextBox 51"/>
            <p:cNvSpPr txBox="1">
              <a:spLocks noChangeArrowheads="1"/>
            </p:cNvSpPr>
            <p:nvPr/>
          </p:nvSpPr>
          <p:spPr bwMode="auto">
            <a:xfrm>
              <a:off x="6845808" y="4817634"/>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2, 1)</a:t>
              </a:r>
            </a:p>
          </p:txBody>
        </p:sp>
      </p:grpSp>
      <p:grpSp>
        <p:nvGrpSpPr>
          <p:cNvPr id="38" name="Group 123"/>
          <p:cNvGrpSpPr>
            <a:grpSpLocks/>
          </p:cNvGrpSpPr>
          <p:nvPr/>
        </p:nvGrpSpPr>
        <p:grpSpPr bwMode="auto">
          <a:xfrm>
            <a:off x="6838950" y="5400979"/>
            <a:ext cx="1549400" cy="1254597"/>
            <a:chOff x="6839712" y="5400901"/>
            <a:chExt cx="1548384" cy="1254401"/>
          </a:xfrm>
        </p:grpSpPr>
        <p:sp>
          <p:nvSpPr>
            <p:cNvPr id="39" name="TextBox 38"/>
            <p:cNvSpPr txBox="1"/>
            <p:nvPr/>
          </p:nvSpPr>
          <p:spPr>
            <a:xfrm>
              <a:off x="6839712" y="540090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a:latin typeface="Calibri" pitchFamily="34" charset="0"/>
                  <a:cs typeface="Arial" charset="0"/>
                </a:rPr>
                <a:t>k is 1</a:t>
              </a:r>
            </a:p>
            <a:p>
              <a:pPr>
                <a:defRPr/>
              </a:pPr>
              <a:r>
                <a:rPr lang="en-US" sz="1400" b="1" dirty="0">
                  <a:latin typeface="Calibri" pitchFamily="34" charset="0"/>
                  <a:cs typeface="Arial" charset="0"/>
                </a:rPr>
                <a:t>source is </a:t>
              </a:r>
              <a:r>
                <a:rPr lang="en-US" sz="1400" b="1" dirty="0">
                  <a:latin typeface="Calibri" pitchFamily="34" charset="0"/>
                </a:rPr>
                <a:t>1</a:t>
              </a:r>
              <a:endParaRPr lang="en-US" sz="1400" b="1" dirty="0">
                <a:latin typeface="Calibri" pitchFamily="34" charset="0"/>
                <a:cs typeface="Arial" charset="0"/>
              </a:endParaRPr>
            </a:p>
            <a:p>
              <a:pPr>
                <a:defRPr/>
              </a:pPr>
              <a:r>
                <a:rPr lang="en-US" sz="1400" b="1" dirty="0" err="1">
                  <a:latin typeface="Calibri" pitchFamily="34" charset="0"/>
                  <a:cs typeface="Arial" charset="0"/>
                </a:rPr>
                <a:t>dest</a:t>
              </a:r>
              <a:r>
                <a:rPr lang="en-US" sz="1400" b="1" dirty="0">
                  <a:latin typeface="Calibri" pitchFamily="34" charset="0"/>
                  <a:cs typeface="Arial" charset="0"/>
                </a:rPr>
                <a:t> is </a:t>
              </a:r>
              <a:r>
                <a:rPr lang="en-US" sz="1400" b="1" dirty="0">
                  <a:latin typeface="Calibri" pitchFamily="34" charset="0"/>
                </a:rPr>
                <a:t>3</a:t>
              </a:r>
            </a:p>
            <a:p>
              <a:pPr>
                <a:defRPr/>
              </a:pPr>
              <a:r>
                <a:rPr lang="en-US" sz="1400" b="1" dirty="0">
                  <a:latin typeface="Calibri" pitchFamily="34" charset="0"/>
                </a:rPr>
                <a:t>placeholder</a:t>
              </a:r>
              <a:r>
                <a:rPr lang="en-US" sz="1400" b="1" dirty="0">
                  <a:latin typeface="Calibri" pitchFamily="34" charset="0"/>
                  <a:cs typeface="Arial" charset="0"/>
                </a:rPr>
                <a:t> is 2</a:t>
              </a:r>
            </a:p>
          </p:txBody>
        </p:sp>
        <p:sp>
          <p:nvSpPr>
            <p:cNvPr id="40" name="TextBox 53"/>
            <p:cNvSpPr txBox="1">
              <a:spLocks noChangeArrowheads="1"/>
            </p:cNvSpPr>
            <p:nvPr/>
          </p:nvSpPr>
          <p:spPr bwMode="auto">
            <a:xfrm>
              <a:off x="6839712" y="6347573"/>
              <a:ext cx="1548384" cy="307729"/>
            </a:xfrm>
            <a:prstGeom prst="rect">
              <a:avLst/>
            </a:prstGeom>
            <a:solidFill>
              <a:schemeClr val="bg1"/>
            </a:solidFill>
            <a:ln w="9525">
              <a:solidFill>
                <a:schemeClr val="tx1"/>
              </a:solidFill>
              <a:miter lim="800000"/>
              <a:headEnd/>
              <a:tailEnd/>
            </a:ln>
          </p:spPr>
          <p:txBody>
            <a:bodyPr>
              <a:spAutoFit/>
            </a:bodyPr>
            <a:lstStyle/>
            <a:p>
              <a:r>
                <a:rPr lang="en-US" sz="1400" b="1" dirty="0">
                  <a:latin typeface="Calibri" pitchFamily="34" charset="0"/>
                </a:rPr>
                <a:t>print (1, 1, 3)</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4" y="1708380"/>
            <a:ext cx="1150936" cy="1314220"/>
            <a:chOff x="5693664" y="2277522"/>
            <a:chExt cx="1152405" cy="906178"/>
          </a:xfrm>
        </p:grpSpPr>
        <p:cxnSp>
          <p:nvCxnSpPr>
            <p:cNvPr id="46" name="Straight Connector 68"/>
            <p:cNvCxnSpPr>
              <a:cxnSpLocks noChangeShapeType="1"/>
              <a:stCxn id="31" idx="1"/>
            </p:cNvCxnSpPr>
            <p:nvPr/>
          </p:nvCxnSpPr>
          <p:spPr bwMode="auto">
            <a:xfrm flipH="1">
              <a:off x="6425184" y="2277522"/>
              <a:ext cx="420885" cy="1"/>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a:off x="6425184" y="2277522"/>
              <a:ext cx="0" cy="90459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a:endCxn id="33" idx="1"/>
          </p:cNvCxnSpPr>
          <p:nvPr/>
        </p:nvCxnSpPr>
        <p:spPr bwMode="auto">
          <a:xfrm flipV="1">
            <a:off x="5668960" y="2812439"/>
            <a:ext cx="1201054" cy="477054"/>
          </a:xfrm>
          <a:prstGeom prst="bentConnector3">
            <a:avLst>
              <a:gd name="adj1" fmla="val 79836"/>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10421"/>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a:endCxn id="36" idx="1"/>
          </p:cNvCxnSpPr>
          <p:nvPr/>
        </p:nvCxnSpPr>
        <p:spPr bwMode="auto">
          <a:xfrm flipV="1">
            <a:off x="5572125" y="4533038"/>
            <a:ext cx="1273175" cy="524179"/>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a:stCxn id="37" idx="1"/>
          </p:cNvCxnSpPr>
          <p:nvPr/>
        </p:nvCxnSpPr>
        <p:spPr bwMode="auto">
          <a:xfrm rot="10800000" flipV="1">
            <a:off x="5535828" y="5165122"/>
            <a:ext cx="1309473" cy="0"/>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a:off x="5572125" y="5523554"/>
            <a:ext cx="1266825" cy="1"/>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a:stCxn id="40" idx="1"/>
          </p:cNvCxnSpPr>
          <p:nvPr/>
        </p:nvCxnSpPr>
        <p:spPr bwMode="auto">
          <a:xfrm rot="10800000">
            <a:off x="5572126" y="5618164"/>
            <a:ext cx="1266825" cy="88352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
        <p:nvSpPr>
          <p:cNvPr id="81" name="TextBox 80">
            <a:extLst>
              <a:ext uri="{FF2B5EF4-FFF2-40B4-BE49-F238E27FC236}">
                <a16:creationId xmlns:a16="http://schemas.microsoft.com/office/drawing/2014/main" id="{5D94346C-D381-40BF-8939-B87C972D4157}"/>
              </a:ext>
            </a:extLst>
          </p:cNvPr>
          <p:cNvSpPr txBox="1"/>
          <p:nvPr/>
        </p:nvSpPr>
        <p:spPr>
          <a:xfrm>
            <a:off x="1706846" y="597846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O(2</a:t>
            </a:r>
            <a:r>
              <a:rPr lang="en-US" baseline="30000" dirty="0"/>
              <a:t>n</a:t>
            </a:r>
            <a:r>
              <a:rPr lang="en-US" dirty="0"/>
              <a:t>)</a:t>
            </a:r>
          </a:p>
        </p:txBody>
      </p: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Output generated by tower(3, 1, 3, 2);</a:t>
            </a:r>
          </a:p>
        </p:txBody>
      </p:sp>
      <p:sp>
        <p:nvSpPr>
          <p:cNvPr id="8" name="TextBox 7"/>
          <p:cNvSpPr txBox="1"/>
          <p:nvPr/>
        </p:nvSpPr>
        <p:spPr>
          <a:xfrm>
            <a:off x="1327896" y="2123514"/>
            <a:ext cx="4566277"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a:latin typeface="Courier New" pitchFamily="49" charset="0"/>
                <a:cs typeface="Courier New" pitchFamily="49" charset="0"/>
              </a:rPr>
              <a:t>Disk 1: Peg 1 -&gt; Peg 3</a:t>
            </a:r>
          </a:p>
          <a:p>
            <a:pPr marL="180975">
              <a:tabLst>
                <a:tab pos="631825" algn="l"/>
              </a:tabLst>
              <a:defRPr/>
            </a:pPr>
            <a:r>
              <a:rPr lang="en-US" sz="2400" dirty="0">
                <a:latin typeface="Courier New" pitchFamily="49" charset="0"/>
                <a:cs typeface="Courier New" pitchFamily="49" charset="0"/>
              </a:rPr>
              <a:t>Disk 2: Peg 1 -&gt; Peg 2</a:t>
            </a:r>
          </a:p>
          <a:p>
            <a:pPr marL="180975">
              <a:tabLst>
                <a:tab pos="631825" algn="l"/>
              </a:tabLst>
              <a:defRPr/>
            </a:pPr>
            <a:r>
              <a:rPr lang="en-US" sz="2400" dirty="0">
                <a:latin typeface="Courier New" pitchFamily="49" charset="0"/>
                <a:cs typeface="Courier New" pitchFamily="49" charset="0"/>
              </a:rPr>
              <a:t>Disk 1: Peg 3 -&gt; Peg 2</a:t>
            </a:r>
          </a:p>
          <a:p>
            <a:pPr marL="180975">
              <a:tabLst>
                <a:tab pos="631825" algn="l"/>
              </a:tabLst>
              <a:defRPr/>
            </a:pPr>
            <a:r>
              <a:rPr lang="en-US" sz="2400" dirty="0">
                <a:latin typeface="Courier New" pitchFamily="49" charset="0"/>
                <a:cs typeface="Courier New" pitchFamily="49" charset="0"/>
              </a:rPr>
              <a:t>Disk 3: Peg 1 -&gt; Peg 3</a:t>
            </a:r>
          </a:p>
          <a:p>
            <a:pPr marL="180975">
              <a:tabLst>
                <a:tab pos="631825" algn="l"/>
              </a:tabLst>
              <a:defRPr/>
            </a:pPr>
            <a:r>
              <a:rPr lang="en-US" sz="2400" dirty="0">
                <a:latin typeface="Courier New" pitchFamily="49" charset="0"/>
                <a:cs typeface="Courier New" pitchFamily="49" charset="0"/>
              </a:rPr>
              <a:t>Disk 1: Peg 2 -&gt; Peg 1</a:t>
            </a:r>
          </a:p>
          <a:p>
            <a:pPr marL="180975">
              <a:tabLst>
                <a:tab pos="631825" algn="l"/>
              </a:tabLst>
              <a:defRPr/>
            </a:pPr>
            <a:r>
              <a:rPr lang="en-US" sz="2400" dirty="0">
                <a:latin typeface="Courier New" pitchFamily="49" charset="0"/>
                <a:cs typeface="Courier New" pitchFamily="49" charset="0"/>
              </a:rPr>
              <a:t>Disk 2: Peg 2 -&gt; Peg 3</a:t>
            </a:r>
          </a:p>
          <a:p>
            <a:pPr marL="180975">
              <a:tabLst>
                <a:tab pos="631825" algn="l"/>
              </a:tabLst>
              <a:defRPr/>
            </a:pPr>
            <a:r>
              <a:rPr lang="en-US" sz="2400" dirty="0">
                <a:latin typeface="Courier New" pitchFamily="49" charset="0"/>
                <a:cs typeface="Courier New" pitchFamily="49" charset="0"/>
              </a:rPr>
              <a:t>Disk 1: Peg 1 -&gt; Peg 3</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9" name="Content Placeholder 2"/>
          <p:cNvSpPr>
            <a:spLocks noGrp="1"/>
          </p:cNvSpPr>
          <p:nvPr>
            <p:ph idx="1"/>
          </p:nvPr>
        </p:nvSpPr>
        <p:spPr>
          <a:xfrm>
            <a:off x="334962" y="1304925"/>
            <a:ext cx="7513638" cy="556532"/>
          </a:xfrm>
        </p:spPr>
        <p:txBody>
          <a:bodyPr/>
          <a:lstStyle/>
          <a:p>
            <a:pPr>
              <a:spcBef>
                <a:spcPts val="600"/>
              </a:spcBef>
              <a:buNone/>
            </a:pPr>
            <a:r>
              <a:rPr lang="en-US" sz="2400" dirty="0"/>
              <a:t>Iteration </a:t>
            </a:r>
            <a:r>
              <a:rPr lang="en-US" sz="2400" dirty="0" err="1"/>
              <a:t>vs</a:t>
            </a:r>
            <a:r>
              <a:rPr lang="en-US" sz="2400" dirty="0"/>
              <a:t> Recursion: How to compute factorial(3)?</a:t>
            </a:r>
          </a:p>
        </p:txBody>
      </p:sp>
      <p:sp>
        <p:nvSpPr>
          <p:cNvPr id="10" name="TextBox 9"/>
          <p:cNvSpPr txBox="1"/>
          <p:nvPr/>
        </p:nvSpPr>
        <p:spPr>
          <a:xfrm>
            <a:off x="377080" y="2939143"/>
            <a:ext cx="2377006" cy="461665"/>
          </a:xfrm>
          <a:prstGeom prst="rect">
            <a:avLst/>
          </a:prstGeom>
          <a:noFill/>
        </p:spPr>
        <p:txBody>
          <a:bodyPr wrap="square" rtlCol="0">
            <a:spAutoFit/>
          </a:bodyPr>
          <a:lstStyle/>
          <a:p>
            <a:r>
              <a:rPr lang="en-US" sz="2400" dirty="0">
                <a:solidFill>
                  <a:srgbClr val="0000FF"/>
                </a:solidFill>
              </a:rPr>
              <a:t>Iteration man</a:t>
            </a:r>
            <a:endParaRPr lang="en-SG" sz="2400" dirty="0">
              <a:solidFill>
                <a:srgbClr val="0000FF"/>
              </a:solidFill>
            </a:endParaRPr>
          </a:p>
        </p:txBody>
      </p:sp>
      <p:pic>
        <p:nvPicPr>
          <p:cNvPr id="11" name="Picture 10" descr="question_clipart.gif"/>
          <p:cNvPicPr>
            <a:picLocks noChangeAspect="1"/>
          </p:cNvPicPr>
          <p:nvPr/>
        </p:nvPicPr>
        <p:blipFill>
          <a:blip r:embed="rId3" cstate="print"/>
          <a:stretch>
            <a:fillRect/>
          </a:stretch>
        </p:blipFill>
        <p:spPr>
          <a:xfrm>
            <a:off x="1659910" y="1819165"/>
            <a:ext cx="420206" cy="1022007"/>
          </a:xfrm>
          <a:prstGeom prst="rect">
            <a:avLst/>
          </a:prstGeom>
        </p:spPr>
      </p:pic>
      <p:sp>
        <p:nvSpPr>
          <p:cNvPr id="13" name="TextBox 12"/>
          <p:cNvSpPr txBox="1"/>
          <p:nvPr/>
        </p:nvSpPr>
        <p:spPr>
          <a:xfrm>
            <a:off x="6179166" y="1883228"/>
            <a:ext cx="2377006" cy="461665"/>
          </a:xfrm>
          <a:prstGeom prst="rect">
            <a:avLst/>
          </a:prstGeom>
          <a:noFill/>
        </p:spPr>
        <p:txBody>
          <a:bodyPr wrap="square" rtlCol="0">
            <a:spAutoFit/>
          </a:bodyPr>
          <a:lstStyle/>
          <a:p>
            <a:r>
              <a:rPr lang="en-US" sz="2400" dirty="0">
                <a:solidFill>
                  <a:srgbClr val="0000FF"/>
                </a:solidFill>
              </a:rPr>
              <a:t>Recursion man</a:t>
            </a:r>
            <a:endParaRPr lang="en-SG" sz="2400" dirty="0">
              <a:solidFill>
                <a:srgbClr val="0000FF"/>
              </a:solidFill>
            </a:endParaRPr>
          </a:p>
        </p:txBody>
      </p:sp>
      <p:grpSp>
        <p:nvGrpSpPr>
          <p:cNvPr id="14" name="Group 13"/>
          <p:cNvGrpSpPr/>
          <p:nvPr/>
        </p:nvGrpSpPr>
        <p:grpSpPr>
          <a:xfrm>
            <a:off x="408895" y="3461657"/>
            <a:ext cx="2334306" cy="2547257"/>
            <a:chOff x="408895" y="3461657"/>
            <a:chExt cx="2334306" cy="2547257"/>
          </a:xfrm>
        </p:grpSpPr>
        <p:pic>
          <p:nvPicPr>
            <p:cNvPr id="15" name="Picture 14" descr="imagesCAI79LF5.jpg"/>
            <p:cNvPicPr>
              <a:picLocks noChangeAspect="1"/>
            </p:cNvPicPr>
            <p:nvPr/>
          </p:nvPicPr>
          <p:blipFill>
            <a:blip r:embed="rId4" cstate="print"/>
            <a:stretch>
              <a:fillRect/>
            </a:stretch>
          </p:blipFill>
          <p:spPr>
            <a:xfrm>
              <a:off x="408895" y="4512809"/>
              <a:ext cx="1496105" cy="1496105"/>
            </a:xfrm>
            <a:prstGeom prst="rect">
              <a:avLst/>
            </a:prstGeom>
          </p:spPr>
        </p:pic>
        <p:sp>
          <p:nvSpPr>
            <p:cNvPr id="16" name="Oval Callout 15"/>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Arial" charset="0"/>
                  <a:cs typeface="Arial" charset="0"/>
                </a:rPr>
                <a:t>I do f(3) all by</a:t>
              </a:r>
              <a:r>
                <a:rPr kumimoji="0" lang="en-US" sz="1600" i="0" u="none" strike="noStrike" cap="none" normalizeH="0" dirty="0">
                  <a:ln>
                    <a:noFill/>
                  </a:ln>
                  <a:solidFill>
                    <a:schemeClr val="tx1"/>
                  </a:solidFill>
                  <a:effectLst/>
                  <a:latin typeface="Arial" charset="0"/>
                  <a:cs typeface="Arial" charset="0"/>
                </a:rPr>
                <a:t> myself…return 6 to my boss.</a:t>
              </a:r>
              <a:endParaRPr kumimoji="0" lang="en-SG" sz="1600" i="0" u="none" strike="noStrike" cap="none" normalizeH="0" baseline="0" dirty="0">
                <a:ln>
                  <a:noFill/>
                </a:ln>
                <a:solidFill>
                  <a:schemeClr val="tx1"/>
                </a:solidFill>
                <a:effectLst/>
                <a:latin typeface="Arial" charset="0"/>
                <a:cs typeface="Arial" charset="0"/>
              </a:endParaRPr>
            </a:p>
          </p:txBody>
        </p:sp>
        <p:sp>
          <p:nvSpPr>
            <p:cNvPr id="17" name="TextBox 16"/>
            <p:cNvSpPr txBox="1"/>
            <p:nvPr/>
          </p:nvSpPr>
          <p:spPr>
            <a:xfrm>
              <a:off x="827314" y="5050971"/>
              <a:ext cx="511629" cy="307777"/>
            </a:xfrm>
            <a:prstGeom prst="rect">
              <a:avLst/>
            </a:prstGeom>
            <a:noFill/>
          </p:spPr>
          <p:txBody>
            <a:bodyPr wrap="square" rtlCol="0">
              <a:spAutoFit/>
            </a:bodyPr>
            <a:lstStyle/>
            <a:p>
              <a:pPr algn="ctr"/>
              <a:r>
                <a:rPr lang="en-US" sz="1400" dirty="0">
                  <a:latin typeface="Calibri" pitchFamily="34" charset="0"/>
                </a:rPr>
                <a:t>f(3)</a:t>
              </a:r>
              <a:endParaRPr lang="en-SG" sz="1400" dirty="0">
                <a:latin typeface="Calibri" pitchFamily="34" charset="0"/>
              </a:endParaRPr>
            </a:p>
          </p:txBody>
        </p:sp>
      </p:grpSp>
      <p:grpSp>
        <p:nvGrpSpPr>
          <p:cNvPr id="18" name="Group 17"/>
          <p:cNvGrpSpPr/>
          <p:nvPr/>
        </p:nvGrpSpPr>
        <p:grpSpPr>
          <a:xfrm>
            <a:off x="3407229" y="1992085"/>
            <a:ext cx="2427514" cy="2547258"/>
            <a:chOff x="3407229" y="1992085"/>
            <a:chExt cx="2427514" cy="2547258"/>
          </a:xfrm>
        </p:grpSpPr>
        <p:pic>
          <p:nvPicPr>
            <p:cNvPr id="19" name="Picture 18" descr="imagesCAI79LF5.jpg"/>
            <p:cNvPicPr>
              <a:picLocks noChangeAspect="1"/>
            </p:cNvPicPr>
            <p:nvPr/>
          </p:nvPicPr>
          <p:blipFill>
            <a:blip r:embed="rId4" cstate="print"/>
            <a:stretch>
              <a:fillRect/>
            </a:stretch>
          </p:blipFill>
          <p:spPr>
            <a:xfrm>
              <a:off x="3435124" y="3043238"/>
              <a:ext cx="1496105" cy="1496105"/>
            </a:xfrm>
            <a:prstGeom prst="rect">
              <a:avLst/>
            </a:prstGeom>
          </p:spPr>
        </p:pic>
        <p:sp>
          <p:nvSpPr>
            <p:cNvPr id="20" name="Oval Callout 19"/>
            <p:cNvSpPr/>
            <p:nvPr/>
          </p:nvSpPr>
          <p:spPr bwMode="auto">
            <a:xfrm>
              <a:off x="3407229" y="1992085"/>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f(2) for me. I’ll return 3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1" name="TextBox 20"/>
            <p:cNvSpPr txBox="1"/>
            <p:nvPr/>
          </p:nvSpPr>
          <p:spPr>
            <a:xfrm>
              <a:off x="3864428" y="3603171"/>
              <a:ext cx="511629" cy="307777"/>
            </a:xfrm>
            <a:prstGeom prst="rect">
              <a:avLst/>
            </a:prstGeom>
            <a:noFill/>
          </p:spPr>
          <p:txBody>
            <a:bodyPr wrap="square" rtlCol="0">
              <a:spAutoFit/>
            </a:bodyPr>
            <a:lstStyle/>
            <a:p>
              <a:pPr algn="ctr"/>
              <a:r>
                <a:rPr lang="en-US" sz="1400" dirty="0">
                  <a:latin typeface="Calibri" pitchFamily="34" charset="0"/>
                </a:rPr>
                <a:t>f(3)</a:t>
              </a:r>
              <a:endParaRPr lang="en-SG" sz="1400" dirty="0">
                <a:latin typeface="Calibri" pitchFamily="34" charset="0"/>
              </a:endParaRPr>
            </a:p>
          </p:txBody>
        </p:sp>
      </p:grpSp>
      <p:grpSp>
        <p:nvGrpSpPr>
          <p:cNvPr id="22" name="Group 21"/>
          <p:cNvGrpSpPr/>
          <p:nvPr/>
        </p:nvGrpSpPr>
        <p:grpSpPr>
          <a:xfrm>
            <a:off x="4659085" y="2764971"/>
            <a:ext cx="2427514" cy="2286001"/>
            <a:chOff x="4659085" y="2764971"/>
            <a:chExt cx="2427514" cy="2286001"/>
          </a:xfrm>
        </p:grpSpPr>
        <p:pic>
          <p:nvPicPr>
            <p:cNvPr id="23" name="Picture 22" descr="imagesCAI79LF5.jpg"/>
            <p:cNvPicPr>
              <a:picLocks noChangeAspect="1"/>
            </p:cNvPicPr>
            <p:nvPr/>
          </p:nvPicPr>
          <p:blipFill>
            <a:blip r:embed="rId4" cstate="print"/>
            <a:stretch>
              <a:fillRect/>
            </a:stretch>
          </p:blipFill>
          <p:spPr>
            <a:xfrm>
              <a:off x="4708754" y="3892324"/>
              <a:ext cx="1158648" cy="1158648"/>
            </a:xfrm>
            <a:prstGeom prst="rect">
              <a:avLst/>
            </a:prstGeom>
          </p:spPr>
        </p:pic>
        <p:sp>
          <p:nvSpPr>
            <p:cNvPr id="24" name="Oval Callout 23"/>
            <p:cNvSpPr/>
            <p:nvPr/>
          </p:nvSpPr>
          <p:spPr bwMode="auto">
            <a:xfrm>
              <a:off x="4659085" y="2764971"/>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f(1) for me. I’ll return 2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5" name="TextBox 24"/>
            <p:cNvSpPr txBox="1"/>
            <p:nvPr/>
          </p:nvSpPr>
          <p:spPr>
            <a:xfrm>
              <a:off x="4974772" y="4321628"/>
              <a:ext cx="511629" cy="307777"/>
            </a:xfrm>
            <a:prstGeom prst="rect">
              <a:avLst/>
            </a:prstGeom>
            <a:noFill/>
          </p:spPr>
          <p:txBody>
            <a:bodyPr wrap="square" rtlCol="0">
              <a:spAutoFit/>
            </a:bodyPr>
            <a:lstStyle/>
            <a:p>
              <a:pPr algn="ctr"/>
              <a:r>
                <a:rPr lang="en-US" sz="1400" dirty="0">
                  <a:latin typeface="Calibri" pitchFamily="34" charset="0"/>
                </a:rPr>
                <a:t>f(2)</a:t>
              </a:r>
              <a:endParaRPr lang="en-SG" sz="1400" dirty="0">
                <a:latin typeface="Calibri" pitchFamily="34" charset="0"/>
              </a:endParaRPr>
            </a:p>
          </p:txBody>
        </p:sp>
      </p:grpSp>
      <p:grpSp>
        <p:nvGrpSpPr>
          <p:cNvPr id="26" name="Group 25"/>
          <p:cNvGrpSpPr/>
          <p:nvPr/>
        </p:nvGrpSpPr>
        <p:grpSpPr>
          <a:xfrm>
            <a:off x="5900057" y="3516086"/>
            <a:ext cx="2427514" cy="2100942"/>
            <a:chOff x="5900057" y="3516086"/>
            <a:chExt cx="2427514" cy="2100942"/>
          </a:xfrm>
        </p:grpSpPr>
        <p:pic>
          <p:nvPicPr>
            <p:cNvPr id="27" name="Picture 26" descr="imagesCAI79LF5.jpg"/>
            <p:cNvPicPr>
              <a:picLocks noChangeAspect="1"/>
            </p:cNvPicPr>
            <p:nvPr/>
          </p:nvPicPr>
          <p:blipFill>
            <a:blip r:embed="rId4" cstate="print"/>
            <a:stretch>
              <a:fillRect/>
            </a:stretch>
          </p:blipFill>
          <p:spPr>
            <a:xfrm>
              <a:off x="5949726" y="4643439"/>
              <a:ext cx="973589" cy="973589"/>
            </a:xfrm>
            <a:prstGeom prst="rect">
              <a:avLst/>
            </a:prstGeom>
          </p:spPr>
        </p:pic>
        <p:sp>
          <p:nvSpPr>
            <p:cNvPr id="28" name="Oval Callout 27"/>
            <p:cNvSpPr/>
            <p:nvPr/>
          </p:nvSpPr>
          <p:spPr bwMode="auto">
            <a:xfrm>
              <a:off x="5900057" y="3516086"/>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You, do f(0) for me. I’ll return 1 * your answer</a:t>
              </a:r>
              <a:r>
                <a:rPr kumimoji="0" lang="en-US" sz="1400" b="0" i="0" u="none" strike="noStrike" cap="none" normalizeH="0" dirty="0">
                  <a:ln>
                    <a:noFill/>
                  </a:ln>
                  <a:solidFill>
                    <a:schemeClr val="tx1"/>
                  </a:solidFill>
                  <a:effectLst/>
                  <a:latin typeface="Arial" charset="0"/>
                  <a:cs typeface="Arial" charset="0"/>
                </a:rPr>
                <a:t> to my boss.</a:t>
              </a:r>
              <a:endParaRPr kumimoji="0" lang="en-SG" sz="1400" b="0" i="0" u="none" strike="noStrike" cap="none" normalizeH="0" baseline="0" dirty="0">
                <a:ln>
                  <a:noFill/>
                </a:ln>
                <a:solidFill>
                  <a:schemeClr val="tx1"/>
                </a:solidFill>
                <a:effectLst/>
                <a:latin typeface="Arial" charset="0"/>
                <a:cs typeface="Arial" charset="0"/>
              </a:endParaRPr>
            </a:p>
          </p:txBody>
        </p:sp>
        <p:sp>
          <p:nvSpPr>
            <p:cNvPr id="29" name="TextBox 28"/>
            <p:cNvSpPr txBox="1"/>
            <p:nvPr/>
          </p:nvSpPr>
          <p:spPr>
            <a:xfrm>
              <a:off x="6128657" y="4996543"/>
              <a:ext cx="511629" cy="307777"/>
            </a:xfrm>
            <a:prstGeom prst="rect">
              <a:avLst/>
            </a:prstGeom>
            <a:noFill/>
          </p:spPr>
          <p:txBody>
            <a:bodyPr wrap="square" rtlCol="0">
              <a:spAutoFit/>
            </a:bodyPr>
            <a:lstStyle/>
            <a:p>
              <a:pPr algn="ctr"/>
              <a:r>
                <a:rPr lang="en-US" sz="1400" dirty="0">
                  <a:latin typeface="Calibri" pitchFamily="34" charset="0"/>
                </a:rPr>
                <a:t>f(1)</a:t>
              </a:r>
              <a:endParaRPr lang="en-SG" sz="1400" dirty="0">
                <a:latin typeface="Calibri" pitchFamily="34" charset="0"/>
              </a:endParaRPr>
            </a:p>
          </p:txBody>
        </p:sp>
      </p:grpSp>
      <p:grpSp>
        <p:nvGrpSpPr>
          <p:cNvPr id="30" name="Group 29"/>
          <p:cNvGrpSpPr/>
          <p:nvPr/>
        </p:nvGrpSpPr>
        <p:grpSpPr>
          <a:xfrm>
            <a:off x="6912428" y="4354285"/>
            <a:ext cx="2013858" cy="1774372"/>
            <a:chOff x="6901542" y="4408714"/>
            <a:chExt cx="2013858" cy="1774372"/>
          </a:xfrm>
        </p:grpSpPr>
        <p:pic>
          <p:nvPicPr>
            <p:cNvPr id="31" name="Picture 30" descr="imagesCAI79LF5.jpg"/>
            <p:cNvPicPr>
              <a:picLocks noChangeAspect="1"/>
            </p:cNvPicPr>
            <p:nvPr/>
          </p:nvPicPr>
          <p:blipFill>
            <a:blip r:embed="rId4" cstate="print"/>
            <a:stretch>
              <a:fillRect/>
            </a:stretch>
          </p:blipFill>
          <p:spPr>
            <a:xfrm>
              <a:off x="7038298" y="5394554"/>
              <a:ext cx="788532" cy="788532"/>
            </a:xfrm>
            <a:prstGeom prst="rect">
              <a:avLst/>
            </a:prstGeom>
          </p:spPr>
        </p:pic>
        <p:sp>
          <p:nvSpPr>
            <p:cNvPr id="32" name="Oval Callout 31"/>
            <p:cNvSpPr/>
            <p:nvPr/>
          </p:nvSpPr>
          <p:spPr bwMode="auto">
            <a:xfrm>
              <a:off x="6901542" y="4408714"/>
              <a:ext cx="2013858" cy="827314"/>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I will do f(0) all by myself, and return 1 to my</a:t>
              </a:r>
              <a:r>
                <a:rPr kumimoji="0" lang="en-US" sz="1200" b="0" i="0" u="none" strike="noStrike" cap="none" normalizeH="0" dirty="0">
                  <a:ln>
                    <a:noFill/>
                  </a:ln>
                  <a:solidFill>
                    <a:schemeClr val="tx1"/>
                  </a:solidFill>
                  <a:effectLst/>
                  <a:latin typeface="Arial" charset="0"/>
                  <a:cs typeface="Arial" charset="0"/>
                </a:rPr>
                <a:t> boss.</a:t>
              </a:r>
              <a:endParaRPr kumimoji="0" lang="en-SG" sz="1200" b="0" i="0" u="none" strike="noStrike" cap="none" normalizeH="0" baseline="0" dirty="0">
                <a:ln>
                  <a:noFill/>
                </a:ln>
                <a:solidFill>
                  <a:schemeClr val="tx1"/>
                </a:solidFill>
                <a:effectLst/>
                <a:latin typeface="Arial" charset="0"/>
                <a:cs typeface="Arial" charset="0"/>
              </a:endParaRPr>
            </a:p>
          </p:txBody>
        </p:sp>
        <p:sp>
          <p:nvSpPr>
            <p:cNvPr id="33" name="TextBox 32"/>
            <p:cNvSpPr txBox="1"/>
            <p:nvPr/>
          </p:nvSpPr>
          <p:spPr>
            <a:xfrm>
              <a:off x="7141028" y="5649686"/>
              <a:ext cx="511629" cy="307777"/>
            </a:xfrm>
            <a:prstGeom prst="rect">
              <a:avLst/>
            </a:prstGeom>
            <a:noFill/>
          </p:spPr>
          <p:txBody>
            <a:bodyPr wrap="square" rtlCol="0">
              <a:spAutoFit/>
            </a:bodyPr>
            <a:lstStyle/>
            <a:p>
              <a:pPr algn="ctr"/>
              <a:r>
                <a:rPr lang="en-US" sz="1400" dirty="0">
                  <a:latin typeface="Calibri" pitchFamily="34" charset="0"/>
                </a:rPr>
                <a:t>f(0)</a:t>
              </a:r>
              <a:endParaRPr lang="en-SG" sz="1400" dirty="0">
                <a:latin typeface="Calibri" pitchFamily="34" charset="0"/>
              </a:endParaRPr>
            </a:p>
          </p:txBody>
        </p:sp>
      </p:grpSp>
    </p:spTree>
    <p:extLst>
      <p:ext uri="{BB962C8B-B14F-4D97-AF65-F5344CB8AC3E}">
        <p14:creationId xmlns:p14="http://schemas.microsoft.com/office/powerpoint/2010/main" val="3209251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dissolv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4" name="Content Placeholder 2"/>
          <p:cNvSpPr>
            <a:spLocks noGrp="1"/>
          </p:cNvSpPr>
          <p:nvPr>
            <p:ph idx="1"/>
          </p:nvPr>
        </p:nvSpPr>
        <p:spPr>
          <a:xfrm>
            <a:off x="334963" y="1304925"/>
            <a:ext cx="8229600" cy="4940300"/>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400" dirty="0"/>
              <a:t>Problems that lend themselves to a recursive solution have the following characteristics: </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One or more </a:t>
            </a:r>
            <a:r>
              <a:rPr lang="en-US" sz="2000" dirty="0">
                <a:solidFill>
                  <a:srgbClr val="0000FF"/>
                </a:solidFill>
              </a:rPr>
              <a:t>simple cases </a:t>
            </a:r>
            <a:r>
              <a:rPr lang="en-US" sz="2000" dirty="0"/>
              <a:t>(also called </a:t>
            </a:r>
            <a:r>
              <a:rPr lang="en-US" sz="2000" dirty="0">
                <a:solidFill>
                  <a:srgbClr val="0000FF"/>
                </a:solidFill>
              </a:rPr>
              <a:t>base cases </a:t>
            </a:r>
            <a:r>
              <a:rPr lang="en-US" sz="2000" dirty="0"/>
              <a:t>or </a:t>
            </a:r>
            <a:r>
              <a:rPr lang="en-US" sz="2000" dirty="0">
                <a:solidFill>
                  <a:srgbClr val="0000FF"/>
                </a:solidFill>
              </a:rPr>
              <a:t>anchor cases</a:t>
            </a:r>
            <a:r>
              <a:rPr lang="en-US" sz="2000" dirty="0"/>
              <a:t>) of the problem have a straightforward, non-recursive solution </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The other cases can be redefined in terms of </a:t>
            </a:r>
            <a:r>
              <a:rPr lang="en-US" dirty="0">
                <a:solidFill>
                  <a:srgbClr val="0000FF"/>
                </a:solidFill>
              </a:rPr>
              <a:t>smaller problems of the same type</a:t>
            </a:r>
            <a:r>
              <a:rPr lang="en-US" sz="2000" dirty="0"/>
              <a:t>, i.e. closer to the simple cases</a:t>
            </a:r>
          </a:p>
          <a:p>
            <a:pPr marL="956945" lvl="2" indent="-279400">
              <a:spcBef>
                <a:spcPts val="600"/>
              </a:spcBef>
              <a:buClr>
                <a:schemeClr val="bg1">
                  <a:lumMod val="50000"/>
                </a:schemeClr>
              </a:buClr>
              <a:buSzPct val="100000"/>
              <a:buFont typeface="Wingdings" panose="05000000000000000000" pitchFamily="2" charset="2"/>
              <a:buChar char="§"/>
            </a:pPr>
            <a:r>
              <a:rPr lang="en-US" dirty="0"/>
              <a:t>By applying this redefinition process every time the recursive function is called, eventually the problem is reduced entirely to simple cases, which are relatively easy to solve</a:t>
            </a:r>
          </a:p>
          <a:p>
            <a:pPr marL="682625" lvl="1" indent="-279400">
              <a:spcBef>
                <a:spcPts val="600"/>
              </a:spcBef>
              <a:buClr>
                <a:schemeClr val="bg1">
                  <a:lumMod val="50000"/>
                </a:schemeClr>
              </a:buClr>
              <a:buSzPct val="100000"/>
              <a:buFont typeface="Wingdings" panose="05000000000000000000" pitchFamily="2" charset="2"/>
              <a:buChar char="§"/>
            </a:pPr>
            <a:r>
              <a:rPr lang="en-US" sz="2000" dirty="0"/>
              <a:t>The solutions of the smaller problems are combined to obtain the solution of the original problem </a:t>
            </a:r>
          </a:p>
        </p:txBody>
      </p:sp>
    </p:spTree>
    <p:extLst>
      <p:ext uri="{BB962C8B-B14F-4D97-AF65-F5344CB8AC3E}">
        <p14:creationId xmlns:p14="http://schemas.microsoft.com/office/powerpoint/2010/main" val="375744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4" name="Content Placeholder 2"/>
          <p:cNvSpPr>
            <a:spLocks noGrp="1"/>
          </p:cNvSpPr>
          <p:nvPr>
            <p:ph idx="1"/>
          </p:nvPr>
        </p:nvSpPr>
        <p:spPr>
          <a:xfrm>
            <a:off x="334963" y="1304925"/>
            <a:ext cx="8229600" cy="1453773"/>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800" dirty="0"/>
              <a:t>To write a recursive function: </a:t>
            </a:r>
          </a:p>
          <a:p>
            <a:pPr marL="682625" lvl="1" indent="-279400">
              <a:spcBef>
                <a:spcPts val="600"/>
              </a:spcBef>
              <a:buClr>
                <a:schemeClr val="bg1">
                  <a:lumMod val="50000"/>
                </a:schemeClr>
              </a:buClr>
              <a:buSzPct val="100000"/>
              <a:buFont typeface="Wingdings" panose="05000000000000000000" pitchFamily="2" charset="2"/>
              <a:buChar char="§"/>
            </a:pPr>
            <a:r>
              <a:rPr lang="en-US" sz="2400" dirty="0"/>
              <a:t>Identify the </a:t>
            </a:r>
            <a:r>
              <a:rPr lang="en-US" sz="2400" dirty="0">
                <a:solidFill>
                  <a:srgbClr val="C00000"/>
                </a:solidFill>
              </a:rPr>
              <a:t>base case(s) </a:t>
            </a:r>
            <a:r>
              <a:rPr lang="en-US" sz="2400" dirty="0"/>
              <a:t>of the relation</a:t>
            </a:r>
          </a:p>
          <a:p>
            <a:pPr marL="682625" lvl="1" indent="-279400">
              <a:spcBef>
                <a:spcPts val="600"/>
              </a:spcBef>
              <a:buClr>
                <a:schemeClr val="bg1">
                  <a:lumMod val="50000"/>
                </a:schemeClr>
              </a:buClr>
              <a:buSzPct val="100000"/>
              <a:buFont typeface="Wingdings" panose="05000000000000000000" pitchFamily="2" charset="2"/>
              <a:buChar char="§"/>
            </a:pPr>
            <a:r>
              <a:rPr lang="en-US" sz="2400" dirty="0"/>
              <a:t>Identify the </a:t>
            </a:r>
            <a:r>
              <a:rPr lang="en-US" sz="2400" dirty="0">
                <a:solidFill>
                  <a:srgbClr val="0000FF"/>
                </a:solidFill>
              </a:rPr>
              <a:t>recurrence relation</a:t>
            </a:r>
            <a:endParaRPr lang="en-US" sz="2400" dirty="0"/>
          </a:p>
        </p:txBody>
      </p:sp>
      <p:sp>
        <p:nvSpPr>
          <p:cNvPr id="8" name="TextBox 7"/>
          <p:cNvSpPr txBox="1"/>
          <p:nvPr/>
        </p:nvSpPr>
        <p:spPr>
          <a:xfrm>
            <a:off x="427591" y="2833333"/>
            <a:ext cx="4013780"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73138"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factorial(</a:t>
            </a:r>
            <a:r>
              <a:rPr lang="en-US" sz="1600" b="1" dirty="0">
                <a:solidFill>
                  <a:srgbClr val="0000FF"/>
                </a:solidFill>
                <a:latin typeface="Courier New" pitchFamily="49" charset="0"/>
                <a:cs typeface="Courier New" pitchFamily="49" charset="0"/>
              </a:rPr>
              <a:t>long</a:t>
            </a:r>
            <a:r>
              <a:rPr lang="en-US" sz="1600" b="1" dirty="0">
                <a:latin typeface="Courier New" pitchFamily="49" charset="0"/>
                <a:cs typeface="Courier New" pitchFamily="49" charset="0"/>
              </a:rPr>
              <a:t> n)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623888" algn="l"/>
                <a:tab pos="973138" algn="l"/>
              </a:tabLst>
            </a:pPr>
            <a:endParaRPr lang="en-US" sz="1600" b="1" dirty="0">
              <a:latin typeface="Courier New" pitchFamily="49" charset="0"/>
              <a:cs typeface="Courier New" pitchFamily="49" charset="0"/>
            </a:endParaRP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 * factorial(n-</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a:t>
            </a:r>
          </a:p>
          <a:p>
            <a:pPr>
              <a:tabLst>
                <a:tab pos="268288" algn="l"/>
                <a:tab pos="623888" algn="l"/>
                <a:tab pos="973138" algn="l"/>
              </a:tabLst>
            </a:pPr>
            <a:r>
              <a:rPr lang="en-US" sz="1600" b="1" dirty="0">
                <a:latin typeface="Courier New" pitchFamily="49" charset="0"/>
                <a:cs typeface="Courier New" pitchFamily="49" charset="0"/>
              </a:rPr>
              <a:t>}</a:t>
            </a:r>
          </a:p>
        </p:txBody>
      </p:sp>
      <p:sp>
        <p:nvSpPr>
          <p:cNvPr id="9" name="TextBox 8"/>
          <p:cNvSpPr txBox="1"/>
          <p:nvPr/>
        </p:nvSpPr>
        <p:spPr>
          <a:xfrm>
            <a:off x="4603351" y="2833333"/>
            <a:ext cx="4116106"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14400" algn="l"/>
              </a:tabLst>
            </a:pPr>
            <a:r>
              <a:rPr lang="en-US" sz="1600" b="1" dirty="0">
                <a:solidFill>
                  <a:srgbClr val="0000FF"/>
                </a:solidFill>
                <a:latin typeface="Courier New" pitchFamily="49" charset="0"/>
                <a:cs typeface="Courier New" pitchFamily="49" charset="0"/>
              </a:rPr>
              <a:t>int</a:t>
            </a:r>
            <a:r>
              <a:rPr lang="en-US" sz="1600" b="1" dirty="0">
                <a:latin typeface="Courier New" pitchFamily="49" charset="0"/>
                <a:cs typeface="Courier New" pitchFamily="49" charset="0"/>
              </a:rPr>
              <a:t> fib(</a:t>
            </a:r>
            <a:r>
              <a:rPr lang="en-US" sz="1600" b="1" dirty="0">
                <a:solidFill>
                  <a:srgbClr val="0000FF"/>
                </a:solidFill>
                <a:latin typeface="Courier New" pitchFamily="49" charset="0"/>
                <a:cs typeface="Courier New" pitchFamily="49" charset="0"/>
              </a:rPr>
              <a:t>long</a:t>
            </a:r>
            <a:r>
              <a:rPr lang="en-US" sz="1600" b="1" dirty="0">
                <a:latin typeface="Courier New" pitchFamily="49" charset="0"/>
                <a:cs typeface="Courier New" pitchFamily="49" charset="0"/>
              </a:rPr>
              <a:t> n) {</a:t>
            </a:r>
          </a:p>
          <a:p>
            <a:pPr>
              <a:tabLst>
                <a:tab pos="268288" algn="l"/>
                <a:tab pos="623888" algn="l"/>
                <a:tab pos="973138"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latin typeface="Courier New" pitchFamily="49" charset="0"/>
                <a:cs typeface="Courier New" pitchFamily="49" charset="0"/>
              </a:rPr>
              <a:t> (n &lt;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a:t>
            </a: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n;</a:t>
            </a:r>
          </a:p>
          <a:p>
            <a:pPr>
              <a:tabLst>
                <a:tab pos="268288" algn="l"/>
                <a:tab pos="623888" algn="l"/>
                <a:tab pos="914400" algn="l"/>
              </a:tabLst>
            </a:pPr>
            <a:endParaRPr lang="en-US" sz="1600" b="1" dirty="0">
              <a:latin typeface="Courier New" pitchFamily="49" charset="0"/>
              <a:cs typeface="Courier New" pitchFamily="49" charset="0"/>
            </a:endParaRP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else</a:t>
            </a:r>
            <a:endParaRPr lang="en-US" sz="1600" b="1" dirty="0">
              <a:latin typeface="Courier New" pitchFamily="49" charset="0"/>
              <a:cs typeface="Courier New" pitchFamily="49" charset="0"/>
            </a:endParaRPr>
          </a:p>
          <a:p>
            <a:pPr>
              <a:tabLst>
                <a:tab pos="268288" algn="l"/>
                <a:tab pos="623888" algn="l"/>
                <a:tab pos="914400" algn="l"/>
              </a:tabLst>
            </a:pPr>
            <a:r>
              <a:rPr lang="en-US" sz="1600" b="1" dirty="0">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latin typeface="Courier New" pitchFamily="49" charset="0"/>
                <a:cs typeface="Courier New" pitchFamily="49" charset="0"/>
              </a:rPr>
              <a:t> fib(n-</a:t>
            </a:r>
            <a:r>
              <a:rPr lang="en-US" sz="1600" b="1" dirty="0">
                <a:solidFill>
                  <a:srgbClr val="006600"/>
                </a:solidFill>
                <a:latin typeface="Courier New" pitchFamily="49" charset="0"/>
                <a:cs typeface="Courier New" pitchFamily="49" charset="0"/>
              </a:rPr>
              <a:t>1</a:t>
            </a:r>
            <a:r>
              <a:rPr lang="en-US" sz="1600" b="1" dirty="0">
                <a:latin typeface="Courier New" pitchFamily="49" charset="0"/>
                <a:cs typeface="Courier New" pitchFamily="49" charset="0"/>
              </a:rPr>
              <a:t>) + fib(n-</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a:t>
            </a:r>
          </a:p>
          <a:p>
            <a:pPr>
              <a:tabLst>
                <a:tab pos="268288" algn="l"/>
                <a:tab pos="623888" algn="l"/>
                <a:tab pos="914400" algn="l"/>
              </a:tabLst>
            </a:pPr>
            <a:r>
              <a:rPr lang="en-US" sz="1600" b="1" dirty="0">
                <a:latin typeface="Courier New" pitchFamily="49" charset="0"/>
                <a:cs typeface="Courier New" pitchFamily="49" charset="0"/>
              </a:rPr>
              <a:t>}</a:t>
            </a:r>
          </a:p>
        </p:txBody>
      </p:sp>
      <p:sp>
        <p:nvSpPr>
          <p:cNvPr id="10" name="Rectangle 9"/>
          <p:cNvSpPr/>
          <p:nvPr/>
        </p:nvSpPr>
        <p:spPr bwMode="auto">
          <a:xfrm>
            <a:off x="1103086" y="3122946"/>
            <a:ext cx="1204685"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1" name="Rectangle 10"/>
          <p:cNvSpPr/>
          <p:nvPr/>
        </p:nvSpPr>
        <p:spPr bwMode="auto">
          <a:xfrm>
            <a:off x="5250543" y="3122946"/>
            <a:ext cx="1193800"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3" name="Rectangle 12"/>
          <p:cNvSpPr/>
          <p:nvPr/>
        </p:nvSpPr>
        <p:spPr bwMode="auto">
          <a:xfrm>
            <a:off x="1948542" y="4066373"/>
            <a:ext cx="2253343" cy="304801"/>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4" name="Rectangle 13"/>
          <p:cNvSpPr/>
          <p:nvPr/>
        </p:nvSpPr>
        <p:spPr bwMode="auto">
          <a:xfrm>
            <a:off x="6128658" y="4077259"/>
            <a:ext cx="2347686" cy="293915"/>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97011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0.70"/>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70"/>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Effect transition="in" filter="fade">
                                      <p:cBhvr>
                                        <p:cTn id="22" dur="1000"/>
                                        <p:tgtEl>
                                          <p:spTgt spid="11"/>
                                        </p:tgtEl>
                                      </p:cBhvr>
                                    </p:animEffect>
                                  </p:childTnLst>
                                </p:cTn>
                              </p:par>
                            </p:childTnLst>
                          </p:cTn>
                        </p:par>
                        <p:par>
                          <p:cTn id="23" fill="hold">
                            <p:stCondLst>
                              <p:cond delay="2000"/>
                            </p:stCondLst>
                            <p:childTnLst>
                              <p:par>
                                <p:cTn id="24" presetID="55"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strVal val="#ppt_w*0.70"/>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Effect transition="in" filter="fade">
                                      <p:cBhvr>
                                        <p:cTn id="28" dur="1000"/>
                                        <p:tgtEl>
                                          <p:spTgt spid="13"/>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Thinking Recursively</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5952910" cy="3214069"/>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It is apparent that to do recursion you need to think “recursively”:</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Breaking a problem into simpler problems that have identical form</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dirty="0"/>
              <a:t>Is there only one way of breaking a problem into simpler problems?</a:t>
            </a:r>
          </a:p>
        </p:txBody>
      </p:sp>
      <p:pic>
        <p:nvPicPr>
          <p:cNvPr id="9" name="Picture 8" descr="thinking_recursively_small.jpg"/>
          <p:cNvPicPr>
            <a:picLocks noChangeAspect="1"/>
          </p:cNvPicPr>
          <p:nvPr/>
        </p:nvPicPr>
        <p:blipFill>
          <a:blip r:embed="rId3" cstate="print"/>
          <a:stretch>
            <a:fillRect/>
          </a:stretch>
        </p:blipFill>
        <p:spPr>
          <a:xfrm>
            <a:off x="6872151" y="531222"/>
            <a:ext cx="1905000" cy="2895600"/>
          </a:xfrm>
          <a:prstGeom prst="rect">
            <a:avLst/>
          </a:prstGeom>
        </p:spPr>
      </p:pic>
    </p:spTree>
    <p:extLst>
      <p:ext uri="{BB962C8B-B14F-4D97-AF65-F5344CB8AC3E}">
        <p14:creationId xmlns:p14="http://schemas.microsoft.com/office/powerpoint/2010/main" val="520219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10" name="Picture 9" descr="question_clipart.gif"/>
          <p:cNvPicPr>
            <a:picLocks noChangeAspect="1"/>
          </p:cNvPicPr>
          <p:nvPr/>
        </p:nvPicPr>
        <p:blipFill>
          <a:blip r:embed="rId3" cstate="print"/>
          <a:stretch>
            <a:fillRect/>
          </a:stretch>
        </p:blipFill>
        <p:spPr>
          <a:xfrm>
            <a:off x="7890893" y="4248856"/>
            <a:ext cx="795908" cy="1935773"/>
          </a:xfrm>
          <a:prstGeom prst="rect">
            <a:avLst/>
          </a:prstGeom>
        </p:spPr>
      </p:pic>
      <p:sp>
        <p:nvSpPr>
          <p:cNvPr id="11" name="Rectangle 3"/>
          <p:cNvSpPr txBox="1">
            <a:spLocks noChangeArrowheads="1"/>
          </p:cNvSpPr>
          <p:nvPr/>
        </p:nvSpPr>
        <p:spPr>
          <a:xfrm>
            <a:off x="457200" y="1349829"/>
            <a:ext cx="8229600" cy="5297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Given 2 positive integers </a:t>
            </a:r>
            <a:r>
              <a:rPr lang="en-US" sz="2800" i="1" dirty="0"/>
              <a:t>x</a:t>
            </a:r>
            <a:r>
              <a:rPr lang="en-US" sz="2800" dirty="0"/>
              <a:t> and </a:t>
            </a:r>
            <a:r>
              <a:rPr lang="en-US" sz="2800" i="1" dirty="0"/>
              <a:t>y</a:t>
            </a:r>
            <a:r>
              <a:rPr lang="en-US" sz="2800" dirty="0"/>
              <a:t>, where </a:t>
            </a:r>
            <a:r>
              <a:rPr lang="en-US" sz="2800" i="1" dirty="0"/>
              <a:t>x</a:t>
            </a:r>
            <a:r>
              <a:rPr lang="en-US" sz="2800" dirty="0"/>
              <a:t> </a:t>
            </a:r>
            <a:r>
              <a:rPr lang="en-US" sz="2800" dirty="0">
                <a:sym typeface="Symbol"/>
              </a:rPr>
              <a:t></a:t>
            </a:r>
            <a:r>
              <a:rPr lang="en-US" sz="2800" dirty="0"/>
              <a:t> </a:t>
            </a:r>
            <a:r>
              <a:rPr lang="en-US" sz="2800" i="1" dirty="0"/>
              <a:t>y</a:t>
            </a:r>
            <a:r>
              <a:rPr lang="en-US" sz="2800" dirty="0"/>
              <a:t>, compute</a:t>
            </a:r>
          </a:p>
          <a:p>
            <a:pPr lvl="1" fontAlgn="auto">
              <a:spcBef>
                <a:spcPts val="600"/>
              </a:spcBef>
              <a:spcAft>
                <a:spcPts val="0"/>
              </a:spcAft>
              <a:buFont typeface="Arial" pitchFamily="34" charset="0"/>
              <a:buNone/>
              <a:tabLst>
                <a:tab pos="744538" algn="l"/>
              </a:tabLst>
            </a:pPr>
            <a:r>
              <a:rPr lang="en-US" sz="2400" dirty="0"/>
              <a:t>		</a:t>
            </a:r>
            <a:r>
              <a:rPr lang="en-US" sz="2400" dirty="0" err="1">
                <a:solidFill>
                  <a:srgbClr val="0000FF"/>
                </a:solidFill>
              </a:rPr>
              <a:t>sumSq</a:t>
            </a:r>
            <a:r>
              <a:rPr lang="en-US" sz="2400" dirty="0">
                <a:solidFill>
                  <a:srgbClr val="0000FF"/>
                </a:solidFill>
              </a:rPr>
              <a:t>(</a:t>
            </a:r>
            <a:r>
              <a:rPr lang="en-US" sz="2400" i="1" dirty="0" err="1">
                <a:solidFill>
                  <a:srgbClr val="0000FF"/>
                </a:solidFill>
              </a:rPr>
              <a:t>x</a:t>
            </a:r>
            <a:r>
              <a:rPr lang="en-US" sz="2400" dirty="0" err="1">
                <a:solidFill>
                  <a:srgbClr val="0000FF"/>
                </a:solidFill>
              </a:rPr>
              <a:t>,</a:t>
            </a:r>
            <a:r>
              <a:rPr lang="en-US" sz="2400" i="1" dirty="0" err="1">
                <a:solidFill>
                  <a:srgbClr val="0000FF"/>
                </a:solidFill>
              </a:rPr>
              <a:t>y</a:t>
            </a:r>
            <a:r>
              <a:rPr lang="en-US" sz="2400" dirty="0">
                <a:solidFill>
                  <a:srgbClr val="0000FF"/>
                </a:solidFill>
              </a:rPr>
              <a:t>) = </a:t>
            </a:r>
            <a:r>
              <a:rPr lang="en-US" sz="2400" i="1" dirty="0">
                <a:solidFill>
                  <a:srgbClr val="0000FF"/>
                </a:solidFill>
              </a:rPr>
              <a:t>x</a:t>
            </a:r>
            <a:r>
              <a:rPr lang="en-US" sz="2400" baseline="30000" dirty="0">
                <a:solidFill>
                  <a:srgbClr val="0000FF"/>
                </a:solidFill>
              </a:rPr>
              <a:t>2</a:t>
            </a:r>
            <a:r>
              <a:rPr lang="en-US" sz="2400" dirty="0">
                <a:solidFill>
                  <a:srgbClr val="0000FF"/>
                </a:solidFill>
              </a:rPr>
              <a:t> + (</a:t>
            </a:r>
            <a:r>
              <a:rPr lang="en-US" sz="2400" i="1" dirty="0">
                <a:solidFill>
                  <a:srgbClr val="0000FF"/>
                </a:solidFill>
              </a:rPr>
              <a:t>x</a:t>
            </a:r>
            <a:r>
              <a:rPr lang="en-US" sz="2400" dirty="0">
                <a:solidFill>
                  <a:srgbClr val="0000FF"/>
                </a:solidFill>
              </a:rPr>
              <a:t>+1)</a:t>
            </a:r>
            <a:r>
              <a:rPr lang="en-US" sz="2400" baseline="30000" dirty="0">
                <a:solidFill>
                  <a:srgbClr val="0000FF"/>
                </a:solidFill>
              </a:rPr>
              <a:t> 2</a:t>
            </a:r>
            <a:r>
              <a:rPr lang="en-US" sz="2400" dirty="0">
                <a:solidFill>
                  <a:srgbClr val="0000FF"/>
                </a:solidFill>
              </a:rPr>
              <a:t> + … + (</a:t>
            </a:r>
            <a:r>
              <a:rPr lang="en-US" sz="2400" i="1" dirty="0">
                <a:solidFill>
                  <a:srgbClr val="0000FF"/>
                </a:solidFill>
              </a:rPr>
              <a:t>y</a:t>
            </a:r>
            <a:r>
              <a:rPr lang="en-US" sz="2400" dirty="0">
                <a:solidFill>
                  <a:srgbClr val="0000FF"/>
                </a:solidFill>
              </a:rPr>
              <a:t>-1)</a:t>
            </a:r>
            <a:r>
              <a:rPr lang="en-US" sz="2400" baseline="30000" dirty="0">
                <a:solidFill>
                  <a:srgbClr val="0000FF"/>
                </a:solidFill>
              </a:rPr>
              <a:t> 2</a:t>
            </a:r>
            <a:r>
              <a:rPr lang="en-US" sz="2400" dirty="0">
                <a:solidFill>
                  <a:srgbClr val="0000FF"/>
                </a:solidFill>
              </a:rPr>
              <a:t> + </a:t>
            </a:r>
            <a:r>
              <a:rPr lang="en-US" sz="2400" i="1" dirty="0">
                <a:solidFill>
                  <a:srgbClr val="0000FF"/>
                </a:solidFill>
              </a:rPr>
              <a:t>y</a:t>
            </a:r>
            <a:r>
              <a:rPr lang="en-US" sz="2400" baseline="30000" dirty="0">
                <a:solidFill>
                  <a:srgbClr val="0000FF"/>
                </a:solidFill>
              </a:rPr>
              <a:t>2</a:t>
            </a:r>
          </a:p>
          <a:p>
            <a:pPr marL="341313" indent="-341313" fontAlgn="auto">
              <a:spcBef>
                <a:spcPts val="1200"/>
              </a:spcBef>
              <a:spcAft>
                <a:spcPts val="0"/>
              </a:spcAft>
              <a:buClr>
                <a:schemeClr val="tx1">
                  <a:lumMod val="90000"/>
                  <a:lumOff val="10000"/>
                </a:schemeClr>
              </a:buClr>
              <a:buSzPct val="100000"/>
            </a:pPr>
            <a:r>
              <a:rPr lang="en-US" sz="2800" dirty="0"/>
              <a:t>For example</a:t>
            </a:r>
          </a:p>
          <a:p>
            <a:pPr lvl="1" fontAlgn="auto">
              <a:spcBef>
                <a:spcPts val="600"/>
              </a:spcBef>
              <a:spcAft>
                <a:spcPts val="0"/>
              </a:spcAft>
              <a:buFont typeface="Arial" pitchFamily="34" charset="0"/>
              <a:buNone/>
              <a:tabLst>
                <a:tab pos="744538" algn="l"/>
              </a:tabLst>
            </a:pPr>
            <a:r>
              <a:rPr lang="en-US" sz="2400" dirty="0"/>
              <a:t>		</a:t>
            </a:r>
            <a:r>
              <a:rPr lang="en-US" sz="2400" dirty="0" err="1"/>
              <a:t>sumSq</a:t>
            </a:r>
            <a:r>
              <a:rPr lang="en-US" sz="2400" dirty="0"/>
              <a:t>(5,10) = 5</a:t>
            </a:r>
            <a:r>
              <a:rPr lang="en-US" sz="2400" baseline="30000" dirty="0"/>
              <a:t>2</a:t>
            </a:r>
            <a:r>
              <a:rPr lang="en-US" sz="2400" dirty="0"/>
              <a:t> + 6</a:t>
            </a:r>
            <a:r>
              <a:rPr lang="en-US" sz="2400" baseline="30000" dirty="0"/>
              <a:t>2</a:t>
            </a:r>
            <a:r>
              <a:rPr lang="en-US" sz="2400" dirty="0"/>
              <a:t> + 7</a:t>
            </a:r>
            <a:r>
              <a:rPr lang="en-US" sz="2400" baseline="30000" dirty="0"/>
              <a:t>2</a:t>
            </a:r>
            <a:r>
              <a:rPr lang="en-US" sz="2400" dirty="0"/>
              <a:t> + 8</a:t>
            </a:r>
            <a:r>
              <a:rPr lang="en-US" sz="2400" baseline="30000" dirty="0"/>
              <a:t>2</a:t>
            </a:r>
            <a:r>
              <a:rPr lang="en-US" sz="2400" dirty="0"/>
              <a:t> + 9</a:t>
            </a:r>
            <a:r>
              <a:rPr lang="en-US" sz="2400" baseline="30000" dirty="0"/>
              <a:t>2</a:t>
            </a:r>
            <a:r>
              <a:rPr lang="en-US" sz="2400" dirty="0"/>
              <a:t> + 10</a:t>
            </a:r>
            <a:r>
              <a:rPr lang="en-US" sz="2400" baseline="30000" dirty="0"/>
              <a:t>2</a:t>
            </a:r>
            <a:r>
              <a:rPr lang="en-US" sz="2400" dirty="0"/>
              <a:t> = 355 </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How do you break this problem into smaller problems?</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How many ways can it be done?</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dirty="0"/>
              <a:t>We are going to show 3 versions</a:t>
            </a:r>
          </a:p>
        </p:txBody>
      </p:sp>
    </p:spTree>
    <p:extLst>
      <p:ext uri="{BB962C8B-B14F-4D97-AF65-F5344CB8AC3E}">
        <p14:creationId xmlns:p14="http://schemas.microsoft.com/office/powerpoint/2010/main" val="1854371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dissolve">
                                      <p:cBhvr>
                                        <p:cTn id="14" dur="500"/>
                                        <p:tgtEl>
                                          <p:spTgt spid="11">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dissolve">
                                      <p:cBhvr>
                                        <p:cTn id="26" dur="500"/>
                                        <p:tgtEl>
                                          <p:spTgt spid="11">
                                            <p:txEl>
                                              <p:pRg st="5" end="5"/>
                                            </p:txEl>
                                          </p:spTgt>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dissolve">
                                      <p:cBhvr>
                                        <p:cTn id="3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436915"/>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Version 1: </a:t>
            </a:r>
            <a:r>
              <a:rPr lang="en-US" dirty="0">
                <a:solidFill>
                  <a:srgbClr val="0000FF"/>
                </a:solidFill>
              </a:rPr>
              <a:t>‘going up’</a:t>
            </a:r>
          </a:p>
        </p:txBody>
      </p:sp>
      <p:sp>
        <p:nvSpPr>
          <p:cNvPr id="9" name="TextBox 8"/>
          <p:cNvSpPr txBox="1"/>
          <p:nvPr/>
        </p:nvSpPr>
        <p:spPr>
          <a:xfrm>
            <a:off x="1439055" y="1947004"/>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sumSq1(</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x, </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x * x;</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return</a:t>
            </a:r>
            <a:r>
              <a:rPr lang="en-US" sz="2000" b="1" dirty="0">
                <a:latin typeface="Courier New" pitchFamily="49" charset="0"/>
                <a:cs typeface="Courier New" pitchFamily="49" charset="0"/>
              </a:rPr>
              <a:t> x * x + sumSq1(x+</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 y);</a:t>
            </a:r>
          </a:p>
          <a:p>
            <a:pPr>
              <a:tabLst>
                <a:tab pos="363538" algn="l"/>
                <a:tab pos="714375" algn="l"/>
                <a:tab pos="1077913" algn="l"/>
              </a:tabLst>
              <a:defRPr/>
            </a:pPr>
            <a:r>
              <a:rPr lang="en-US" sz="2000" b="1" dirty="0">
                <a:latin typeface="Courier New" pitchFamily="49" charset="0"/>
                <a:cs typeface="Courier New" pitchFamily="49" charset="0"/>
              </a:rPr>
              <a:t>}</a:t>
            </a:r>
          </a:p>
        </p:txBody>
      </p:sp>
      <p:sp>
        <p:nvSpPr>
          <p:cNvPr id="13" name="Rectangle 3"/>
          <p:cNvSpPr txBox="1">
            <a:spLocks noChangeArrowheads="1"/>
          </p:cNvSpPr>
          <p:nvPr/>
        </p:nvSpPr>
        <p:spPr bwMode="auto">
          <a:xfrm>
            <a:off x="457200" y="3612987"/>
            <a:ext cx="8229600" cy="535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Version 2: </a:t>
            </a:r>
            <a:r>
              <a:rPr kumimoji="0" lang="en-US" sz="2400" b="0" i="0" u="none" strike="noStrike" kern="0" cap="none" spc="0" normalizeH="0" baseline="0" noProof="0" dirty="0">
                <a:ln>
                  <a:noFill/>
                </a:ln>
                <a:solidFill>
                  <a:srgbClr val="0000FF"/>
                </a:solidFill>
                <a:effectLst/>
                <a:uLnTx/>
                <a:uFillTx/>
                <a:latin typeface="+mn-lt"/>
                <a:ea typeface="+mn-ea"/>
                <a:cs typeface="+mn-cs"/>
              </a:rPr>
              <a:t>‘going down’</a:t>
            </a:r>
          </a:p>
        </p:txBody>
      </p:sp>
      <p:sp>
        <p:nvSpPr>
          <p:cNvPr id="14" name="TextBox 13"/>
          <p:cNvSpPr txBox="1"/>
          <p:nvPr/>
        </p:nvSpPr>
        <p:spPr>
          <a:xfrm>
            <a:off x="1439055" y="4123076"/>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sumSq2(</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x, </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y) {</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latin typeface="Courier New" pitchFamily="49" charset="0"/>
                <a:cs typeface="Courier New" pitchFamily="49" charset="0"/>
              </a:rPr>
              <a:t> (x == y)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y * y;</a:t>
            </a:r>
          </a:p>
          <a:p>
            <a:pPr>
              <a:tabLst>
                <a:tab pos="363538" algn="l"/>
                <a:tab pos="714375" algn="l"/>
                <a:tab pos="1077913"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else return</a:t>
            </a:r>
            <a:r>
              <a:rPr lang="en-US" sz="2000" b="1" dirty="0">
                <a:latin typeface="Courier New" pitchFamily="49" charset="0"/>
                <a:cs typeface="Courier New" pitchFamily="49" charset="0"/>
              </a:rPr>
              <a:t> y * y + sumSq2(x, y-</a:t>
            </a:r>
            <a:r>
              <a:rPr lang="en-US" sz="2000" b="1" dirty="0">
                <a:solidFill>
                  <a:srgbClr val="006600"/>
                </a:solidFill>
                <a:latin typeface="Courier New" pitchFamily="49" charset="0"/>
                <a:cs typeface="Courier New" pitchFamily="49" charset="0"/>
              </a:rPr>
              <a:t>1</a:t>
            </a:r>
            <a:r>
              <a:rPr lang="en-US" sz="2000" b="1" dirty="0">
                <a:latin typeface="Courier New" pitchFamily="49" charset="0"/>
                <a:cs typeface="Courier New" pitchFamily="49" charset="0"/>
              </a:rPr>
              <a:t>);</a:t>
            </a:r>
          </a:p>
          <a:p>
            <a:pPr>
              <a:tabLst>
                <a:tab pos="363538" algn="l"/>
                <a:tab pos="714375" algn="l"/>
                <a:tab pos="1077913" algn="l"/>
              </a:tabLst>
              <a:defRPr/>
            </a:pP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136524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dirty="0"/>
              <a:t>Unit25</a:t>
            </a:r>
            <a:r>
              <a:rPr sz="1200" dirty="0"/>
              <a:t> </a:t>
            </a:r>
            <a:r>
              <a:rPr lang="en-US" sz="1200" dirty="0"/>
              <a:t>-</a:t>
            </a:r>
            <a:r>
              <a:rPr sz="1200" dirty="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a:t>Trace trees</a:t>
            </a:r>
            <a:endParaRPr lang="en-US" dirty="0">
              <a:solidFill>
                <a:srgbClr val="0000FF"/>
              </a:solidFill>
            </a:endParaRPr>
          </a:p>
        </p:txBody>
      </p:sp>
      <p:sp>
        <p:nvSpPr>
          <p:cNvPr id="9" name="Text Box 4"/>
          <p:cNvSpPr txBox="1">
            <a:spLocks noChangeArrowheads="1"/>
          </p:cNvSpPr>
          <p:nvPr/>
        </p:nvSpPr>
        <p:spPr bwMode="auto">
          <a:xfrm>
            <a:off x="1676400" y="21336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sumSq1(5,10)</a:t>
            </a:r>
          </a:p>
        </p:txBody>
      </p:sp>
      <p:sp>
        <p:nvSpPr>
          <p:cNvPr id="11" name="Text Box 5"/>
          <p:cNvSpPr txBox="1">
            <a:spLocks noChangeArrowheads="1"/>
          </p:cNvSpPr>
          <p:nvPr/>
        </p:nvSpPr>
        <p:spPr bwMode="auto">
          <a:xfrm>
            <a:off x="1676400" y="2819400"/>
            <a:ext cx="20574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sumSq1(6,10)</a:t>
            </a:r>
          </a:p>
        </p:txBody>
      </p:sp>
      <p:sp>
        <p:nvSpPr>
          <p:cNvPr id="13" name="Line 6"/>
          <p:cNvSpPr>
            <a:spLocks noChangeShapeType="1"/>
          </p:cNvSpPr>
          <p:nvPr/>
        </p:nvSpPr>
        <p:spPr bwMode="auto">
          <a:xfrm>
            <a:off x="2362200" y="25146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4" name="Text Box 7"/>
          <p:cNvSpPr txBox="1">
            <a:spLocks noChangeArrowheads="1"/>
          </p:cNvSpPr>
          <p:nvPr/>
        </p:nvSpPr>
        <p:spPr bwMode="auto">
          <a:xfrm>
            <a:off x="1676400" y="35052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sumSq1(7,10)</a:t>
            </a:r>
          </a:p>
        </p:txBody>
      </p:sp>
      <p:sp>
        <p:nvSpPr>
          <p:cNvPr id="15" name="Line 8"/>
          <p:cNvSpPr>
            <a:spLocks noChangeShapeType="1"/>
          </p:cNvSpPr>
          <p:nvPr/>
        </p:nvSpPr>
        <p:spPr bwMode="auto">
          <a:xfrm>
            <a:off x="2362200" y="3200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6" name="Text Box 9"/>
          <p:cNvSpPr txBox="1">
            <a:spLocks noChangeArrowheads="1"/>
          </p:cNvSpPr>
          <p:nvPr/>
        </p:nvSpPr>
        <p:spPr bwMode="auto">
          <a:xfrm>
            <a:off x="1676400" y="41910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sumSq1(8,10)</a:t>
            </a:r>
          </a:p>
        </p:txBody>
      </p:sp>
      <p:sp>
        <p:nvSpPr>
          <p:cNvPr id="17" name="Line 10"/>
          <p:cNvSpPr>
            <a:spLocks noChangeShapeType="1"/>
          </p:cNvSpPr>
          <p:nvPr/>
        </p:nvSpPr>
        <p:spPr bwMode="auto">
          <a:xfrm>
            <a:off x="2362200" y="38862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8" name="Text Box 11"/>
          <p:cNvSpPr txBox="1">
            <a:spLocks noChangeArrowheads="1"/>
          </p:cNvSpPr>
          <p:nvPr/>
        </p:nvSpPr>
        <p:spPr bwMode="auto">
          <a:xfrm>
            <a:off x="1676400" y="48768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sumSq1(9,10)</a:t>
            </a:r>
          </a:p>
        </p:txBody>
      </p:sp>
      <p:sp>
        <p:nvSpPr>
          <p:cNvPr id="19" name="Line 12"/>
          <p:cNvSpPr>
            <a:spLocks noChangeShapeType="1"/>
          </p:cNvSpPr>
          <p:nvPr/>
        </p:nvSpPr>
        <p:spPr bwMode="auto">
          <a:xfrm>
            <a:off x="2362200" y="45720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0" name="Text Box 13"/>
          <p:cNvSpPr txBox="1">
            <a:spLocks noChangeArrowheads="1"/>
          </p:cNvSpPr>
          <p:nvPr/>
        </p:nvSpPr>
        <p:spPr bwMode="auto">
          <a:xfrm>
            <a:off x="1676400" y="5562600"/>
            <a:ext cx="22098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sumSq1(10,10)</a:t>
            </a:r>
          </a:p>
        </p:txBody>
      </p:sp>
      <p:sp>
        <p:nvSpPr>
          <p:cNvPr id="21" name="Line 14"/>
          <p:cNvSpPr>
            <a:spLocks noChangeShapeType="1"/>
          </p:cNvSpPr>
          <p:nvPr/>
        </p:nvSpPr>
        <p:spPr bwMode="auto">
          <a:xfrm>
            <a:off x="2362200" y="52578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2" name="Text Box 15"/>
          <p:cNvSpPr txBox="1">
            <a:spLocks noChangeArrowheads="1"/>
          </p:cNvSpPr>
          <p:nvPr/>
        </p:nvSpPr>
        <p:spPr bwMode="auto">
          <a:xfrm>
            <a:off x="2133600" y="6248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3" name="Line 16"/>
          <p:cNvSpPr>
            <a:spLocks noChangeShapeType="1"/>
          </p:cNvSpPr>
          <p:nvPr/>
        </p:nvSpPr>
        <p:spPr bwMode="auto">
          <a:xfrm>
            <a:off x="2362200" y="5867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4" name="Text Box 17"/>
          <p:cNvSpPr txBox="1">
            <a:spLocks noChangeArrowheads="1"/>
          </p:cNvSpPr>
          <p:nvPr/>
        </p:nvSpPr>
        <p:spPr bwMode="auto">
          <a:xfrm>
            <a:off x="2514600" y="52578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5" name="Text Box 18"/>
          <p:cNvSpPr txBox="1">
            <a:spLocks noChangeArrowheads="1"/>
          </p:cNvSpPr>
          <p:nvPr/>
        </p:nvSpPr>
        <p:spPr bwMode="auto">
          <a:xfrm>
            <a:off x="1752600" y="52578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6" name="Text Box 19"/>
          <p:cNvSpPr txBox="1">
            <a:spLocks noChangeArrowheads="1"/>
          </p:cNvSpPr>
          <p:nvPr/>
        </p:nvSpPr>
        <p:spPr bwMode="auto">
          <a:xfrm>
            <a:off x="1371600" y="52578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27" name="Text Box 20"/>
          <p:cNvSpPr txBox="1">
            <a:spLocks noChangeArrowheads="1"/>
          </p:cNvSpPr>
          <p:nvPr/>
        </p:nvSpPr>
        <p:spPr bwMode="auto">
          <a:xfrm>
            <a:off x="2514600" y="45720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181</a:t>
            </a:r>
          </a:p>
        </p:txBody>
      </p:sp>
      <p:sp>
        <p:nvSpPr>
          <p:cNvPr id="28" name="Text Box 21"/>
          <p:cNvSpPr txBox="1">
            <a:spLocks noChangeArrowheads="1"/>
          </p:cNvSpPr>
          <p:nvPr/>
        </p:nvSpPr>
        <p:spPr bwMode="auto">
          <a:xfrm>
            <a:off x="1752600" y="45720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9" name="Text Box 22"/>
          <p:cNvSpPr txBox="1">
            <a:spLocks noChangeArrowheads="1"/>
          </p:cNvSpPr>
          <p:nvPr/>
        </p:nvSpPr>
        <p:spPr bwMode="auto">
          <a:xfrm>
            <a:off x="1371600" y="45720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30" name="Text Box 23"/>
          <p:cNvSpPr txBox="1">
            <a:spLocks noChangeArrowheads="1"/>
          </p:cNvSpPr>
          <p:nvPr/>
        </p:nvSpPr>
        <p:spPr bwMode="auto">
          <a:xfrm>
            <a:off x="2514600" y="38862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31" name="Text Box 24"/>
          <p:cNvSpPr txBox="1">
            <a:spLocks noChangeArrowheads="1"/>
          </p:cNvSpPr>
          <p:nvPr/>
        </p:nvSpPr>
        <p:spPr bwMode="auto">
          <a:xfrm>
            <a:off x="1752600" y="38862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2" name="Text Box 25"/>
          <p:cNvSpPr txBox="1">
            <a:spLocks noChangeArrowheads="1"/>
          </p:cNvSpPr>
          <p:nvPr/>
        </p:nvSpPr>
        <p:spPr bwMode="auto">
          <a:xfrm>
            <a:off x="1371600" y="38862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33" name="Text Box 26"/>
          <p:cNvSpPr txBox="1">
            <a:spLocks noChangeArrowheads="1"/>
          </p:cNvSpPr>
          <p:nvPr/>
        </p:nvSpPr>
        <p:spPr bwMode="auto">
          <a:xfrm>
            <a:off x="2514600" y="3200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294</a:t>
            </a:r>
          </a:p>
        </p:txBody>
      </p:sp>
      <p:sp>
        <p:nvSpPr>
          <p:cNvPr id="34" name="Text Box 27"/>
          <p:cNvSpPr txBox="1">
            <a:spLocks noChangeArrowheads="1"/>
          </p:cNvSpPr>
          <p:nvPr/>
        </p:nvSpPr>
        <p:spPr bwMode="auto">
          <a:xfrm>
            <a:off x="1752600" y="32004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5" name="Text Box 28"/>
          <p:cNvSpPr txBox="1">
            <a:spLocks noChangeArrowheads="1"/>
          </p:cNvSpPr>
          <p:nvPr/>
        </p:nvSpPr>
        <p:spPr bwMode="auto">
          <a:xfrm>
            <a:off x="1371600" y="32004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36" name="Text Box 29"/>
          <p:cNvSpPr txBox="1">
            <a:spLocks noChangeArrowheads="1"/>
          </p:cNvSpPr>
          <p:nvPr/>
        </p:nvSpPr>
        <p:spPr bwMode="auto">
          <a:xfrm>
            <a:off x="2514600" y="2514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330</a:t>
            </a:r>
          </a:p>
        </p:txBody>
      </p:sp>
      <p:sp>
        <p:nvSpPr>
          <p:cNvPr id="37" name="Text Box 30"/>
          <p:cNvSpPr txBox="1">
            <a:spLocks noChangeArrowheads="1"/>
          </p:cNvSpPr>
          <p:nvPr/>
        </p:nvSpPr>
        <p:spPr bwMode="auto">
          <a:xfrm>
            <a:off x="1752600" y="25146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8" name="Text Box 31"/>
          <p:cNvSpPr txBox="1">
            <a:spLocks noChangeArrowheads="1"/>
          </p:cNvSpPr>
          <p:nvPr/>
        </p:nvSpPr>
        <p:spPr bwMode="auto">
          <a:xfrm>
            <a:off x="1371600" y="25146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39" name="Text Box 32"/>
          <p:cNvSpPr txBox="1">
            <a:spLocks noChangeArrowheads="1"/>
          </p:cNvSpPr>
          <p:nvPr/>
        </p:nvSpPr>
        <p:spPr bwMode="auto">
          <a:xfrm>
            <a:off x="1981200" y="1752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nvGrpSpPr>
          <p:cNvPr id="40" name="Group 33"/>
          <p:cNvGrpSpPr>
            <a:grpSpLocks/>
          </p:cNvGrpSpPr>
          <p:nvPr/>
        </p:nvGrpSpPr>
        <p:grpSpPr bwMode="auto">
          <a:xfrm>
            <a:off x="5181600" y="1752600"/>
            <a:ext cx="2514600" cy="4826000"/>
            <a:chOff x="3264" y="1104"/>
            <a:chExt cx="1584" cy="3040"/>
          </a:xfrm>
        </p:grpSpPr>
        <p:sp>
          <p:nvSpPr>
            <p:cNvPr id="41" name="Text Box 34"/>
            <p:cNvSpPr txBox="1">
              <a:spLocks noChangeArrowheads="1"/>
            </p:cNvSpPr>
            <p:nvPr/>
          </p:nvSpPr>
          <p:spPr bwMode="auto">
            <a:xfrm>
              <a:off x="3456" y="1344"/>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sumSq2(5,10)</a:t>
              </a:r>
            </a:p>
          </p:txBody>
        </p:sp>
        <p:sp>
          <p:nvSpPr>
            <p:cNvPr id="42" name="Text Box 35"/>
            <p:cNvSpPr txBox="1">
              <a:spLocks noChangeArrowheads="1"/>
            </p:cNvSpPr>
            <p:nvPr/>
          </p:nvSpPr>
          <p:spPr bwMode="auto">
            <a:xfrm>
              <a:off x="3456"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sumSq2(5,9)</a:t>
              </a:r>
            </a:p>
          </p:txBody>
        </p:sp>
        <p:sp>
          <p:nvSpPr>
            <p:cNvPr id="43" name="Line 36"/>
            <p:cNvSpPr>
              <a:spLocks noChangeShapeType="1"/>
            </p:cNvSpPr>
            <p:nvPr/>
          </p:nvSpPr>
          <p:spPr bwMode="auto">
            <a:xfrm>
              <a:off x="3888" y="1584"/>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4" name="Text Box 37"/>
            <p:cNvSpPr txBox="1">
              <a:spLocks noChangeArrowheads="1"/>
            </p:cNvSpPr>
            <p:nvPr/>
          </p:nvSpPr>
          <p:spPr bwMode="auto">
            <a:xfrm>
              <a:off x="3456" y="2208"/>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sumSq2(5,8)</a:t>
              </a:r>
            </a:p>
          </p:txBody>
        </p:sp>
        <p:sp>
          <p:nvSpPr>
            <p:cNvPr id="45" name="Line 38"/>
            <p:cNvSpPr>
              <a:spLocks noChangeShapeType="1"/>
            </p:cNvSpPr>
            <p:nvPr/>
          </p:nvSpPr>
          <p:spPr bwMode="auto">
            <a:xfrm>
              <a:off x="3888" y="201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6" name="Text Box 39"/>
            <p:cNvSpPr txBox="1">
              <a:spLocks noChangeArrowheads="1"/>
            </p:cNvSpPr>
            <p:nvPr/>
          </p:nvSpPr>
          <p:spPr bwMode="auto">
            <a:xfrm>
              <a:off x="3456" y="2640"/>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sumSq2(5,7)</a:t>
              </a:r>
            </a:p>
          </p:txBody>
        </p:sp>
        <p:sp>
          <p:nvSpPr>
            <p:cNvPr id="47" name="Line 40"/>
            <p:cNvSpPr>
              <a:spLocks noChangeShapeType="1"/>
            </p:cNvSpPr>
            <p:nvPr/>
          </p:nvSpPr>
          <p:spPr bwMode="auto">
            <a:xfrm>
              <a:off x="3888" y="2448"/>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8" name="Text Box 41"/>
            <p:cNvSpPr txBox="1">
              <a:spLocks noChangeArrowheads="1"/>
            </p:cNvSpPr>
            <p:nvPr/>
          </p:nvSpPr>
          <p:spPr bwMode="auto">
            <a:xfrm>
              <a:off x="3456" y="3072"/>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sumSq2(5,6)</a:t>
              </a:r>
            </a:p>
          </p:txBody>
        </p:sp>
        <p:sp>
          <p:nvSpPr>
            <p:cNvPr id="49" name="Line 42"/>
            <p:cNvSpPr>
              <a:spLocks noChangeShapeType="1"/>
            </p:cNvSpPr>
            <p:nvPr/>
          </p:nvSpPr>
          <p:spPr bwMode="auto">
            <a:xfrm>
              <a:off x="3888" y="2880"/>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0" name="Text Box 43"/>
            <p:cNvSpPr txBox="1">
              <a:spLocks noChangeArrowheads="1"/>
            </p:cNvSpPr>
            <p:nvPr/>
          </p:nvSpPr>
          <p:spPr bwMode="auto">
            <a:xfrm>
              <a:off x="3456" y="3504"/>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dirty="0"/>
                <a:t>sumSq2(5,5)</a:t>
              </a:r>
            </a:p>
          </p:txBody>
        </p:sp>
        <p:sp>
          <p:nvSpPr>
            <p:cNvPr id="51" name="Line 44"/>
            <p:cNvSpPr>
              <a:spLocks noChangeShapeType="1"/>
            </p:cNvSpPr>
            <p:nvPr/>
          </p:nvSpPr>
          <p:spPr bwMode="auto">
            <a:xfrm>
              <a:off x="3888" y="3312"/>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2" name="Text Box 45"/>
            <p:cNvSpPr txBox="1">
              <a:spLocks noChangeArrowheads="1"/>
            </p:cNvSpPr>
            <p:nvPr/>
          </p:nvSpPr>
          <p:spPr bwMode="auto">
            <a:xfrm>
              <a:off x="3744" y="393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3" name="Line 46"/>
            <p:cNvSpPr>
              <a:spLocks noChangeShapeType="1"/>
            </p:cNvSpPr>
            <p:nvPr/>
          </p:nvSpPr>
          <p:spPr bwMode="auto">
            <a:xfrm>
              <a:off x="3888" y="369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4" name="Text Box 47"/>
            <p:cNvSpPr txBox="1">
              <a:spLocks noChangeArrowheads="1"/>
            </p:cNvSpPr>
            <p:nvPr/>
          </p:nvSpPr>
          <p:spPr bwMode="auto">
            <a:xfrm>
              <a:off x="3984" y="331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5" name="Text Box 48"/>
            <p:cNvSpPr txBox="1">
              <a:spLocks noChangeArrowheads="1"/>
            </p:cNvSpPr>
            <p:nvPr/>
          </p:nvSpPr>
          <p:spPr bwMode="auto">
            <a:xfrm>
              <a:off x="3504" y="3312"/>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6" name="Text Box 49"/>
            <p:cNvSpPr txBox="1">
              <a:spLocks noChangeArrowheads="1"/>
            </p:cNvSpPr>
            <p:nvPr/>
          </p:nvSpPr>
          <p:spPr bwMode="auto">
            <a:xfrm>
              <a:off x="3264" y="3312"/>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57" name="Text Box 50"/>
            <p:cNvSpPr txBox="1">
              <a:spLocks noChangeArrowheads="1"/>
            </p:cNvSpPr>
            <p:nvPr/>
          </p:nvSpPr>
          <p:spPr bwMode="auto">
            <a:xfrm>
              <a:off x="398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58" name="Text Box 51"/>
            <p:cNvSpPr txBox="1">
              <a:spLocks noChangeArrowheads="1"/>
            </p:cNvSpPr>
            <p:nvPr/>
          </p:nvSpPr>
          <p:spPr bwMode="auto">
            <a:xfrm>
              <a:off x="3504" y="2880"/>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9" name="Text Box 52"/>
            <p:cNvSpPr txBox="1">
              <a:spLocks noChangeArrowheads="1"/>
            </p:cNvSpPr>
            <p:nvPr/>
          </p:nvSpPr>
          <p:spPr bwMode="auto">
            <a:xfrm>
              <a:off x="3264" y="2880"/>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60" name="Text Box 53"/>
            <p:cNvSpPr txBox="1">
              <a:spLocks noChangeArrowheads="1"/>
            </p:cNvSpPr>
            <p:nvPr/>
          </p:nvSpPr>
          <p:spPr bwMode="auto">
            <a:xfrm>
              <a:off x="3984" y="244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61" name="Text Box 54"/>
            <p:cNvSpPr txBox="1">
              <a:spLocks noChangeArrowheads="1"/>
            </p:cNvSpPr>
            <p:nvPr/>
          </p:nvSpPr>
          <p:spPr bwMode="auto">
            <a:xfrm>
              <a:off x="3504" y="2448"/>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2" name="Text Box 55"/>
            <p:cNvSpPr txBox="1">
              <a:spLocks noChangeArrowheads="1"/>
            </p:cNvSpPr>
            <p:nvPr/>
          </p:nvSpPr>
          <p:spPr bwMode="auto">
            <a:xfrm>
              <a:off x="3264" y="2448"/>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63" name="Text Box 56"/>
            <p:cNvSpPr txBox="1">
              <a:spLocks noChangeArrowheads="1"/>
            </p:cNvSpPr>
            <p:nvPr/>
          </p:nvSpPr>
          <p:spPr bwMode="auto">
            <a:xfrm>
              <a:off x="3984" y="201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174</a:t>
              </a:r>
            </a:p>
          </p:txBody>
        </p:sp>
        <p:sp>
          <p:nvSpPr>
            <p:cNvPr id="64" name="Text Box 57"/>
            <p:cNvSpPr txBox="1">
              <a:spLocks noChangeArrowheads="1"/>
            </p:cNvSpPr>
            <p:nvPr/>
          </p:nvSpPr>
          <p:spPr bwMode="auto">
            <a:xfrm>
              <a:off x="3504" y="2016"/>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5" name="Text Box 58"/>
            <p:cNvSpPr txBox="1">
              <a:spLocks noChangeArrowheads="1"/>
            </p:cNvSpPr>
            <p:nvPr/>
          </p:nvSpPr>
          <p:spPr bwMode="auto">
            <a:xfrm>
              <a:off x="3264" y="2016"/>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66" name="Text Box 59"/>
            <p:cNvSpPr txBox="1">
              <a:spLocks noChangeArrowheads="1"/>
            </p:cNvSpPr>
            <p:nvPr/>
          </p:nvSpPr>
          <p:spPr bwMode="auto">
            <a:xfrm>
              <a:off x="3984"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255</a:t>
              </a:r>
            </a:p>
          </p:txBody>
        </p:sp>
        <p:sp>
          <p:nvSpPr>
            <p:cNvPr id="67" name="Text Box 60"/>
            <p:cNvSpPr txBox="1">
              <a:spLocks noChangeArrowheads="1"/>
            </p:cNvSpPr>
            <p:nvPr/>
          </p:nvSpPr>
          <p:spPr bwMode="auto">
            <a:xfrm>
              <a:off x="3504" y="1584"/>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8" name="Text Box 61"/>
            <p:cNvSpPr txBox="1">
              <a:spLocks noChangeArrowheads="1"/>
            </p:cNvSpPr>
            <p:nvPr/>
          </p:nvSpPr>
          <p:spPr bwMode="auto">
            <a:xfrm>
              <a:off x="3264" y="1584"/>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69" name="Text Box 62"/>
            <p:cNvSpPr txBox="1">
              <a:spLocks noChangeArrowheads="1"/>
            </p:cNvSpPr>
            <p:nvPr/>
          </p:nvSpPr>
          <p:spPr bwMode="auto">
            <a:xfrm>
              <a:off x="3648" y="110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sp>
        <p:nvSpPr>
          <p:cNvPr id="70" name="Line 63"/>
          <p:cNvSpPr>
            <a:spLocks noChangeShapeType="1"/>
          </p:cNvSpPr>
          <p:nvPr/>
        </p:nvSpPr>
        <p:spPr bwMode="auto">
          <a:xfrm>
            <a:off x="4572000" y="1524000"/>
            <a:ext cx="0" cy="5029200"/>
          </a:xfrm>
          <a:prstGeom prst="line">
            <a:avLst/>
          </a:prstGeom>
          <a:noFill/>
          <a:ln w="31750" cap="sq">
            <a:solidFill>
              <a:schemeClr val="tx1"/>
            </a:solidFill>
            <a:round/>
            <a:headEnd type="none" w="sm" len="sm"/>
            <a:tailEnd type="none" w="sm" len="sm"/>
          </a:ln>
          <a:effectLst/>
        </p:spPr>
        <p:txBody>
          <a:bodyPr/>
          <a:lstStyle/>
          <a:p>
            <a:endParaRPr lang="en-SG"/>
          </a:p>
        </p:txBody>
      </p:sp>
    </p:spTree>
    <p:extLst>
      <p:ext uri="{BB962C8B-B14F-4D97-AF65-F5344CB8AC3E}">
        <p14:creationId xmlns:p14="http://schemas.microsoft.com/office/powerpoint/2010/main" val="1890638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500"/>
                                        <p:tgtEl>
                                          <p:spTgt spid="3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up)">
                                      <p:cBhvr>
                                        <p:cTn id="80" dur="500"/>
                                        <p:tgtEl>
                                          <p:spTgt spid="26"/>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up)">
                                      <p:cBhvr>
                                        <p:cTn id="84" dur="500"/>
                                        <p:tgtEl>
                                          <p:spTgt spid="25"/>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up)">
                                      <p:cBhvr>
                                        <p:cTn id="88" dur="500"/>
                                        <p:tgtEl>
                                          <p:spTgt spid="21"/>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up)">
                                      <p:cBhvr>
                                        <p:cTn id="97" dur="500"/>
                                        <p:tgtEl>
                                          <p:spTgt spid="23"/>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up)">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up)">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up)">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up)">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up)">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up)">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up)">
                                      <p:cBhvr>
                                        <p:cTn id="1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utoUpdateAnimBg="0"/>
      <p:bldP spid="13" grpId="0" animBg="1"/>
      <p:bldP spid="14" grpId="0" autoUpdateAnimBg="0"/>
      <p:bldP spid="15" grpId="0" animBg="1"/>
      <p:bldP spid="16" grpId="0" autoUpdateAnimBg="0"/>
      <p:bldP spid="17" grpId="0" animBg="1"/>
      <p:bldP spid="18" grpId="0" autoUpdateAnimBg="0"/>
      <p:bldP spid="19" grpId="0" animBg="1"/>
      <p:bldP spid="20" grpId="0" autoUpdateAnimBg="0"/>
      <p:bldP spid="21" grpId="0" animBg="1"/>
      <p:bldP spid="22" grpId="0" animBg="1" autoUpdateAnimBg="0"/>
      <p:bldP spid="23" grpId="0" animBg="1"/>
      <p:bldP spid="24" grpId="0" animBg="1" autoUpdateAnimBg="0"/>
      <p:bldP spid="25" grpId="0" autoUpdateAnimBg="0"/>
      <p:bldP spid="26" grpId="0" animBg="1" autoUpdateAnimBg="0"/>
      <p:bldP spid="27" grpId="0" animBg="1" autoUpdateAnimBg="0"/>
      <p:bldP spid="28" grpId="0" autoUpdateAnimBg="0"/>
      <p:bldP spid="29" grpId="0" animBg="1" autoUpdateAnimBg="0"/>
      <p:bldP spid="30" grpId="0" animBg="1" autoUpdateAnimBg="0"/>
      <p:bldP spid="31" grpId="0" autoUpdateAnimBg="0"/>
      <p:bldP spid="32" grpId="0" animBg="1" autoUpdateAnimBg="0"/>
      <p:bldP spid="33" grpId="0" animBg="1" autoUpdateAnimBg="0"/>
      <p:bldP spid="34" grpId="0" autoUpdateAnimBg="0"/>
      <p:bldP spid="35" grpId="0" animBg="1" autoUpdateAnimBg="0"/>
      <p:bldP spid="36" grpId="0" animBg="1" autoUpdateAnimBg="0"/>
      <p:bldP spid="37" grpId="0" autoUpdateAnimBg="0"/>
      <p:bldP spid="38" grpId="0" animBg="1" autoUpdateAnimBg="0"/>
      <p:bldP spid="39"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14329</TotalTime>
  <Words>2435</Words>
  <Application>Microsoft Office PowerPoint</Application>
  <PresentationFormat>On-screen Show (4:3)</PresentationFormat>
  <Paragraphs>467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Monotype Corsiva</vt:lpstr>
      <vt:lpstr>Times New Roman</vt:lpstr>
      <vt:lpstr>Wingdings</vt:lpstr>
      <vt:lpstr>Clarity</vt:lpstr>
      <vt:lpstr>PowerPoint Presentation</vt:lpstr>
      <vt:lpstr>Unit 25: Tower of Hanoi</vt:lpstr>
      <vt:lpstr>Gist of Recursion</vt:lpstr>
      <vt:lpstr>Gist of Recursion</vt:lpstr>
      <vt:lpstr>Gist of Recursion</vt:lpstr>
      <vt:lpstr>Thinking Recursively</vt:lpstr>
      <vt:lpstr>Think: Sum of Squares</vt:lpstr>
      <vt:lpstr>Think: Sum of Squares</vt:lpstr>
      <vt:lpstr>Think: Sum of Squares</vt:lpstr>
      <vt:lpstr>Think: Sum of Squares</vt:lpstr>
      <vt:lpstr>Think: Sum of Squares</vt:lpstr>
      <vt:lpstr>Common Types of Recursion</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Zhao Jin</cp:lastModifiedBy>
  <cp:revision>1541</cp:revision>
  <cp:lastPrinted>2014-06-20T04:24:53Z</cp:lastPrinted>
  <dcterms:created xsi:type="dcterms:W3CDTF">1998-09-05T15:03:32Z</dcterms:created>
  <dcterms:modified xsi:type="dcterms:W3CDTF">2021-03-29T07:55:26Z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