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8"/>
  </p:notesMasterIdLst>
  <p:handoutMasterIdLst>
    <p:handoutMasterId r:id="rId9"/>
  </p:handoutMasterIdLst>
  <p:sldIdLst>
    <p:sldId id="256" r:id="rId2"/>
    <p:sldId id="468" r:id="rId3"/>
    <p:sldId id="551" r:id="rId4"/>
    <p:sldId id="552" r:id="rId5"/>
    <p:sldId id="553" r:id="rId6"/>
    <p:sldId id="555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04486-089B-436D-87FF-F28CD91D0208}" v="198" dt="2021-01-21T13:53:15.617"/>
    <p1510:client id="{3342749F-A4A3-4CC6-8E89-A279285BF1FF}" v="286" dt="2021-01-21T12:52:54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81" autoAdjust="0"/>
    <p:restoredTop sz="87185" autoAdjust="0"/>
  </p:normalViewPr>
  <p:slideViewPr>
    <p:cSldViewPr snapToGrid="0">
      <p:cViewPr varScale="1">
        <p:scale>
          <a:sx n="51" d="100"/>
          <a:sy n="51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1T13:00:45.221" v="4541" actId="13926"/>
      <pc:docMkLst>
        <pc:docMk/>
      </pc:docMkLst>
      <pc:sldChg chg="delSp modSp add mod delAnim modAnim">
        <pc:chgData name="Zhao Jin" userId="cd05a825-544c-438a-9ba1-08e63db50b47" providerId="ADAL" clId="{3342749F-A4A3-4CC6-8E89-A279285BF1FF}" dt="2021-01-21T12:36:55.212" v="3361" actId="20577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44.494" v="2391" actId="20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52.525" v="2392" actId="14100"/>
          <ac:spMkLst>
            <pc:docMk/>
            <pc:sldMk cId="1311126165" sldId="485"/>
            <ac:spMk id="10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2:26.178" v="2388" actId="313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2:56:01.868" v="4210" actId="1035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23:26.207" v="2421" actId="20577"/>
          <ac:spMkLst>
            <pc:docMk/>
            <pc:sldMk cId="681224785" sldId="531"/>
            <ac:spMk id="24578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1T12:27:02.917" v="2561" actId="478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17:47.962" v="465" actId="5793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18.234" v="552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modAnim">
        <pc:chgData name="Zhao Jin" userId="cd05a825-544c-438a-9ba1-08e63db50b47" providerId="ADAL" clId="{3342749F-A4A3-4CC6-8E89-A279285BF1FF}" dt="2021-01-21T12:37:07.631" v="3363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1T12:19:16.841" v="2315" actId="1076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1T12:19:56.116" v="2341" actId="1076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1T12:21:58.582" v="2381" actId="1076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">
        <pc:chgData name="Zhao Jin" userId="cd05a825-544c-438a-9ba1-08e63db50b47" providerId="ADAL" clId="{3342749F-A4A3-4CC6-8E89-A279285BF1FF}" dt="2021-01-21T13:00:45.221" v="4541" actId="13926"/>
        <pc:sldMkLst>
          <pc:docMk/>
          <pc:sldMk cId="784668950" sldId="550"/>
        </pc:sldMkLst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15604486-089B-436D-87FF-F28CD91D0208}"/>
    <pc:docChg chg="undo custSel addSld delSld modSld modMainMaster">
      <pc:chgData name="Zhao Jin" userId="cd05a825-544c-438a-9ba1-08e63db50b47" providerId="ADAL" clId="{15604486-089B-436D-87FF-F28CD91D0208}" dt="2021-01-21T13:53:20.734" v="1520" actId="14100"/>
      <pc:docMkLst>
        <pc:docMk/>
      </pc:docMkLst>
      <pc:sldChg chg="modSp mod">
        <pc:chgData name="Zhao Jin" userId="cd05a825-544c-438a-9ba1-08e63db50b47" providerId="ADAL" clId="{15604486-089B-436D-87FF-F28CD91D0208}" dt="2021-01-21T13:08:05.243" v="24" actId="20577"/>
        <pc:sldMkLst>
          <pc:docMk/>
          <pc:sldMk cId="0" sldId="256"/>
        </pc:sldMkLst>
        <pc:spChg chg="mod">
          <ac:chgData name="Zhao Jin" userId="cd05a825-544c-438a-9ba1-08e63db50b47" providerId="ADAL" clId="{15604486-089B-436D-87FF-F28CD91D0208}" dt="2021-01-21T13:05:00.492" v="2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8:05.243" v="2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15604486-089B-436D-87FF-F28CD91D0208}" dt="2021-01-21T13:43:24.766" v="1407" actId="20577"/>
        <pc:sldMkLst>
          <pc:docMk/>
          <pc:sldMk cId="2438607696" sldId="468"/>
        </pc:sld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43:13.617" v="138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43:24.766" v="140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311126165" sldId="485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681224785" sldId="531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901453530" sldId="546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884841463" sldId="547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1617257579" sldId="548"/>
        </pc:sldMkLst>
      </pc:sldChg>
      <pc:sldChg chg="del">
        <pc:chgData name="Zhao Jin" userId="cd05a825-544c-438a-9ba1-08e63db50b47" providerId="ADAL" clId="{15604486-089B-436D-87FF-F28CD91D0208}" dt="2021-01-21T13:32:17.415" v="1151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15604486-089B-436D-87FF-F28CD91D0208}" dt="2021-01-21T13:32:44.980" v="1152" actId="47"/>
        <pc:sldMkLst>
          <pc:docMk/>
          <pc:sldMk cId="784668950" sldId="550"/>
        </pc:sldMkLst>
      </pc:sldChg>
      <pc:sldChg chg="addSp delSp modSp add mod delAnim modAnim">
        <pc:chgData name="Zhao Jin" userId="cd05a825-544c-438a-9ba1-08e63db50b47" providerId="ADAL" clId="{15604486-089B-436D-87FF-F28CD91D0208}" dt="2021-01-21T13:40:29.032" v="1294" actId="478"/>
        <pc:sldMkLst>
          <pc:docMk/>
          <pc:sldMk cId="4044705258" sldId="551"/>
        </pc:sldMkLst>
        <pc:spChg chg="add del mod">
          <ac:chgData name="Zhao Jin" userId="cd05a825-544c-438a-9ba1-08e63db50b47" providerId="ADAL" clId="{15604486-089B-436D-87FF-F28CD91D0208}" dt="2021-01-21T13:40:29.032" v="1294" actId="478"/>
          <ac:spMkLst>
            <pc:docMk/>
            <pc:sldMk cId="4044705258" sldId="551"/>
            <ac:spMk id="8" creationId="{D450E32A-CD7A-478B-B013-BB52B68BAA13}"/>
          </ac:spMkLst>
        </pc:spChg>
        <pc:spChg chg="mod">
          <ac:chgData name="Zhao Jin" userId="cd05a825-544c-438a-9ba1-08e63db50b47" providerId="ADAL" clId="{15604486-089B-436D-87FF-F28CD91D0208}" dt="2021-01-21T13:10:48.830" v="201" actId="403"/>
          <ac:spMkLst>
            <pc:docMk/>
            <pc:sldMk cId="4044705258" sldId="551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12:36.034" v="377" actId="13926"/>
          <ac:spMkLst>
            <pc:docMk/>
            <pc:sldMk cId="4044705258" sldId="551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44705258" sldId="551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09:32.767" v="137" actId="6549"/>
          <ac:spMkLst>
            <pc:docMk/>
            <pc:sldMk cId="4044705258" sldId="551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10:36.348" v="200" actId="47"/>
        <pc:sldMkLst>
          <pc:docMk/>
          <pc:sldMk cId="485740787" sldId="552"/>
        </pc:sldMkLst>
      </pc:sldChg>
      <pc:sldChg chg="delSp modSp add mod">
        <pc:chgData name="Zhao Jin" userId="cd05a825-544c-438a-9ba1-08e63db50b47" providerId="ADAL" clId="{15604486-089B-436D-87FF-F28CD91D0208}" dt="2021-01-21T13:42:03.784" v="1383" actId="20577"/>
        <pc:sldMkLst>
          <pc:docMk/>
          <pc:sldMk cId="981944080" sldId="552"/>
        </pc:sldMkLst>
        <pc:spChg chg="mod">
          <ac:chgData name="Zhao Jin" userId="cd05a825-544c-438a-9ba1-08e63db50b47" providerId="ADAL" clId="{15604486-089B-436D-87FF-F28CD91D0208}" dt="2021-01-21T13:42:03.784" v="1383" actId="20577"/>
          <ac:spMkLst>
            <pc:docMk/>
            <pc:sldMk cId="981944080" sldId="552"/>
            <ac:spMk id="10" creationId="{00000000-0000-0000-0000-000000000000}"/>
          </ac:spMkLst>
        </pc:spChg>
        <pc:spChg chg="del">
          <ac:chgData name="Zhao Jin" userId="cd05a825-544c-438a-9ba1-08e63db50b47" providerId="ADAL" clId="{15604486-089B-436D-87FF-F28CD91D0208}" dt="2021-01-21T13:10:59.837" v="207" actId="478"/>
          <ac:spMkLst>
            <pc:docMk/>
            <pc:sldMk cId="981944080" sldId="552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981944080" sldId="552"/>
            <ac:spMk id="43" creationId="{00000000-0000-0000-0000-000000000000}"/>
          </ac:spMkLst>
        </pc:spChg>
      </pc:sldChg>
      <pc:sldChg chg="addSp delSp modSp add mod">
        <pc:chgData name="Zhao Jin" userId="cd05a825-544c-438a-9ba1-08e63db50b47" providerId="ADAL" clId="{15604486-089B-436D-87FF-F28CD91D0208}" dt="2021-01-21T13:38:09.930" v="1218" actId="20577"/>
        <pc:sldMkLst>
          <pc:docMk/>
          <pc:sldMk cId="4067780456" sldId="553"/>
        </pc:sldMkLst>
        <pc:spChg chg="add del">
          <ac:chgData name="Zhao Jin" userId="cd05a825-544c-438a-9ba1-08e63db50b47" providerId="ADAL" clId="{15604486-089B-436D-87FF-F28CD91D0208}" dt="2021-01-21T13:24:44.575" v="735"/>
          <ac:spMkLst>
            <pc:docMk/>
            <pc:sldMk cId="4067780456" sldId="553"/>
            <ac:spMk id="2" creationId="{31703828-3F7B-486E-BB1B-680580653E19}"/>
          </ac:spMkLst>
        </pc:spChg>
        <pc:spChg chg="mod">
          <ac:chgData name="Zhao Jin" userId="cd05a825-544c-438a-9ba1-08e63db50b47" providerId="ADAL" clId="{15604486-089B-436D-87FF-F28CD91D0208}" dt="2021-01-21T13:38:09.930" v="1218" actId="20577"/>
          <ac:spMkLst>
            <pc:docMk/>
            <pc:sldMk cId="4067780456" sldId="553"/>
            <ac:spMk id="10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4067780456" sldId="553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24:08.667" v="730" actId="20577"/>
          <ac:spMkLst>
            <pc:docMk/>
            <pc:sldMk cId="4067780456" sldId="553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15604486-089B-436D-87FF-F28CD91D0208}" dt="2021-01-21T13:37:08.242" v="1215" actId="47"/>
        <pc:sldMkLst>
          <pc:docMk/>
          <pc:sldMk cId="3406239432" sldId="554"/>
        </pc:sldMkLst>
      </pc:sldChg>
      <pc:sldChg chg="addSp modSp add mod modAnim">
        <pc:chgData name="Zhao Jin" userId="cd05a825-544c-438a-9ba1-08e63db50b47" providerId="ADAL" clId="{15604486-089B-436D-87FF-F28CD91D0208}" dt="2021-01-21T13:53:20.734" v="1520" actId="14100"/>
        <pc:sldMkLst>
          <pc:docMk/>
          <pc:sldMk cId="1521000033" sldId="555"/>
        </pc:sldMkLst>
        <pc:spChg chg="add mod">
          <ac:chgData name="Zhao Jin" userId="cd05a825-544c-438a-9ba1-08e63db50b47" providerId="ADAL" clId="{15604486-089B-436D-87FF-F28CD91D0208}" dt="2021-01-21T13:53:20.734" v="1520" actId="14100"/>
          <ac:spMkLst>
            <pc:docMk/>
            <pc:sldMk cId="1521000033" sldId="555"/>
            <ac:spMk id="8" creationId="{F7DE2FBC-74BB-4BEE-B472-43E66977A75A}"/>
          </ac:spMkLst>
        </pc:spChg>
        <pc:spChg chg="mod">
          <ac:chgData name="Zhao Jin" userId="cd05a825-544c-438a-9ba1-08e63db50b47" providerId="ADAL" clId="{15604486-089B-436D-87FF-F28CD91D0208}" dt="2021-01-21T13:37:00.962" v="1214" actId="13926"/>
          <ac:spMkLst>
            <pc:docMk/>
            <pc:sldMk cId="1521000033" sldId="555"/>
            <ac:spMk id="13" creationId="{76AACBDB-EFE5-4782-AA9B-3760F5E7D3D7}"/>
          </ac:spMkLst>
        </pc:spChg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k cId="1521000033" sldId="555"/>
            <ac:spMk id="43" creationId="{00000000-0000-0000-0000-000000000000}"/>
          </ac:spMkLst>
        </pc:spChg>
        <pc:spChg chg="mod">
          <ac:chgData name="Zhao Jin" userId="cd05a825-544c-438a-9ba1-08e63db50b47" providerId="ADAL" clId="{15604486-089B-436D-87FF-F28CD91D0208}" dt="2021-01-21T13:36:35.534" v="1207"/>
          <ac:spMkLst>
            <pc:docMk/>
            <pc:sldMk cId="1521000033" sldId="555"/>
            <ac:spMk id="24578" creationId="{00000000-0000-0000-0000-000000000000}"/>
          </ac:spMkLst>
        </pc:spChg>
      </pc:sldChg>
      <pc:sldMasterChg chg="modSp modSldLayout">
        <pc:chgData name="Zhao Jin" userId="cd05a825-544c-438a-9ba1-08e63db50b47" providerId="ADAL" clId="{15604486-089B-436D-87FF-F28CD91D0208}" dt="2021-01-21T13:37:55.066" v="1216"/>
        <pc:sldMasterMkLst>
          <pc:docMk/>
          <pc:sldMasterMk cId="0" sldId="2147485087"/>
        </pc:sldMasterMkLst>
        <pc:spChg chg="mod">
          <ac:chgData name="Zhao Jin" userId="cd05a825-544c-438a-9ba1-08e63db50b47" providerId="ADAL" clId="{15604486-089B-436D-87FF-F28CD91D0208}" dt="2021-01-21T13:37:55.066" v="121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5604486-089B-436D-87FF-F28CD91D0208}" dt="2021-01-21T13:37:55.066" v="121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5604486-089B-436D-87FF-F28CD91D0208}" dt="2021-01-21T13:37:55.066" v="121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0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CS1010 I/O Library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6: The CS1010 I/O Library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Input / Output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CS1010 I/</a:t>
            </a:r>
            <a:r>
              <a:rPr lang="en-GB" sz="2800"/>
              <a:t>O Library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Input / Output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Unit6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happens when you run this program?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1876485"/>
            <a:ext cx="651517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i="0" dirty="0" err="1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052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Input / Output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Unit6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program: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Runs by itself without asking for input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Performs the same computation every time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Does not show the result of the computation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More interactions required…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Ask the users for the base and height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Print the computed length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No </a:t>
            </a:r>
            <a:r>
              <a:rPr lang="en-US" sz="2800" dirty="0" err="1"/>
              <a:t>printf</a:t>
            </a:r>
            <a:r>
              <a:rPr lang="en-US" sz="2800" dirty="0"/>
              <a:t> / </a:t>
            </a:r>
            <a:r>
              <a:rPr lang="en-US" sz="2800" dirty="0" err="1"/>
              <a:t>scanf</a:t>
            </a:r>
            <a:r>
              <a:rPr lang="en-US" sz="2800" dirty="0"/>
              <a:t> (yet)</a:t>
            </a:r>
            <a:r>
              <a:rPr lang="en-US" sz="2800"/>
              <a:t>	</a:t>
            </a: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9819440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Unit6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Requires cs1010.h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Provides the following functions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cs1010_read_long()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cs1010_read_double();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cs1010_print_long(</a:t>
            </a: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x)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cs1010_print_double(</a:t>
            </a: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x)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0677804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Unit6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happens when you run this program?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1876485"/>
            <a:ext cx="6515177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E2FBC-74BB-4BEE-B472-43E66977A75A}"/>
              </a:ext>
            </a:extLst>
          </p:cNvPr>
          <p:cNvSpPr txBox="1"/>
          <p:nvPr/>
        </p:nvSpPr>
        <p:spPr>
          <a:xfrm>
            <a:off x="5021581" y="5693863"/>
            <a:ext cx="376988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the compilation guide at "Software/Tools" </a:t>
            </a:r>
            <a:r>
              <a:rPr lang="en-US" dirty="0">
                <a:sym typeface="Wingdings" panose="05000000000000000000" pitchFamily="2" charset="2"/>
              </a:rPr>
              <a:t> "</a:t>
            </a:r>
            <a:r>
              <a:rPr lang="en-US" dirty="0" err="1">
                <a:sym typeface="Wingdings" panose="05000000000000000000" pitchFamily="2" charset="2"/>
              </a:rPr>
              <a:t>CLang</a:t>
            </a:r>
            <a:r>
              <a:rPr lang="en-US" dirty="0">
                <a:sym typeface="Wingdings" panose="05000000000000000000" pitchFamily="2" charset="2"/>
              </a:rPr>
              <a:t>" </a:t>
            </a:r>
            <a:r>
              <a:rPr lang="en-US" dirty="0"/>
              <a:t>if you do not know how to compile this!</a:t>
            </a:r>
          </a:p>
        </p:txBody>
      </p:sp>
    </p:spTree>
    <p:extLst>
      <p:ext uri="{BB962C8B-B14F-4D97-AF65-F5344CB8AC3E}">
        <p14:creationId xmlns:p14="http://schemas.microsoft.com/office/powerpoint/2010/main" val="1521000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13582</TotalTime>
  <Words>339</Words>
  <Application>Microsoft Office PowerPoint</Application>
  <PresentationFormat>On-screen Show (4:3)</PresentationFormat>
  <Paragraphs>88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6: The CS1010 I/O Library</vt:lpstr>
      <vt:lpstr>Input / Output</vt:lpstr>
      <vt:lpstr>Input / Output</vt:lpstr>
      <vt:lpstr>CS1010 I/O Library</vt:lpstr>
      <vt:lpstr>CS1010 I/O Library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1536</cp:revision>
  <cp:lastPrinted>2014-06-20T04:24:53Z</cp:lastPrinted>
  <dcterms:created xsi:type="dcterms:W3CDTF">1998-09-05T15:03:32Z</dcterms:created>
  <dcterms:modified xsi:type="dcterms:W3CDTF">2021-01-21T13:53:47Z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