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4" r:id="rId4"/>
    <p:sldId id="555" r:id="rId5"/>
    <p:sldId id="551" r:id="rId6"/>
    <p:sldId id="485" r:id="rId7"/>
    <p:sldId id="553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04486-089B-436D-87FF-F28CD91D0208}" v="84" dt="2021-01-21T13:39:50.867"/>
    <p1510:client id="{3342749F-A4A3-4CC6-8E89-A279285BF1FF}" v="286" dt="2021-01-21T12:52:54.143"/>
    <p1510:client id="{65874B2F-8931-4F7F-92A6-4F5F857437F9}" v="897" dt="2021-01-21T14:36:43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87185" autoAdjust="0"/>
  </p:normalViewPr>
  <p:slideViewPr>
    <p:cSldViewPr snapToGrid="0">
      <p:cViewPr varScale="1">
        <p:scale>
          <a:sx n="126" d="100"/>
          <a:sy n="126" d="100"/>
        </p:scale>
        <p:origin x="71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42:03.784" v="1383" actId="20577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37:55.066" v="1216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15.217" v="1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28.611" v="1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39:50.867" v="1293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39:50.867" v="1293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65874B2F-8931-4F7F-92A6-4F5F857437F9}"/>
    <pc:docChg chg="undo custSel addSld delSld modSld modMainMaster">
      <pc:chgData name="Zhao Jin" userId="cd05a825-544c-438a-9ba1-08e63db50b47" providerId="ADAL" clId="{65874B2F-8931-4F7F-92A6-4F5F857437F9}" dt="2021-01-21T14:36:43.507" v="2971" actId="20577"/>
      <pc:docMkLst>
        <pc:docMk/>
      </pc:docMkLst>
      <pc:sldChg chg="modSp mod">
        <pc:chgData name="Zhao Jin" userId="cd05a825-544c-438a-9ba1-08e63db50b47" providerId="ADAL" clId="{65874B2F-8931-4F7F-92A6-4F5F857437F9}" dt="2021-01-21T13:42:44.065" v="41" actId="20577"/>
        <pc:sldMkLst>
          <pc:docMk/>
          <pc:sldMk cId="0" sldId="256"/>
        </pc:sldMkLst>
        <pc:spChg chg="mod">
          <ac:chgData name="Zhao Jin" userId="cd05a825-544c-438a-9ba1-08e63db50b47" providerId="ADAL" clId="{65874B2F-8931-4F7F-92A6-4F5F857437F9}" dt="2021-01-21T13:42:35.627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44.065" v="41" actId="20577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">
        <pc:chgData name="Zhao Jin" userId="cd05a825-544c-438a-9ba1-08e63db50b47" providerId="ADAL" clId="{65874B2F-8931-4F7F-92A6-4F5F857437F9}" dt="2021-01-21T14:31:59.301" v="2807" actId="6549"/>
        <pc:sldMkLst>
          <pc:docMk/>
          <pc:sldMk cId="2438607696" sldId="468"/>
        </pc:sldMkLst>
        <pc:spChg chg="add del">
          <ac:chgData name="Zhao Jin" userId="cd05a825-544c-438a-9ba1-08e63db50b47" providerId="ADAL" clId="{65874B2F-8931-4F7F-92A6-4F5F857437F9}" dt="2021-01-21T14:19:24.694" v="1837"/>
          <ac:spMkLst>
            <pc:docMk/>
            <pc:sldMk cId="2438607696" sldId="468"/>
            <ac:spMk id="2" creationId="{BC28DF07-C472-44FE-9A80-9CF6C500D9DC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3:06.723" v="6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59.301" v="2807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del mod addAnim delAnim modAnim">
        <pc:chgData name="Zhao Jin" userId="cd05a825-544c-438a-9ba1-08e63db50b47" providerId="ADAL" clId="{65874B2F-8931-4F7F-92A6-4F5F857437F9}" dt="2021-01-21T14:36:43.507" v="2971" actId="20577"/>
        <pc:sldMkLst>
          <pc:docMk/>
          <pc:sldMk cId="1311126165" sldId="485"/>
        </pc:sldMkLst>
        <pc:spChg chg="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6:00.710" v="2935" actId="6549"/>
          <ac:spMkLst>
            <pc:docMk/>
            <pc:sldMk cId="1311126165" sldId="485"/>
            <ac:spMk id="7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5:42.562" v="524" actId="20577"/>
          <ac:spMkLst>
            <pc:docMk/>
            <pc:sldMk cId="1311126165" sldId="485"/>
            <ac:spMk id="9" creationId="{00000000-0000-0000-0000-000000000000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00:45.713" v="741" actId="478"/>
          <ac:spMkLst>
            <pc:docMk/>
            <pc:sldMk cId="1311126165" sldId="485"/>
            <ac:spMk id="11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1T14:36:43.014" v="2956"/>
          <ac:spMkLst>
            <pc:docMk/>
            <pc:sldMk cId="1311126165" sldId="485"/>
            <ac:spMk id="11" creationId="{4E9FAFC6-DE29-45A7-B7CC-C22F17F83BB6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2" creationId="{149FB3A4-124F-4FB3-9CA1-6EA45A21DCBC}"/>
          </ac:spMkLst>
        </pc:spChg>
        <pc:spChg chg="add del mod">
          <ac:chgData name="Zhao Jin" userId="cd05a825-544c-438a-9ba1-08e63db50b47" providerId="ADAL" clId="{65874B2F-8931-4F7F-92A6-4F5F857437F9}" dt="2021-01-21T14:00:47.380" v="742" actId="478"/>
          <ac:spMkLst>
            <pc:docMk/>
            <pc:sldMk cId="1311126165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65874B2F-8931-4F7F-92A6-4F5F857437F9}" dt="2021-01-21T14:00:48.344" v="743" actId="478"/>
          <ac:spMkLst>
            <pc:docMk/>
            <pc:sldMk cId="1311126165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16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1T14:02:00.654" v="746"/>
          <ac:spMkLst>
            <pc:docMk/>
            <pc:sldMk cId="1311126165" sldId="485"/>
            <ac:spMk id="17" creationId="{2E23AEFD-11F9-45B4-9B70-E67ED6E779B8}"/>
          </ac:spMkLst>
        </pc:spChg>
        <pc:spChg chg="add del mod">
          <ac:chgData name="Zhao Jin" userId="cd05a825-544c-438a-9ba1-08e63db50b47" providerId="ADAL" clId="{65874B2F-8931-4F7F-92A6-4F5F857437F9}" dt="2021-01-21T14:33:05.740" v="2812" actId="478"/>
          <ac:spMkLst>
            <pc:docMk/>
            <pc:sldMk cId="1311126165" sldId="485"/>
            <ac:spMk id="18" creationId="{781CCE7A-3626-4D03-9E80-A80661750764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19" creationId="{A4BFEA6A-3EF7-4808-BCE7-8264CECEA6F5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0" creationId="{2DF5FCD8-983B-4C78-910F-5779178A6E3A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1" creationId="{93D42A61-AAAB-415A-BEC5-D59CFF443AE9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2" creationId="{DF068C1A-E640-4C7A-8ED0-78E31D31DFEA}"/>
          </ac:spMkLst>
        </pc:spChg>
        <pc:spChg chg="add del mod">
          <ac:chgData name="Zhao Jin" userId="cd05a825-544c-438a-9ba1-08e63db50b47" providerId="ADAL" clId="{65874B2F-8931-4F7F-92A6-4F5F857437F9}" dt="2021-01-21T14:02:29.730" v="837" actId="478"/>
          <ac:spMkLst>
            <pc:docMk/>
            <pc:sldMk cId="1311126165" sldId="485"/>
            <ac:spMk id="23" creationId="{F1E6669C-DE58-4F91-9BCF-99DD40FA0523}"/>
          </ac:spMkLst>
        </pc:spChg>
        <pc:spChg chg="del mod topLvl">
          <ac:chgData name="Zhao Jin" userId="cd05a825-544c-438a-9ba1-08e63db50b47" providerId="ADAL" clId="{65874B2F-8931-4F7F-92A6-4F5F857437F9}" dt="2021-01-21T14:02:28.202" v="836" actId="478"/>
          <ac:spMkLst>
            <pc:docMk/>
            <pc:sldMk cId="1311126165" sldId="485"/>
            <ac:spMk id="25" creationId="{8AF71BCF-103C-4913-B893-D586741E2ACA}"/>
          </ac:spMkLst>
        </pc:spChg>
        <pc:spChg chg="del mod topLvl">
          <ac:chgData name="Zhao Jin" userId="cd05a825-544c-438a-9ba1-08e63db50b47" providerId="ADAL" clId="{65874B2F-8931-4F7F-92A6-4F5F857437F9}" dt="2021-01-21T14:02:27.178" v="835" actId="478"/>
          <ac:spMkLst>
            <pc:docMk/>
            <pc:sldMk cId="1311126165" sldId="485"/>
            <ac:spMk id="26" creationId="{F062457E-1623-478C-87E0-C6B73A189AF7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7" creationId="{B2ED752D-194B-43FD-B744-0163878ED425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1T14:35:25.569" v="2837" actId="1036"/>
          <ac:spMkLst>
            <pc:docMk/>
            <pc:sldMk cId="1311126165" sldId="485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1T14:02:27.178" v="835" actId="478"/>
          <ac:grpSpMkLst>
            <pc:docMk/>
            <pc:sldMk cId="1311126165" sldId="485"/>
            <ac:grpSpMk id="24" creationId="{B46F26CD-C31A-47DD-A2F9-A593DD08DB35}"/>
          </ac:grpSpMkLst>
        </pc:grpChg>
      </pc:sldChg>
      <pc:sldChg chg="modSp add del mod">
        <pc:chgData name="Zhao Jin" userId="cd05a825-544c-438a-9ba1-08e63db50b47" providerId="ADAL" clId="{65874B2F-8931-4F7F-92A6-4F5F857437F9}" dt="2021-01-21T13:57:07.298" v="536" actId="47"/>
        <pc:sldMkLst>
          <pc:docMk/>
          <pc:sldMk cId="3394924879" sldId="549"/>
        </pc:sldMkLst>
        <pc:spChg chg="mod">
          <ac:chgData name="Zhao Jin" userId="cd05a825-544c-438a-9ba1-08e63db50b47" providerId="ADAL" clId="{65874B2F-8931-4F7F-92A6-4F5F857437F9}" dt="2021-01-21T13:55:40.307" v="523" actId="20577"/>
          <ac:spMkLst>
            <pc:docMk/>
            <pc:sldMk cId="3394924879" sldId="549"/>
            <ac:spMk id="4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1T14:33:15.071" v="281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65874B2F-8931-4F7F-92A6-4F5F857437F9}" dt="2021-01-21T14:18:00.325" v="1620" actId="478"/>
          <ac:spMkLst>
            <pc:docMk/>
            <pc:sldMk cId="4044705258" sldId="551"/>
            <ac:spMk id="2" creationId="{7E488B93-08E1-4DC0-A50D-7BCF9DF1E502}"/>
          </ac:spMkLst>
        </pc:spChg>
        <pc:spChg chg="add mod">
          <ac:chgData name="Zhao Jin" userId="cd05a825-544c-438a-9ba1-08e63db50b47" providerId="ADAL" clId="{65874B2F-8931-4F7F-92A6-4F5F857437F9}" dt="2021-01-21T14:15:42.124" v="1420" actId="1037"/>
          <ac:spMkLst>
            <pc:docMk/>
            <pc:sldMk cId="4044705258" sldId="551"/>
            <ac:spMk id="8" creationId="{CE6465B4-8C04-4110-B95A-C9085C43D5D2}"/>
          </ac:spMkLst>
        </pc:spChg>
        <pc:spChg chg="add mod">
          <ac:chgData name="Zhao Jin" userId="cd05a825-544c-438a-9ba1-08e63db50b47" providerId="ADAL" clId="{65874B2F-8931-4F7F-92A6-4F5F857437F9}" dt="2021-01-21T14:16:10.866" v="1462" actId="207"/>
          <ac:spMkLst>
            <pc:docMk/>
            <pc:sldMk cId="4044705258" sldId="551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18:49.185" v="1768" actId="6549"/>
          <ac:spMkLst>
            <pc:docMk/>
            <pc:sldMk cId="4044705258" sldId="551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1T14:18:47.100" v="1762" actId="1037"/>
          <ac:spMkLst>
            <pc:docMk/>
            <pc:sldMk cId="4044705258" sldId="551"/>
            <ac:spMk id="11" creationId="{BFD845AC-8EEE-4937-A1D5-A9464AD3BB8B}"/>
          </ac:spMkLst>
        </pc:spChg>
        <pc:spChg chg="add mod">
          <ac:chgData name="Zhao Jin" userId="cd05a825-544c-438a-9ba1-08e63db50b47" providerId="ADAL" clId="{65874B2F-8931-4F7F-92A6-4F5F857437F9}" dt="2021-01-21T14:18:51.900" v="1787" actId="1037"/>
          <ac:spMkLst>
            <pc:docMk/>
            <pc:sldMk cId="4044705258" sldId="551"/>
            <ac:spMk id="12" creationId="{B94C17F5-46A6-4070-8125-1946A5F8ABB3}"/>
          </ac:spMkLst>
        </pc:spChg>
        <pc:spChg chg="del">
          <ac:chgData name="Zhao Jin" userId="cd05a825-544c-438a-9ba1-08e63db50b47" providerId="ADAL" clId="{65874B2F-8931-4F7F-92A6-4F5F857437F9}" dt="2021-01-21T14:13:38.452" v="1281" actId="478"/>
          <ac:spMkLst>
            <pc:docMk/>
            <pc:sldMk cId="4044705258" sldId="551"/>
            <ac:spMk id="13" creationId="{76AACBDB-EFE5-4782-AA9B-3760F5E7D3D7}"/>
          </ac:spMkLst>
        </pc:spChg>
        <pc:spChg chg="add del mod">
          <ac:chgData name="Zhao Jin" userId="cd05a825-544c-438a-9ba1-08e63db50b47" providerId="ADAL" clId="{65874B2F-8931-4F7F-92A6-4F5F857437F9}" dt="2021-01-21T14:24:50.399" v="2169"/>
          <ac:spMkLst>
            <pc:docMk/>
            <pc:sldMk cId="4044705258" sldId="551"/>
            <ac:spMk id="14" creationId="{1AE5DF50-C2FA-4D9E-96B3-8EBB8EB93A37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13:27.724" v="1280" actId="20577"/>
          <ac:spMkLst>
            <pc:docMk/>
            <pc:sldMk cId="4044705258" sldId="551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5.071" v="2814" actId="478"/>
          <ac:spMkLst>
            <pc:docMk/>
            <pc:sldMk cId="4044705258" sldId="551"/>
            <ac:spMk id="24582" creationId="{00000000-0000-0000-0000-000000000000}"/>
          </ac:spMkLst>
        </pc:spChg>
      </pc:sldChg>
      <pc:sldChg chg="modSp del mod">
        <pc:chgData name="Zhao Jin" userId="cd05a825-544c-438a-9ba1-08e63db50b47" providerId="ADAL" clId="{65874B2F-8931-4F7F-92A6-4F5F857437F9}" dt="2021-01-21T13:55:33.246" v="520" actId="47"/>
        <pc:sldMkLst>
          <pc:docMk/>
          <pc:sldMk cId="981944080" sldId="552"/>
        </pc:sldMkLst>
        <pc:spChg chg="mod">
          <ac:chgData name="Zhao Jin" userId="cd05a825-544c-438a-9ba1-08e63db50b47" providerId="ADAL" clId="{65874B2F-8931-4F7F-92A6-4F5F857437F9}" dt="2021-01-21T13:43:45.066" v="94" actId="20577"/>
          <ac:spMkLst>
            <pc:docMk/>
            <pc:sldMk cId="981944080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981944080" sldId="552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4:54.397" v="519" actId="20577"/>
          <ac:spMkLst>
            <pc:docMk/>
            <pc:sldMk cId="981944080" sldId="552"/>
            <ac:spMk id="2457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1T14:33:12.487" v="2813" actId="478"/>
        <pc:sldMkLst>
          <pc:docMk/>
          <pc:sldMk cId="4067780456" sldId="553"/>
        </pc:sldMkLst>
        <pc:spChg chg="add mod">
          <ac:chgData name="Zhao Jin" userId="cd05a825-544c-438a-9ba1-08e63db50b47" providerId="ADAL" clId="{65874B2F-8931-4F7F-92A6-4F5F857437F9}" dt="2021-01-21T13:50:26.583" v="484" actId="20577"/>
          <ac:spMkLst>
            <pc:docMk/>
            <pc:sldMk cId="4067780456" sldId="553"/>
            <ac:spMk id="7" creationId="{6CEDB03E-9D64-4159-B715-8A7364DA86DA}"/>
          </ac:spMkLst>
        </pc:spChg>
        <pc:spChg chg="mod">
          <ac:chgData name="Zhao Jin" userId="cd05a825-544c-438a-9ba1-08e63db50b47" providerId="ADAL" clId="{65874B2F-8931-4F7F-92A6-4F5F857437F9}" dt="2021-01-21T13:49:41.048" v="426" actId="6549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8:38.880" v="313" actId="20577"/>
          <ac:spMkLst>
            <pc:docMk/>
            <pc:sldMk cId="4067780456" sldId="553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2.487" v="2813" actId="478"/>
          <ac:spMkLst>
            <pc:docMk/>
            <pc:sldMk cId="4067780456" sldId="553"/>
            <ac:spMk id="24582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1T14:33:18.855" v="2816" actId="478"/>
        <pc:sldMkLst>
          <pc:docMk/>
          <pc:sldMk cId="1700560010" sldId="554"/>
        </pc:sldMkLst>
        <pc:spChg chg="del">
          <ac:chgData name="Zhao Jin" userId="cd05a825-544c-438a-9ba1-08e63db50b47" providerId="ADAL" clId="{65874B2F-8931-4F7F-92A6-4F5F857437F9}" dt="2021-01-21T14:20:34.681" v="1981" actId="478"/>
          <ac:spMkLst>
            <pc:docMk/>
            <pc:sldMk cId="1700560010" sldId="554"/>
            <ac:spMk id="8" creationId="{CE6465B4-8C04-4110-B95A-C9085C43D5D2}"/>
          </ac:spMkLst>
        </pc:spChg>
        <pc:spChg chg="del">
          <ac:chgData name="Zhao Jin" userId="cd05a825-544c-438a-9ba1-08e63db50b47" providerId="ADAL" clId="{65874B2F-8931-4F7F-92A6-4F5F857437F9}" dt="2021-01-21T14:20:36.369" v="1982" actId="478"/>
          <ac:spMkLst>
            <pc:docMk/>
            <pc:sldMk cId="1700560010" sldId="554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31:29.750" v="2804" actId="404"/>
          <ac:spMkLst>
            <pc:docMk/>
            <pc:sldMk cId="1700560010" sldId="554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24:31.862" v="2165" actId="478"/>
          <ac:spMkLst>
            <pc:docMk/>
            <pc:sldMk cId="1700560010" sldId="554"/>
            <ac:spMk id="11" creationId="{BFD845AC-8EEE-4937-A1D5-A9464AD3BB8B}"/>
          </ac:spMkLst>
        </pc:spChg>
        <pc:spChg chg="del">
          <ac:chgData name="Zhao Jin" userId="cd05a825-544c-438a-9ba1-08e63db50b47" providerId="ADAL" clId="{65874B2F-8931-4F7F-92A6-4F5F857437F9}" dt="2021-01-21T14:24:29.424" v="2163" actId="478"/>
          <ac:spMkLst>
            <pc:docMk/>
            <pc:sldMk cId="1700560010" sldId="554"/>
            <ac:spMk id="12" creationId="{B94C17F5-46A6-4070-8125-1946A5F8ABB3}"/>
          </ac:spMkLst>
        </pc:spChg>
        <pc:spChg chg="add mod">
          <ac:chgData name="Zhao Jin" userId="cd05a825-544c-438a-9ba1-08e63db50b47" providerId="ADAL" clId="{65874B2F-8931-4F7F-92A6-4F5F857437F9}" dt="2021-01-21T14:22:46.447" v="2074" actId="14100"/>
          <ac:spMkLst>
            <pc:docMk/>
            <pc:sldMk cId="1700560010" sldId="554"/>
            <ac:spMk id="13" creationId="{D66D1549-FCFF-422B-BD55-47E924BB5B64}"/>
          </ac:spMkLst>
        </pc:spChg>
        <pc:spChg chg="add mod">
          <ac:chgData name="Zhao Jin" userId="cd05a825-544c-438a-9ba1-08e63db50b47" providerId="ADAL" clId="{65874B2F-8931-4F7F-92A6-4F5F857437F9}" dt="2021-01-21T14:23:20.645" v="2105" actId="207"/>
          <ac:spMkLst>
            <pc:docMk/>
            <pc:sldMk cId="1700560010" sldId="554"/>
            <ac:spMk id="14" creationId="{9601D3F8-2997-4537-B236-75249BEBF43F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5" creationId="{DF957538-065E-438D-BECB-E18F160805EA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6" creationId="{FE05C294-0351-4974-97F2-C839547A23C3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7" creationId="{A363D189-399D-4C06-B8A8-68C654528848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8" creationId="{475F9392-D4CA-4800-90C1-1131771A8383}"/>
          </ac:spMkLst>
        </pc:spChg>
        <pc:spChg chg="add mod">
          <ac:chgData name="Zhao Jin" userId="cd05a825-544c-438a-9ba1-08e63db50b47" providerId="ADAL" clId="{65874B2F-8931-4F7F-92A6-4F5F857437F9}" dt="2021-01-21T14:25:05.176" v="2176" actId="20577"/>
          <ac:spMkLst>
            <pc:docMk/>
            <pc:sldMk cId="1700560010" sldId="554"/>
            <ac:spMk id="19" creationId="{5800E69E-B874-4AD7-A688-23874810C7CD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0" creationId="{7733F9B5-1A9E-4831-A13D-19BF153B91EA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1" creationId="{EC37B08A-F756-4E35-9909-8599241F91D3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2" creationId="{5AFFD7E9-2EE1-4105-9459-20C5F1941DC0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3" creationId="{BAD2BF76-0D07-483A-9494-2EAB593D0B45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4" creationId="{F38B960A-CEBF-402A-99FE-28F282099684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5" creationId="{F5A86739-6D2E-4BC0-B7F6-1F173E10FB09}"/>
          </ac:spMkLst>
        </pc:spChg>
        <pc:spChg chg="mod">
          <ac:chgData name="Zhao Jin" userId="cd05a825-544c-438a-9ba1-08e63db50b47" providerId="ADAL" clId="{65874B2F-8931-4F7F-92A6-4F5F857437F9}" dt="2021-01-21T14:19:35.193" v="1863" actId="20577"/>
          <ac:spMkLst>
            <pc:docMk/>
            <pc:sldMk cId="1700560010" sldId="554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8.855" v="2816" actId="478"/>
          <ac:spMkLst>
            <pc:docMk/>
            <pc:sldMk cId="1700560010" sldId="554"/>
            <ac:spMk id="24582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1T14:19:27.187" v="1839"/>
        <pc:sldMkLst>
          <pc:docMk/>
          <pc:sldMk cId="2184975997" sldId="554"/>
        </pc:sldMkLst>
      </pc:sldChg>
      <pc:sldChg chg="modSp del">
        <pc:chgData name="Zhao Jin" userId="cd05a825-544c-438a-9ba1-08e63db50b47" providerId="ADAL" clId="{65874B2F-8931-4F7F-92A6-4F5F857437F9}" dt="2021-01-21T13:45:42.595" v="116" actId="47"/>
        <pc:sldMkLst>
          <pc:docMk/>
          <pc:sldMk cId="1521000033" sldId="555"/>
        </pc:sld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1521000033" sldId="555"/>
            <ac:spMk id="43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65874B2F-8931-4F7F-92A6-4F5F857437F9}" dt="2021-01-21T14:33:17.026" v="2815" actId="478"/>
        <pc:sldMkLst>
          <pc:docMk/>
          <pc:sldMk cId="3090192722" sldId="555"/>
        </pc:sldMkLst>
        <pc:spChg chg="mod">
          <ac:chgData name="Zhao Jin" userId="cd05a825-544c-438a-9ba1-08e63db50b47" providerId="ADAL" clId="{65874B2F-8931-4F7F-92A6-4F5F857437F9}" dt="2021-01-21T14:31:34.964" v="2805" actId="404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00.167" v="2709" actId="207"/>
          <ac:spMkLst>
            <pc:docMk/>
            <pc:sldMk cId="3090192722" sldId="555"/>
            <ac:spMk id="13" creationId="{D66D1549-FCFF-422B-BD55-47E924BB5B64}"/>
          </ac:spMkLst>
        </pc:spChg>
        <pc:spChg chg="del mod">
          <ac:chgData name="Zhao Jin" userId="cd05a825-544c-438a-9ba1-08e63db50b47" providerId="ADAL" clId="{65874B2F-8931-4F7F-92A6-4F5F857437F9}" dt="2021-01-21T14:29:02.744" v="2582" actId="478"/>
          <ac:spMkLst>
            <pc:docMk/>
            <pc:sldMk cId="3090192722" sldId="555"/>
            <ac:spMk id="14" creationId="{9601D3F8-2997-4537-B236-75249BEBF43F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5" creationId="{DF957538-065E-438D-BECB-E18F160805EA}"/>
          </ac:spMkLst>
        </pc:spChg>
        <pc:spChg chg="add mod">
          <ac:chgData name="Zhao Jin" userId="cd05a825-544c-438a-9ba1-08e63db50b47" providerId="ADAL" clId="{65874B2F-8931-4F7F-92A6-4F5F857437F9}" dt="2021-01-21T14:30:37.247" v="2694" actId="1038"/>
          <ac:spMkLst>
            <pc:docMk/>
            <pc:sldMk cId="3090192722" sldId="555"/>
            <ac:spMk id="16" creationId="{B728B6E8-C648-4B2A-8BC3-E30DB246F467}"/>
          </ac:spMkLst>
        </pc:spChg>
        <pc:spChg chg="add mod">
          <ac:chgData name="Zhao Jin" userId="cd05a825-544c-438a-9ba1-08e63db50b47" providerId="ADAL" clId="{65874B2F-8931-4F7F-92A6-4F5F857437F9}" dt="2021-01-21T14:30:53.289" v="2703" actId="20577"/>
          <ac:spMkLst>
            <pc:docMk/>
            <pc:sldMk cId="3090192722" sldId="555"/>
            <ac:spMk id="17" creationId="{EE583B22-9F12-443E-BB3B-A9043201D5A9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8" creationId="{475F9392-D4CA-4800-90C1-1131771A8383}"/>
          </ac:spMkLst>
        </pc:spChg>
        <pc:spChg chg="mod">
          <ac:chgData name="Zhao Jin" userId="cd05a825-544c-438a-9ba1-08e63db50b47" providerId="ADAL" clId="{65874B2F-8931-4F7F-92A6-4F5F857437F9}" dt="2021-01-21T14:30:35.428" v="2682" actId="1038"/>
          <ac:spMkLst>
            <pc:docMk/>
            <pc:sldMk cId="3090192722" sldId="555"/>
            <ac:spMk id="19" creationId="{5800E69E-B874-4AD7-A688-23874810C7CD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0" creationId="{7733F9B5-1A9E-4831-A13D-19BF153B91EA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1" creationId="{EC37B08A-F756-4E35-9909-8599241F91D3}"/>
          </ac:spMkLst>
        </pc:spChg>
        <pc:spChg chg="del">
          <ac:chgData name="Zhao Jin" userId="cd05a825-544c-438a-9ba1-08e63db50b47" providerId="ADAL" clId="{65874B2F-8931-4F7F-92A6-4F5F857437F9}" dt="2021-01-21T14:33:17.026" v="2815" actId="478"/>
          <ac:spMkLst>
            <pc:docMk/>
            <pc:sldMk cId="3090192722" sldId="555"/>
            <ac:spMk id="24582" creationId="{00000000-0000-0000-0000-000000000000}"/>
          </ac:spMkLst>
        </pc:spChg>
      </pc:sldChg>
      <pc:sldMasterChg chg="modSp modSldLayout">
        <pc:chgData name="Zhao Jin" userId="cd05a825-544c-438a-9ba1-08e63db50b47" providerId="ADAL" clId="{65874B2F-8931-4F7F-92A6-4F5F857437F9}" dt="2021-01-21T13:42:57.351" v="42"/>
        <pc:sldMasterMkLst>
          <pc:docMk/>
          <pc:sldMasterMk cId="0" sldId="2147485087"/>
        </pc:sldMaster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Arithmetic Computations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7: Arithmetic Computations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Compound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/>
              <a:t>List of C features banned in CS1010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+, -, *, / have the same </a:t>
            </a:r>
            <a:r>
              <a:rPr lang="en-US" sz="2400" dirty="0">
                <a:solidFill>
                  <a:srgbClr val="0000FF"/>
                </a:solidFill>
              </a:rPr>
              <a:t>definition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0000FF"/>
                </a:solidFill>
              </a:rPr>
              <a:t>associativity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0000FF"/>
                </a:solidFill>
              </a:rPr>
              <a:t>precedence</a:t>
            </a:r>
            <a:r>
              <a:rPr lang="en-US" sz="2400" dirty="0"/>
              <a:t> as their math counter-parts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Works on integers / real numbers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() can be used to change / indicate the </a:t>
            </a:r>
            <a:r>
              <a:rPr lang="en-US" sz="2400" dirty="0">
                <a:solidFill>
                  <a:srgbClr val="0000FF"/>
                </a:solidFill>
              </a:rPr>
              <a:t>order of execution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963211" y="2115234"/>
            <a:ext cx="1848570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1D3F8-2997-4537-B236-75249BEBF43F}"/>
              </a:ext>
            </a:extLst>
          </p:cNvPr>
          <p:cNvSpPr txBox="1"/>
          <p:nvPr/>
        </p:nvSpPr>
        <p:spPr>
          <a:xfrm>
            <a:off x="3383280" y="2115233"/>
            <a:ext cx="355091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57538-065E-438D-BECB-E18F160805EA}"/>
              </a:ext>
            </a:extLst>
          </p:cNvPr>
          <p:cNvSpPr txBox="1"/>
          <p:nvPr/>
        </p:nvSpPr>
        <p:spPr>
          <a:xfrm>
            <a:off x="922021" y="4718322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(b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9392-D4CA-4800-90C1-1131771A8383}"/>
              </a:ext>
            </a:extLst>
          </p:cNvPr>
          <p:cNvSpPr txBox="1"/>
          <p:nvPr/>
        </p:nvSpPr>
        <p:spPr>
          <a:xfrm>
            <a:off x="922021" y="5236037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37" y="209984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F9B5-1A9E-4831-A13D-19BF153B9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467979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6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7B08A-F756-4E35-9909-8599241F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520525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60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% is modulo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Works on integers only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lot more powerful / useful than you think!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922021" y="1838234"/>
            <a:ext cx="274319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117" y="1803612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8B6E8-C648-4B2A-8BC3-E30DB246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357" y="208943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7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83B22-9F12-443E-BB3B-A9043201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357" y="2387640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23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9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Compound Operator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following (very common) statements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can be simplified as: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general, if op is +, -, *, /, % or other binary operators  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                  means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5B4-8C04-4110-B95A-C9085C43D5D2}"/>
              </a:ext>
            </a:extLst>
          </p:cNvPr>
          <p:cNvSpPr txBox="1"/>
          <p:nvPr/>
        </p:nvSpPr>
        <p:spPr>
          <a:xfrm>
            <a:off x="906232" y="1732109"/>
            <a:ext cx="766262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= index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// increment the variable index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age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// double the variable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E9B18-5E93-46C9-A42F-2935154C4C83}"/>
              </a:ext>
            </a:extLst>
          </p:cNvPr>
          <p:cNvSpPr txBox="1"/>
          <p:nvPr/>
        </p:nvSpPr>
        <p:spPr>
          <a:xfrm>
            <a:off x="906232" y="3110144"/>
            <a:ext cx="175314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845AC-8EEE-4937-A1D5-A9464AD3BB8B}"/>
              </a:ext>
            </a:extLst>
          </p:cNvPr>
          <p:cNvSpPr txBox="1"/>
          <p:nvPr/>
        </p:nvSpPr>
        <p:spPr>
          <a:xfrm>
            <a:off x="963211" y="4827506"/>
            <a:ext cx="13304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op= 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17F5-46A6-4070-8125-1946A5F8ABB3}"/>
              </a:ext>
            </a:extLst>
          </p:cNvPr>
          <p:cNvSpPr txBox="1"/>
          <p:nvPr/>
        </p:nvSpPr>
        <p:spPr>
          <a:xfrm>
            <a:off x="3485068" y="4816313"/>
            <a:ext cx="156790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a op b</a:t>
            </a:r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Incompatible data types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half?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Integer division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half?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28971" y="2224503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3/2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5494" y="1962346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5494" y="3059668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D752D-194B-43FD-B744-0163878ED425}"/>
              </a:ext>
            </a:extLst>
          </p:cNvPr>
          <p:cNvSpPr txBox="1"/>
          <p:nvPr/>
        </p:nvSpPr>
        <p:spPr>
          <a:xfrm>
            <a:off x="1328971" y="4079500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3/2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C33B6-ACC3-490C-93EF-C4A17D53A66F}"/>
              </a:ext>
            </a:extLst>
          </p:cNvPr>
          <p:cNvSpPr txBox="1"/>
          <p:nvPr/>
        </p:nvSpPr>
        <p:spPr>
          <a:xfrm>
            <a:off x="4925494" y="3813547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6" grpId="0" animBg="1"/>
      <p:bldP spid="4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 of C Features Banned in CS1010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Increment / Decrement operators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++, --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Less representative / precise types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int, short, float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Global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Discouraged (but not banned)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scanf</a:t>
            </a:r>
            <a:r>
              <a:rPr lang="en-US" sz="2400" dirty="0"/>
              <a:t> / </a:t>
            </a:r>
            <a:r>
              <a:rPr lang="en-US" sz="2400" dirty="0" err="1"/>
              <a:t>printf</a:t>
            </a: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Skipping of parentheses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DB03E-9D64-4159-B715-8A7364DA86DA}"/>
              </a:ext>
            </a:extLst>
          </p:cNvPr>
          <p:cNvSpPr txBox="1"/>
          <p:nvPr/>
        </p:nvSpPr>
        <p:spPr>
          <a:xfrm>
            <a:off x="6061381" y="5693863"/>
            <a:ext cx="273007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"C in CS1010" for a complete list!</a:t>
            </a:r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13630</TotalTime>
  <Words>376</Words>
  <Application>Microsoft Office PowerPoint</Application>
  <PresentationFormat>On-screen Show (4:3)</PresentationFormat>
  <Paragraphs>107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7: Arithmetic Computations</vt:lpstr>
      <vt:lpstr>The Basics</vt:lpstr>
      <vt:lpstr>The Basics</vt:lpstr>
      <vt:lpstr>Compound Operator</vt:lpstr>
      <vt:lpstr>Common Mistakes</vt:lpstr>
      <vt:lpstr>List of C Features Banned in CS1010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1536</cp:revision>
  <cp:lastPrinted>2014-06-20T04:24:53Z</cp:lastPrinted>
  <dcterms:created xsi:type="dcterms:W3CDTF">1998-09-05T15:03:32Z</dcterms:created>
  <dcterms:modified xsi:type="dcterms:W3CDTF">2021-01-21T14:36:44Z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