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38"/>
  </p:notesMasterIdLst>
  <p:handoutMasterIdLst>
    <p:handoutMasterId r:id="rId39"/>
  </p:handoutMasterIdLst>
  <p:sldIdLst>
    <p:sldId id="256" r:id="rId2"/>
    <p:sldId id="468" r:id="rId3"/>
    <p:sldId id="553" r:id="rId4"/>
    <p:sldId id="598" r:id="rId5"/>
    <p:sldId id="599" r:id="rId6"/>
    <p:sldId id="600" r:id="rId7"/>
    <p:sldId id="606" r:id="rId8"/>
    <p:sldId id="604" r:id="rId9"/>
    <p:sldId id="602" r:id="rId10"/>
    <p:sldId id="601" r:id="rId11"/>
    <p:sldId id="608" r:id="rId12"/>
    <p:sldId id="603" r:id="rId13"/>
    <p:sldId id="607" r:id="rId14"/>
    <p:sldId id="609" r:id="rId15"/>
    <p:sldId id="610" r:id="rId16"/>
    <p:sldId id="611" r:id="rId17"/>
    <p:sldId id="615" r:id="rId18"/>
    <p:sldId id="612" r:id="rId19"/>
    <p:sldId id="613" r:id="rId20"/>
    <p:sldId id="614" r:id="rId21"/>
    <p:sldId id="616" r:id="rId22"/>
    <p:sldId id="617" r:id="rId23"/>
    <p:sldId id="619" r:id="rId24"/>
    <p:sldId id="620" r:id="rId25"/>
    <p:sldId id="621" r:id="rId26"/>
    <p:sldId id="622" r:id="rId27"/>
    <p:sldId id="623" r:id="rId28"/>
    <p:sldId id="624" r:id="rId29"/>
    <p:sldId id="596" r:id="rId30"/>
    <p:sldId id="626" r:id="rId31"/>
    <p:sldId id="597" r:id="rId32"/>
    <p:sldId id="627" r:id="rId33"/>
    <p:sldId id="628" r:id="rId34"/>
    <p:sldId id="630" r:id="rId35"/>
    <p:sldId id="631" r:id="rId36"/>
    <p:sldId id="632" r:id="rId37"/>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0066FF"/>
    <a:srgbClr val="FFFF99"/>
    <a:srgbClr val="CCFFCC"/>
    <a:srgbClr val="000099"/>
    <a:srgbClr val="FF3300"/>
    <a:srgbClr val="000000"/>
    <a:srgbClr val="FE8D6E"/>
    <a:srgbClr val="91F6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17BE13-0A2A-4C2A-A236-4B76C2264372}" v="1371" dt="2021-02-22T07:40:23.6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65" autoAdjust="0"/>
    <p:restoredTop sz="96000" autoAdjust="0"/>
  </p:normalViewPr>
  <p:slideViewPr>
    <p:cSldViewPr snapToGrid="0">
      <p:cViewPr varScale="1">
        <p:scale>
          <a:sx n="121" d="100"/>
          <a:sy n="121" d="100"/>
        </p:scale>
        <p:origin x="111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758" y="-72"/>
      </p:cViewPr>
      <p:guideLst>
        <p:guide orient="horz" pos="2929"/>
        <p:guide pos="2209"/>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o Jin" userId="cd05a825-544c-438a-9ba1-08e63db50b47" providerId="ADAL" clId="{40B02829-7445-394A-990C-032942059FD9}"/>
    <pc:docChg chg="custSel modSld">
      <pc:chgData name="Zhao Jin" userId="cd05a825-544c-438a-9ba1-08e63db50b47" providerId="ADAL" clId="{40B02829-7445-394A-990C-032942059FD9}" dt="2021-01-18T05:50:34.611" v="4" actId="478"/>
      <pc:docMkLst>
        <pc:docMk/>
      </pc:docMkLst>
      <pc:sldChg chg="delSp">
        <pc:chgData name="Zhao Jin" userId="cd05a825-544c-438a-9ba1-08e63db50b47" providerId="ADAL" clId="{40B02829-7445-394A-990C-032942059FD9}" dt="2021-01-18T05:50:34.611" v="4" actId="478"/>
        <pc:sldMkLst>
          <pc:docMk/>
          <pc:sldMk cId="3871162519" sldId="525"/>
        </pc:sldMkLst>
        <pc:spChg chg="del">
          <ac:chgData name="Zhao Jin" userId="cd05a825-544c-438a-9ba1-08e63db50b47" providerId="ADAL" clId="{40B02829-7445-394A-990C-032942059FD9}" dt="2021-01-18T05:50:34.611" v="4" actId="478"/>
          <ac:spMkLst>
            <pc:docMk/>
            <pc:sldMk cId="3871162519" sldId="525"/>
            <ac:spMk id="24582" creationId="{00000000-0000-0000-0000-000000000000}"/>
          </ac:spMkLst>
        </pc:spChg>
      </pc:sldChg>
      <pc:sldChg chg="modSp">
        <pc:chgData name="Zhao Jin" userId="cd05a825-544c-438a-9ba1-08e63db50b47" providerId="ADAL" clId="{40B02829-7445-394A-990C-032942059FD9}" dt="2021-01-18T05:50:03.685" v="3" actId="122"/>
        <pc:sldMkLst>
          <pc:docMk/>
          <pc:sldMk cId="770306953" sldId="526"/>
        </pc:sldMkLst>
        <pc:graphicFrameChg chg="modGraphic">
          <ac:chgData name="Zhao Jin" userId="cd05a825-544c-438a-9ba1-08e63db50b47" providerId="ADAL" clId="{40B02829-7445-394A-990C-032942059FD9}" dt="2021-01-18T05:50:03.685" v="3" actId="122"/>
          <ac:graphicFrameMkLst>
            <pc:docMk/>
            <pc:sldMk cId="770306953" sldId="526"/>
            <ac:graphicFrameMk id="7" creationId="{00000000-0000-0000-0000-000000000000}"/>
          </ac:graphicFrameMkLst>
        </pc:graphicFrameChg>
        <pc:graphicFrameChg chg="modGraphic">
          <ac:chgData name="Zhao Jin" userId="cd05a825-544c-438a-9ba1-08e63db50b47" providerId="ADAL" clId="{40B02829-7445-394A-990C-032942059FD9}" dt="2021-01-18T05:49:57.612" v="2" actId="122"/>
          <ac:graphicFrameMkLst>
            <pc:docMk/>
            <pc:sldMk cId="770306953" sldId="526"/>
            <ac:graphicFrameMk id="16" creationId="{00000000-0000-0000-0000-000000000000}"/>
          </ac:graphicFrameMkLst>
        </pc:graphicFrameChg>
      </pc:sldChg>
      <pc:sldChg chg="modAnim">
        <pc:chgData name="Zhao Jin" userId="cd05a825-544c-438a-9ba1-08e63db50b47" providerId="ADAL" clId="{40B02829-7445-394A-990C-032942059FD9}" dt="2021-01-18T05:49:08.491" v="0"/>
        <pc:sldMkLst>
          <pc:docMk/>
          <pc:sldMk cId="4288789163" sldId="527"/>
        </pc:sldMkLst>
      </pc:sldChg>
    </pc:docChg>
  </pc:docChgLst>
  <pc:docChgLst>
    <pc:chgData name="Zhao Jin" userId="cd05a825-544c-438a-9ba1-08e63db50b47" providerId="ADAL" clId="{A4A0FEF4-5388-4642-A424-D6144C2A9D07}"/>
    <pc:docChg chg="undo custSel modSld">
      <pc:chgData name="Zhao Jin" userId="cd05a825-544c-438a-9ba1-08e63db50b47" providerId="ADAL" clId="{A4A0FEF4-5388-4642-A424-D6144C2A9D07}" dt="2021-01-25T03:36:28.487" v="214" actId="20577"/>
      <pc:docMkLst>
        <pc:docMk/>
      </pc:docMkLst>
      <pc:sldChg chg="delSp modSp">
        <pc:chgData name="Zhao Jin" userId="cd05a825-544c-438a-9ba1-08e63db50b47" providerId="ADAL" clId="{A4A0FEF4-5388-4642-A424-D6144C2A9D07}" dt="2021-01-25T03:33:46.226" v="179"/>
        <pc:sldMkLst>
          <pc:docMk/>
          <pc:sldMk cId="2543678377" sldId="531"/>
        </pc:sldMkLst>
        <pc:spChg chg="mod">
          <ac:chgData name="Zhao Jin" userId="cd05a825-544c-438a-9ba1-08e63db50b47" providerId="ADAL" clId="{A4A0FEF4-5388-4642-A424-D6144C2A9D07}" dt="2021-01-25T03:30:31.833" v="157" actId="20577"/>
          <ac:spMkLst>
            <pc:docMk/>
            <pc:sldMk cId="2543678377" sldId="531"/>
            <ac:spMk id="10" creationId="{00000000-0000-0000-0000-000000000000}"/>
          </ac:spMkLst>
        </pc:spChg>
        <pc:spChg chg="mod">
          <ac:chgData name="Zhao Jin" userId="cd05a825-544c-438a-9ba1-08e63db50b47" providerId="ADAL" clId="{A4A0FEF4-5388-4642-A424-D6144C2A9D07}" dt="2021-01-25T03:33:46.226" v="179"/>
          <ac:spMkLst>
            <pc:docMk/>
            <pc:sldMk cId="2543678377" sldId="531"/>
            <ac:spMk id="43" creationId="{00000000-0000-0000-0000-000000000000}"/>
          </ac:spMkLst>
        </pc:spChg>
        <pc:spChg chg="del">
          <ac:chgData name="Zhao Jin" userId="cd05a825-544c-438a-9ba1-08e63db50b47" providerId="ADAL" clId="{A4A0FEF4-5388-4642-A424-D6144C2A9D07}" dt="2021-01-25T03:33:24.782" v="178" actId="478"/>
          <ac:spMkLst>
            <pc:docMk/>
            <pc:sldMk cId="2543678377" sldId="531"/>
            <ac:spMk id="24582" creationId="{00000000-0000-0000-0000-000000000000}"/>
          </ac:spMkLst>
        </pc:spChg>
      </pc:sldChg>
      <pc:sldChg chg="delSp modSp">
        <pc:chgData name="Zhao Jin" userId="cd05a825-544c-438a-9ba1-08e63db50b47" providerId="ADAL" clId="{A4A0FEF4-5388-4642-A424-D6144C2A9D07}" dt="2021-01-25T03:33:46.226" v="179"/>
        <pc:sldMkLst>
          <pc:docMk/>
          <pc:sldMk cId="2025693378" sldId="532"/>
        </pc:sldMkLst>
        <pc:spChg chg="mod">
          <ac:chgData name="Zhao Jin" userId="cd05a825-544c-438a-9ba1-08e63db50b47" providerId="ADAL" clId="{A4A0FEF4-5388-4642-A424-D6144C2A9D07}" dt="2021-01-25T03:33:46.226" v="179"/>
          <ac:spMkLst>
            <pc:docMk/>
            <pc:sldMk cId="2025693378" sldId="532"/>
            <ac:spMk id="43" creationId="{00000000-0000-0000-0000-000000000000}"/>
          </ac:spMkLst>
        </pc:spChg>
        <pc:spChg chg="del">
          <ac:chgData name="Zhao Jin" userId="cd05a825-544c-438a-9ba1-08e63db50b47" providerId="ADAL" clId="{A4A0FEF4-5388-4642-A424-D6144C2A9D07}" dt="2021-01-25T03:33:20.558" v="177" actId="478"/>
          <ac:spMkLst>
            <pc:docMk/>
            <pc:sldMk cId="2025693378" sldId="532"/>
            <ac:spMk id="24582" creationId="{00000000-0000-0000-0000-000000000000}"/>
          </ac:spMkLst>
        </pc:spChg>
      </pc:sldChg>
      <pc:sldChg chg="delSp modSp">
        <pc:chgData name="Zhao Jin" userId="cd05a825-544c-438a-9ba1-08e63db50b47" providerId="ADAL" clId="{A4A0FEF4-5388-4642-A424-D6144C2A9D07}" dt="2021-01-25T03:36:13.902" v="213" actId="403"/>
        <pc:sldMkLst>
          <pc:docMk/>
          <pc:sldMk cId="266706937" sldId="533"/>
        </pc:sldMkLst>
        <pc:spChg chg="mod">
          <ac:chgData name="Zhao Jin" userId="cd05a825-544c-438a-9ba1-08e63db50b47" providerId="ADAL" clId="{A4A0FEF4-5388-4642-A424-D6144C2A9D07}" dt="2021-01-25T03:36:09.661" v="211" actId="1036"/>
          <ac:spMkLst>
            <pc:docMk/>
            <pc:sldMk cId="266706937" sldId="533"/>
            <ac:spMk id="2" creationId="{00000000-0000-0000-0000-000000000000}"/>
          </ac:spMkLst>
        </pc:spChg>
        <pc:spChg chg="mod">
          <ac:chgData name="Zhao Jin" userId="cd05a825-544c-438a-9ba1-08e63db50b47" providerId="ADAL" clId="{A4A0FEF4-5388-4642-A424-D6144C2A9D07}" dt="2021-01-25T03:36:09.661" v="211" actId="1036"/>
          <ac:spMkLst>
            <pc:docMk/>
            <pc:sldMk cId="266706937" sldId="533"/>
            <ac:spMk id="9" creationId="{00000000-0000-0000-0000-000000000000}"/>
          </ac:spMkLst>
        </pc:spChg>
        <pc:spChg chg="mod">
          <ac:chgData name="Zhao Jin" userId="cd05a825-544c-438a-9ba1-08e63db50b47" providerId="ADAL" clId="{A4A0FEF4-5388-4642-A424-D6144C2A9D07}" dt="2021-01-25T03:36:09.661" v="211" actId="1036"/>
          <ac:spMkLst>
            <pc:docMk/>
            <pc:sldMk cId="266706937" sldId="533"/>
            <ac:spMk id="10" creationId="{00000000-0000-0000-0000-000000000000}"/>
          </ac:spMkLst>
        </pc:spChg>
        <pc:spChg chg="mod">
          <ac:chgData name="Zhao Jin" userId="cd05a825-544c-438a-9ba1-08e63db50b47" providerId="ADAL" clId="{A4A0FEF4-5388-4642-A424-D6144C2A9D07}" dt="2021-01-25T03:36:09.661" v="211" actId="1036"/>
          <ac:spMkLst>
            <pc:docMk/>
            <pc:sldMk cId="266706937" sldId="533"/>
            <ac:spMk id="13" creationId="{00000000-0000-0000-0000-000000000000}"/>
          </ac:spMkLst>
        </pc:spChg>
        <pc:spChg chg="mod">
          <ac:chgData name="Zhao Jin" userId="cd05a825-544c-438a-9ba1-08e63db50b47" providerId="ADAL" clId="{A4A0FEF4-5388-4642-A424-D6144C2A9D07}" dt="2021-01-25T03:36:09.661" v="211" actId="1036"/>
          <ac:spMkLst>
            <pc:docMk/>
            <pc:sldMk cId="266706937" sldId="533"/>
            <ac:spMk id="14" creationId="{00000000-0000-0000-0000-000000000000}"/>
          </ac:spMkLst>
        </pc:spChg>
        <pc:spChg chg="mod">
          <ac:chgData name="Zhao Jin" userId="cd05a825-544c-438a-9ba1-08e63db50b47" providerId="ADAL" clId="{A4A0FEF4-5388-4642-A424-D6144C2A9D07}" dt="2021-01-25T03:36:13.902" v="213" actId="403"/>
          <ac:spMkLst>
            <pc:docMk/>
            <pc:sldMk cId="266706937" sldId="533"/>
            <ac:spMk id="15" creationId="{00000000-0000-0000-0000-000000000000}"/>
          </ac:spMkLst>
        </pc:spChg>
        <pc:spChg chg="mod">
          <ac:chgData name="Zhao Jin" userId="cd05a825-544c-438a-9ba1-08e63db50b47" providerId="ADAL" clId="{A4A0FEF4-5388-4642-A424-D6144C2A9D07}" dt="2021-01-25T03:36:09.661" v="211" actId="1036"/>
          <ac:spMkLst>
            <pc:docMk/>
            <pc:sldMk cId="266706937" sldId="533"/>
            <ac:spMk id="16" creationId="{00000000-0000-0000-0000-000000000000}"/>
          </ac:spMkLst>
        </pc:spChg>
        <pc:spChg chg="mod">
          <ac:chgData name="Zhao Jin" userId="cd05a825-544c-438a-9ba1-08e63db50b47" providerId="ADAL" clId="{A4A0FEF4-5388-4642-A424-D6144C2A9D07}" dt="2021-01-25T03:33:46.226" v="179"/>
          <ac:spMkLst>
            <pc:docMk/>
            <pc:sldMk cId="266706937" sldId="533"/>
            <ac:spMk id="43" creationId="{00000000-0000-0000-0000-000000000000}"/>
          </ac:spMkLst>
        </pc:spChg>
        <pc:spChg chg="del">
          <ac:chgData name="Zhao Jin" userId="cd05a825-544c-438a-9ba1-08e63db50b47" providerId="ADAL" clId="{A4A0FEF4-5388-4642-A424-D6144C2A9D07}" dt="2021-01-25T03:33:11.850" v="174" actId="478"/>
          <ac:spMkLst>
            <pc:docMk/>
            <pc:sldMk cId="266706937" sldId="533"/>
            <ac:spMk id="24582" creationId="{00000000-0000-0000-0000-000000000000}"/>
          </ac:spMkLst>
        </pc:spChg>
        <pc:picChg chg="mod">
          <ac:chgData name="Zhao Jin" userId="cd05a825-544c-438a-9ba1-08e63db50b47" providerId="ADAL" clId="{A4A0FEF4-5388-4642-A424-D6144C2A9D07}" dt="2021-01-25T03:36:09.661" v="211" actId="1036"/>
          <ac:picMkLst>
            <pc:docMk/>
            <pc:sldMk cId="266706937" sldId="533"/>
            <ac:picMk id="7" creationId="{00000000-0000-0000-0000-000000000000}"/>
          </ac:picMkLst>
        </pc:picChg>
      </pc:sldChg>
      <pc:sldChg chg="addSp delSp modSp">
        <pc:chgData name="Zhao Jin" userId="cd05a825-544c-438a-9ba1-08e63db50b47" providerId="ADAL" clId="{A4A0FEF4-5388-4642-A424-D6144C2A9D07}" dt="2021-01-25T03:36:28.487" v="214" actId="20577"/>
        <pc:sldMkLst>
          <pc:docMk/>
          <pc:sldMk cId="3198948174" sldId="535"/>
        </pc:sldMkLst>
        <pc:spChg chg="add mod">
          <ac:chgData name="Zhao Jin" userId="cd05a825-544c-438a-9ba1-08e63db50b47" providerId="ADAL" clId="{A4A0FEF4-5388-4642-A424-D6144C2A9D07}" dt="2021-01-25T03:31:40.243" v="165" actId="207"/>
          <ac:spMkLst>
            <pc:docMk/>
            <pc:sldMk cId="3198948174" sldId="535"/>
            <ac:spMk id="2" creationId="{E3422448-94B2-0F4B-AAE6-2DF38C94C92F}"/>
          </ac:spMkLst>
        </pc:spChg>
        <pc:spChg chg="mod">
          <ac:chgData name="Zhao Jin" userId="cd05a825-544c-438a-9ba1-08e63db50b47" providerId="ADAL" clId="{A4A0FEF4-5388-4642-A424-D6144C2A9D07}" dt="2021-01-25T03:36:28.487" v="214" actId="20577"/>
          <ac:spMkLst>
            <pc:docMk/>
            <pc:sldMk cId="3198948174" sldId="535"/>
            <ac:spMk id="15" creationId="{00000000-0000-0000-0000-000000000000}"/>
          </ac:spMkLst>
        </pc:spChg>
        <pc:spChg chg="mod">
          <ac:chgData name="Zhao Jin" userId="cd05a825-544c-438a-9ba1-08e63db50b47" providerId="ADAL" clId="{A4A0FEF4-5388-4642-A424-D6144C2A9D07}" dt="2021-01-25T03:33:46.226" v="179"/>
          <ac:spMkLst>
            <pc:docMk/>
            <pc:sldMk cId="3198948174" sldId="535"/>
            <ac:spMk id="43" creationId="{00000000-0000-0000-0000-000000000000}"/>
          </ac:spMkLst>
        </pc:spChg>
        <pc:spChg chg="del mod">
          <ac:chgData name="Zhao Jin" userId="cd05a825-544c-438a-9ba1-08e63db50b47" providerId="ADAL" clId="{A4A0FEF4-5388-4642-A424-D6144C2A9D07}" dt="2021-01-25T03:33:15.399" v="176" actId="478"/>
          <ac:spMkLst>
            <pc:docMk/>
            <pc:sldMk cId="3198948174" sldId="535"/>
            <ac:spMk id="24582" creationId="{00000000-0000-0000-0000-000000000000}"/>
          </ac:spMkLst>
        </pc:spChg>
      </pc:sldChg>
    </pc:docChg>
  </pc:docChgLst>
  <pc:docChgLst>
    <pc:chgData name="Zhao Jin" userId="cd05a825-544c-438a-9ba1-08e63db50b47" providerId="ADAL" clId="{9417BE13-0A2A-4C2A-A236-4B76C2264372}"/>
    <pc:docChg chg="undo custSel addSld delSld modSld sldOrd">
      <pc:chgData name="Zhao Jin" userId="cd05a825-544c-438a-9ba1-08e63db50b47" providerId="ADAL" clId="{9417BE13-0A2A-4C2A-A236-4B76C2264372}" dt="2021-02-22T07:40:23.659" v="7517" actId="207"/>
      <pc:docMkLst>
        <pc:docMk/>
      </pc:docMkLst>
      <pc:sldChg chg="modSp mod">
        <pc:chgData name="Zhao Jin" userId="cd05a825-544c-438a-9ba1-08e63db50b47" providerId="ADAL" clId="{9417BE13-0A2A-4C2A-A236-4B76C2264372}" dt="2021-02-22T03:11:10.863" v="26" actId="20577"/>
        <pc:sldMkLst>
          <pc:docMk/>
          <pc:sldMk cId="0" sldId="256"/>
        </pc:sldMkLst>
        <pc:spChg chg="mod">
          <ac:chgData name="Zhao Jin" userId="cd05a825-544c-438a-9ba1-08e63db50b47" providerId="ADAL" clId="{9417BE13-0A2A-4C2A-A236-4B76C2264372}" dt="2021-02-22T03:11:07.172" v="14" actId="20577"/>
          <ac:spMkLst>
            <pc:docMk/>
            <pc:sldMk cId="0" sldId="256"/>
            <ac:spMk id="8" creationId="{00000000-0000-0000-0000-000000000000}"/>
          </ac:spMkLst>
        </pc:spChg>
        <pc:spChg chg="mod">
          <ac:chgData name="Zhao Jin" userId="cd05a825-544c-438a-9ba1-08e63db50b47" providerId="ADAL" clId="{9417BE13-0A2A-4C2A-A236-4B76C2264372}" dt="2021-02-22T03:11:10.863" v="26" actId="20577"/>
          <ac:spMkLst>
            <pc:docMk/>
            <pc:sldMk cId="0" sldId="256"/>
            <ac:spMk id="11" creationId="{00000000-0000-0000-0000-000000000000}"/>
          </ac:spMkLst>
        </pc:spChg>
      </pc:sldChg>
      <pc:sldChg chg="modSp add mod">
        <pc:chgData name="Zhao Jin" userId="cd05a825-544c-438a-9ba1-08e63db50b47" providerId="ADAL" clId="{9417BE13-0A2A-4C2A-A236-4B76C2264372}" dt="2021-02-22T03:11:54.626" v="69"/>
        <pc:sldMkLst>
          <pc:docMk/>
          <pc:sldMk cId="2438607696" sldId="468"/>
        </pc:sldMkLst>
        <pc:spChg chg="mod">
          <ac:chgData name="Zhao Jin" userId="cd05a825-544c-438a-9ba1-08e63db50b47" providerId="ADAL" clId="{9417BE13-0A2A-4C2A-A236-4B76C2264372}" dt="2021-02-22T03:11:54.626" v="69"/>
          <ac:spMkLst>
            <pc:docMk/>
            <pc:sldMk cId="2438607696" sldId="468"/>
            <ac:spMk id="7" creationId="{00000000-0000-0000-0000-000000000000}"/>
          </ac:spMkLst>
        </pc:spChg>
        <pc:spChg chg="mod">
          <ac:chgData name="Zhao Jin" userId="cd05a825-544c-438a-9ba1-08e63db50b47" providerId="ADAL" clId="{9417BE13-0A2A-4C2A-A236-4B76C2264372}" dt="2021-02-22T03:11:39.310" v="41" actId="20577"/>
          <ac:spMkLst>
            <pc:docMk/>
            <pc:sldMk cId="2438607696" sldId="468"/>
            <ac:spMk id="14338" creationId="{00000000-0000-0000-0000-000000000000}"/>
          </ac:spMkLst>
        </pc:spChg>
        <pc:spChg chg="mod">
          <ac:chgData name="Zhao Jin" userId="cd05a825-544c-438a-9ba1-08e63db50b47" providerId="ADAL" clId="{9417BE13-0A2A-4C2A-A236-4B76C2264372}" dt="2021-02-22T03:11:49.222" v="68" actId="20577"/>
          <ac:spMkLst>
            <pc:docMk/>
            <pc:sldMk cId="2438607696" sldId="468"/>
            <ac:spMk id="14339" creationId="{00000000-0000-0000-0000-000000000000}"/>
          </ac:spMkLst>
        </pc:spChg>
      </pc:sldChg>
      <pc:sldChg chg="modSp del mod">
        <pc:chgData name="Zhao Jin" userId="cd05a825-544c-438a-9ba1-08e63db50b47" providerId="ADAL" clId="{9417BE13-0A2A-4C2A-A236-4B76C2264372}" dt="2021-02-22T03:17:12.821" v="261" actId="47"/>
        <pc:sldMkLst>
          <pc:docMk/>
          <pc:sldMk cId="4078418712" sldId="525"/>
        </pc:sldMkLst>
        <pc:spChg chg="mod">
          <ac:chgData name="Zhao Jin" userId="cd05a825-544c-438a-9ba1-08e63db50b47" providerId="ADAL" clId="{9417BE13-0A2A-4C2A-A236-4B76C2264372}" dt="2021-02-22T03:11:35.175" v="29" actId="27636"/>
          <ac:spMkLst>
            <pc:docMk/>
            <pc:sldMk cId="4078418712" sldId="525"/>
            <ac:spMk id="43" creationId="{00000000-0000-0000-0000-000000000000}"/>
          </ac:spMkLst>
        </pc:spChg>
      </pc:sldChg>
      <pc:sldChg chg="addSp delSp modSp mod">
        <pc:chgData name="Zhao Jin" userId="cd05a825-544c-438a-9ba1-08e63db50b47" providerId="ADAL" clId="{9417BE13-0A2A-4C2A-A236-4B76C2264372}" dt="2021-02-22T03:16:25.398" v="252" actId="207"/>
        <pc:sldMkLst>
          <pc:docMk/>
          <pc:sldMk cId="1427618944" sldId="553"/>
        </pc:sldMkLst>
        <pc:spChg chg="mod">
          <ac:chgData name="Zhao Jin" userId="cd05a825-544c-438a-9ba1-08e63db50b47" providerId="ADAL" clId="{9417BE13-0A2A-4C2A-A236-4B76C2264372}" dt="2021-02-22T03:11:19.832" v="27"/>
          <ac:spMkLst>
            <pc:docMk/>
            <pc:sldMk cId="1427618944" sldId="553"/>
            <ac:spMk id="7" creationId="{00000000-0000-0000-0000-000000000000}"/>
          </ac:spMkLst>
        </pc:spChg>
        <pc:spChg chg="mod">
          <ac:chgData name="Zhao Jin" userId="cd05a825-544c-438a-9ba1-08e63db50b47" providerId="ADAL" clId="{9417BE13-0A2A-4C2A-A236-4B76C2264372}" dt="2021-02-22T03:16:25.398" v="252" actId="207"/>
          <ac:spMkLst>
            <pc:docMk/>
            <pc:sldMk cId="1427618944" sldId="553"/>
            <ac:spMk id="8" creationId="{00000000-0000-0000-0000-000000000000}"/>
          </ac:spMkLst>
        </pc:spChg>
        <pc:spChg chg="add mod">
          <ac:chgData name="Zhao Jin" userId="cd05a825-544c-438a-9ba1-08e63db50b47" providerId="ADAL" clId="{9417BE13-0A2A-4C2A-A236-4B76C2264372}" dt="2021-02-22T03:14:29.644" v="225" actId="1076"/>
          <ac:spMkLst>
            <pc:docMk/>
            <pc:sldMk cId="1427618944" sldId="553"/>
            <ac:spMk id="9" creationId="{44B680E3-80AF-48CA-89EB-74B9E3CB0588}"/>
          </ac:spMkLst>
        </pc:spChg>
        <pc:spChg chg="del mod">
          <ac:chgData name="Zhao Jin" userId="cd05a825-544c-438a-9ba1-08e63db50b47" providerId="ADAL" clId="{9417BE13-0A2A-4C2A-A236-4B76C2264372}" dt="2021-02-22T03:12:21.071" v="113" actId="478"/>
          <ac:spMkLst>
            <pc:docMk/>
            <pc:sldMk cId="1427618944" sldId="553"/>
            <ac:spMk id="84" creationId="{C4E05674-68A2-0D4E-8B47-F7A2C6A6B76F}"/>
          </ac:spMkLst>
        </pc:spChg>
        <pc:spChg chg="mod">
          <ac:chgData name="Zhao Jin" userId="cd05a825-544c-438a-9ba1-08e63db50b47" providerId="ADAL" clId="{9417BE13-0A2A-4C2A-A236-4B76C2264372}" dt="2021-02-22T03:12:18.123" v="110" actId="20577"/>
          <ac:spMkLst>
            <pc:docMk/>
            <pc:sldMk cId="1427618944" sldId="553"/>
            <ac:spMk id="14338" creationId="{00000000-0000-0000-0000-000000000000}"/>
          </ac:spMkLst>
        </pc:spChg>
        <pc:picChg chg="add del">
          <ac:chgData name="Zhao Jin" userId="cd05a825-544c-438a-9ba1-08e63db50b47" providerId="ADAL" clId="{9417BE13-0A2A-4C2A-A236-4B76C2264372}" dt="2021-02-22T03:12:24.291" v="115"/>
          <ac:picMkLst>
            <pc:docMk/>
            <pc:sldMk cId="1427618944" sldId="553"/>
            <ac:picMk id="2" creationId="{48570CF1-7009-4861-B66F-656867F084F3}"/>
          </ac:picMkLst>
        </pc:picChg>
        <pc:picChg chg="del">
          <ac:chgData name="Zhao Jin" userId="cd05a825-544c-438a-9ba1-08e63db50b47" providerId="ADAL" clId="{9417BE13-0A2A-4C2A-A236-4B76C2264372}" dt="2021-02-22T03:12:19.732" v="111" actId="478"/>
          <ac:picMkLst>
            <pc:docMk/>
            <pc:sldMk cId="1427618944" sldId="553"/>
            <ac:picMk id="3" creationId="{78D60D94-825A-D54F-ACF5-EA46D7263418}"/>
          </ac:picMkLst>
        </pc:picChg>
      </pc:sldChg>
      <pc:sldChg chg="modSp del">
        <pc:chgData name="Zhao Jin" userId="cd05a825-544c-438a-9ba1-08e63db50b47" providerId="ADAL" clId="{9417BE13-0A2A-4C2A-A236-4B76C2264372}" dt="2021-02-22T03:17:12.821" v="261" actId="47"/>
        <pc:sldMkLst>
          <pc:docMk/>
          <pc:sldMk cId="1663851036" sldId="559"/>
        </pc:sldMkLst>
        <pc:spChg chg="mod">
          <ac:chgData name="Zhao Jin" userId="cd05a825-544c-438a-9ba1-08e63db50b47" providerId="ADAL" clId="{9417BE13-0A2A-4C2A-A236-4B76C2264372}" dt="2021-02-22T03:11:19.832" v="27"/>
          <ac:spMkLst>
            <pc:docMk/>
            <pc:sldMk cId="1663851036" sldId="559"/>
            <ac:spMk id="7" creationId="{00000000-0000-0000-0000-000000000000}"/>
          </ac:spMkLst>
        </pc:spChg>
      </pc:sldChg>
      <pc:sldChg chg="modSp del mod">
        <pc:chgData name="Zhao Jin" userId="cd05a825-544c-438a-9ba1-08e63db50b47" providerId="ADAL" clId="{9417BE13-0A2A-4C2A-A236-4B76C2264372}" dt="2021-02-22T03:17:12.821" v="261" actId="47"/>
        <pc:sldMkLst>
          <pc:docMk/>
          <pc:sldMk cId="1971208294" sldId="560"/>
        </pc:sldMkLst>
        <pc:spChg chg="mod">
          <ac:chgData name="Zhao Jin" userId="cd05a825-544c-438a-9ba1-08e63db50b47" providerId="ADAL" clId="{9417BE13-0A2A-4C2A-A236-4B76C2264372}" dt="2021-02-22T03:14:49.276" v="227" actId="27636"/>
          <ac:spMkLst>
            <pc:docMk/>
            <pc:sldMk cId="1971208294" sldId="560"/>
            <ac:spMk id="7" creationId="{00000000-0000-0000-0000-000000000000}"/>
          </ac:spMkLst>
        </pc:spChg>
      </pc:sldChg>
      <pc:sldChg chg="modSp del">
        <pc:chgData name="Zhao Jin" userId="cd05a825-544c-438a-9ba1-08e63db50b47" providerId="ADAL" clId="{9417BE13-0A2A-4C2A-A236-4B76C2264372}" dt="2021-02-22T03:17:12.821" v="261" actId="47"/>
        <pc:sldMkLst>
          <pc:docMk/>
          <pc:sldMk cId="894186310" sldId="564"/>
        </pc:sldMkLst>
        <pc:spChg chg="mod">
          <ac:chgData name="Zhao Jin" userId="cd05a825-544c-438a-9ba1-08e63db50b47" providerId="ADAL" clId="{9417BE13-0A2A-4C2A-A236-4B76C2264372}" dt="2021-02-22T03:11:19.832" v="27"/>
          <ac:spMkLst>
            <pc:docMk/>
            <pc:sldMk cId="894186310" sldId="564"/>
            <ac:spMk id="7" creationId="{00000000-0000-0000-0000-000000000000}"/>
          </ac:spMkLst>
        </pc:spChg>
      </pc:sldChg>
      <pc:sldChg chg="modSp del">
        <pc:chgData name="Zhao Jin" userId="cd05a825-544c-438a-9ba1-08e63db50b47" providerId="ADAL" clId="{9417BE13-0A2A-4C2A-A236-4B76C2264372}" dt="2021-02-22T03:17:12.821" v="261" actId="47"/>
        <pc:sldMkLst>
          <pc:docMk/>
          <pc:sldMk cId="4156536479" sldId="590"/>
        </pc:sldMkLst>
        <pc:spChg chg="mod">
          <ac:chgData name="Zhao Jin" userId="cd05a825-544c-438a-9ba1-08e63db50b47" providerId="ADAL" clId="{9417BE13-0A2A-4C2A-A236-4B76C2264372}" dt="2021-02-22T03:11:19.832" v="27"/>
          <ac:spMkLst>
            <pc:docMk/>
            <pc:sldMk cId="4156536479" sldId="590"/>
            <ac:spMk id="7" creationId="{00000000-0000-0000-0000-000000000000}"/>
          </ac:spMkLst>
        </pc:spChg>
      </pc:sldChg>
      <pc:sldChg chg="modSp del">
        <pc:chgData name="Zhao Jin" userId="cd05a825-544c-438a-9ba1-08e63db50b47" providerId="ADAL" clId="{9417BE13-0A2A-4C2A-A236-4B76C2264372}" dt="2021-02-22T03:17:12.821" v="261" actId="47"/>
        <pc:sldMkLst>
          <pc:docMk/>
          <pc:sldMk cId="2217225800" sldId="594"/>
        </pc:sldMkLst>
        <pc:spChg chg="mod">
          <ac:chgData name="Zhao Jin" userId="cd05a825-544c-438a-9ba1-08e63db50b47" providerId="ADAL" clId="{9417BE13-0A2A-4C2A-A236-4B76C2264372}" dt="2021-02-22T03:11:19.832" v="27"/>
          <ac:spMkLst>
            <pc:docMk/>
            <pc:sldMk cId="2217225800" sldId="594"/>
            <ac:spMk id="7" creationId="{00000000-0000-0000-0000-000000000000}"/>
          </ac:spMkLst>
        </pc:spChg>
      </pc:sldChg>
      <pc:sldChg chg="modSp del">
        <pc:chgData name="Zhao Jin" userId="cd05a825-544c-438a-9ba1-08e63db50b47" providerId="ADAL" clId="{9417BE13-0A2A-4C2A-A236-4B76C2264372}" dt="2021-02-22T03:17:12.821" v="261" actId="47"/>
        <pc:sldMkLst>
          <pc:docMk/>
          <pc:sldMk cId="2419983458" sldId="595"/>
        </pc:sldMkLst>
        <pc:spChg chg="mod">
          <ac:chgData name="Zhao Jin" userId="cd05a825-544c-438a-9ba1-08e63db50b47" providerId="ADAL" clId="{9417BE13-0A2A-4C2A-A236-4B76C2264372}" dt="2021-02-22T03:11:19.832" v="27"/>
          <ac:spMkLst>
            <pc:docMk/>
            <pc:sldMk cId="2419983458" sldId="595"/>
            <ac:spMk id="7" creationId="{00000000-0000-0000-0000-000000000000}"/>
          </ac:spMkLst>
        </pc:spChg>
      </pc:sldChg>
      <pc:sldChg chg="delSp modSp add mod">
        <pc:chgData name="Zhao Jin" userId="cd05a825-544c-438a-9ba1-08e63db50b47" providerId="ADAL" clId="{9417BE13-0A2A-4C2A-A236-4B76C2264372}" dt="2021-02-22T03:42:03.358" v="1284" actId="27636"/>
        <pc:sldMkLst>
          <pc:docMk/>
          <pc:sldMk cId="4036378673" sldId="596"/>
        </pc:sldMkLst>
        <pc:spChg chg="mod">
          <ac:chgData name="Zhao Jin" userId="cd05a825-544c-438a-9ba1-08e63db50b47" providerId="ADAL" clId="{9417BE13-0A2A-4C2A-A236-4B76C2264372}" dt="2021-02-22T03:42:03.358" v="1284" actId="27636"/>
          <ac:spMkLst>
            <pc:docMk/>
            <pc:sldMk cId="4036378673" sldId="596"/>
            <ac:spMk id="7" creationId="{00000000-0000-0000-0000-000000000000}"/>
          </ac:spMkLst>
        </pc:spChg>
        <pc:spChg chg="mod">
          <ac:chgData name="Zhao Jin" userId="cd05a825-544c-438a-9ba1-08e63db50b47" providerId="ADAL" clId="{9417BE13-0A2A-4C2A-A236-4B76C2264372}" dt="2021-02-22T03:16:56.783" v="260" actId="207"/>
          <ac:spMkLst>
            <pc:docMk/>
            <pc:sldMk cId="4036378673" sldId="596"/>
            <ac:spMk id="8" creationId="{00000000-0000-0000-0000-000000000000}"/>
          </ac:spMkLst>
        </pc:spChg>
        <pc:spChg chg="del">
          <ac:chgData name="Zhao Jin" userId="cd05a825-544c-438a-9ba1-08e63db50b47" providerId="ADAL" clId="{9417BE13-0A2A-4C2A-A236-4B76C2264372}" dt="2021-02-22T03:15:41.431" v="239" actId="478"/>
          <ac:spMkLst>
            <pc:docMk/>
            <pc:sldMk cId="4036378673" sldId="596"/>
            <ac:spMk id="9" creationId="{44B680E3-80AF-48CA-89EB-74B9E3CB0588}"/>
          </ac:spMkLst>
        </pc:spChg>
        <pc:spChg chg="mod">
          <ac:chgData name="Zhao Jin" userId="cd05a825-544c-438a-9ba1-08e63db50b47" providerId="ADAL" clId="{9417BE13-0A2A-4C2A-A236-4B76C2264372}" dt="2021-02-22T03:14:51.654" v="230" actId="20577"/>
          <ac:spMkLst>
            <pc:docMk/>
            <pc:sldMk cId="4036378673" sldId="596"/>
            <ac:spMk id="14338" creationId="{00000000-0000-0000-0000-000000000000}"/>
          </ac:spMkLst>
        </pc:spChg>
      </pc:sldChg>
      <pc:sldChg chg="modSp add mod">
        <pc:chgData name="Zhao Jin" userId="cd05a825-544c-438a-9ba1-08e63db50b47" providerId="ADAL" clId="{9417BE13-0A2A-4C2A-A236-4B76C2264372}" dt="2021-02-22T05:31:12.382" v="6718" actId="27636"/>
        <pc:sldMkLst>
          <pc:docMk/>
          <pc:sldMk cId="1826894614" sldId="597"/>
        </pc:sldMkLst>
        <pc:spChg chg="mod">
          <ac:chgData name="Zhao Jin" userId="cd05a825-544c-438a-9ba1-08e63db50b47" providerId="ADAL" clId="{9417BE13-0A2A-4C2A-A236-4B76C2264372}" dt="2021-02-22T03:37:16.164" v="1197" actId="27636"/>
          <ac:spMkLst>
            <pc:docMk/>
            <pc:sldMk cId="1826894614" sldId="597"/>
            <ac:spMk id="7" creationId="{00000000-0000-0000-0000-000000000000}"/>
          </ac:spMkLst>
        </pc:spChg>
        <pc:spChg chg="mod">
          <ac:chgData name="Zhao Jin" userId="cd05a825-544c-438a-9ba1-08e63db50b47" providerId="ADAL" clId="{9417BE13-0A2A-4C2A-A236-4B76C2264372}" dt="2021-02-22T05:31:12.382" v="6718" actId="27636"/>
          <ac:spMkLst>
            <pc:docMk/>
            <pc:sldMk cId="1826894614" sldId="597"/>
            <ac:spMk id="8" creationId="{00000000-0000-0000-0000-000000000000}"/>
          </ac:spMkLst>
        </pc:spChg>
        <pc:spChg chg="mod">
          <ac:chgData name="Zhao Jin" userId="cd05a825-544c-438a-9ba1-08e63db50b47" providerId="ADAL" clId="{9417BE13-0A2A-4C2A-A236-4B76C2264372}" dt="2021-02-22T05:10:20.242" v="4935" actId="20577"/>
          <ac:spMkLst>
            <pc:docMk/>
            <pc:sldMk cId="1826894614" sldId="597"/>
            <ac:spMk id="14338" creationId="{00000000-0000-0000-0000-000000000000}"/>
          </ac:spMkLst>
        </pc:spChg>
      </pc:sldChg>
      <pc:sldChg chg="delSp modSp add mod">
        <pc:chgData name="Zhao Jin" userId="cd05a825-544c-438a-9ba1-08e63db50b47" providerId="ADAL" clId="{9417BE13-0A2A-4C2A-A236-4B76C2264372}" dt="2021-02-22T03:50:45.342" v="1662" actId="20577"/>
        <pc:sldMkLst>
          <pc:docMk/>
          <pc:sldMk cId="4047807559" sldId="598"/>
        </pc:sldMkLst>
        <pc:spChg chg="mod">
          <ac:chgData name="Zhao Jin" userId="cd05a825-544c-438a-9ba1-08e63db50b47" providerId="ADAL" clId="{9417BE13-0A2A-4C2A-A236-4B76C2264372}" dt="2021-02-22T03:20:19.412" v="548" actId="403"/>
          <ac:spMkLst>
            <pc:docMk/>
            <pc:sldMk cId="4047807559" sldId="598"/>
            <ac:spMk id="8" creationId="{00000000-0000-0000-0000-000000000000}"/>
          </ac:spMkLst>
        </pc:spChg>
        <pc:spChg chg="del">
          <ac:chgData name="Zhao Jin" userId="cd05a825-544c-438a-9ba1-08e63db50b47" providerId="ADAL" clId="{9417BE13-0A2A-4C2A-A236-4B76C2264372}" dt="2021-02-22T03:19:41.282" v="529" actId="478"/>
          <ac:spMkLst>
            <pc:docMk/>
            <pc:sldMk cId="4047807559" sldId="598"/>
            <ac:spMk id="9" creationId="{44B680E3-80AF-48CA-89EB-74B9E3CB0588}"/>
          </ac:spMkLst>
        </pc:spChg>
        <pc:spChg chg="mod">
          <ac:chgData name="Zhao Jin" userId="cd05a825-544c-438a-9ba1-08e63db50b47" providerId="ADAL" clId="{9417BE13-0A2A-4C2A-A236-4B76C2264372}" dt="2021-02-22T03:50:45.342" v="1662" actId="20577"/>
          <ac:spMkLst>
            <pc:docMk/>
            <pc:sldMk cId="4047807559" sldId="598"/>
            <ac:spMk id="14338" creationId="{00000000-0000-0000-0000-000000000000}"/>
          </ac:spMkLst>
        </pc:spChg>
      </pc:sldChg>
      <pc:sldChg chg="addSp delSp modSp add mod modAnim">
        <pc:chgData name="Zhao Jin" userId="cd05a825-544c-438a-9ba1-08e63db50b47" providerId="ADAL" clId="{9417BE13-0A2A-4C2A-A236-4B76C2264372}" dt="2021-02-22T03:51:03.203" v="1671" actId="20577"/>
        <pc:sldMkLst>
          <pc:docMk/>
          <pc:sldMk cId="4053652857" sldId="599"/>
        </pc:sldMkLst>
        <pc:spChg chg="add del">
          <ac:chgData name="Zhao Jin" userId="cd05a825-544c-438a-9ba1-08e63db50b47" providerId="ADAL" clId="{9417BE13-0A2A-4C2A-A236-4B76C2264372}" dt="2021-02-22T03:23:47.993" v="662" actId="478"/>
          <ac:spMkLst>
            <pc:docMk/>
            <pc:sldMk cId="4053652857" sldId="599"/>
            <ac:spMk id="2" creationId="{58EDAC80-32B1-49EA-A9E5-50E45E9E2478}"/>
          </ac:spMkLst>
        </pc:spChg>
        <pc:spChg chg="add del mod">
          <ac:chgData name="Zhao Jin" userId="cd05a825-544c-438a-9ba1-08e63db50b47" providerId="ADAL" clId="{9417BE13-0A2A-4C2A-A236-4B76C2264372}" dt="2021-02-22T03:21:09.463" v="555"/>
          <ac:spMkLst>
            <pc:docMk/>
            <pc:sldMk cId="4053652857" sldId="599"/>
            <ac:spMk id="6" creationId="{FAA47A3C-0ABB-4002-AD51-AEFE3F8DF9C8}"/>
          </ac:spMkLst>
        </pc:spChg>
        <pc:spChg chg="add del mod">
          <ac:chgData name="Zhao Jin" userId="cd05a825-544c-438a-9ba1-08e63db50b47" providerId="ADAL" clId="{9417BE13-0A2A-4C2A-A236-4B76C2264372}" dt="2021-02-22T03:44:05.019" v="1365" actId="2711"/>
          <ac:spMkLst>
            <pc:docMk/>
            <pc:sldMk cId="4053652857" sldId="599"/>
            <ac:spMk id="8" creationId="{00000000-0000-0000-0000-000000000000}"/>
          </ac:spMkLst>
        </pc:spChg>
        <pc:spChg chg="add mod">
          <ac:chgData name="Zhao Jin" userId="cd05a825-544c-438a-9ba1-08e63db50b47" providerId="ADAL" clId="{9417BE13-0A2A-4C2A-A236-4B76C2264372}" dt="2021-02-22T03:32:17.307" v="1060" actId="1076"/>
          <ac:spMkLst>
            <pc:docMk/>
            <pc:sldMk cId="4053652857" sldId="599"/>
            <ac:spMk id="9" creationId="{B09937E4-9D8A-4892-9CF5-5F2967247F6F}"/>
          </ac:spMkLst>
        </pc:spChg>
        <pc:spChg chg="add mod">
          <ac:chgData name="Zhao Jin" userId="cd05a825-544c-438a-9ba1-08e63db50b47" providerId="ADAL" clId="{9417BE13-0A2A-4C2A-A236-4B76C2264372}" dt="2021-02-22T03:32:22.325" v="1095" actId="1036"/>
          <ac:spMkLst>
            <pc:docMk/>
            <pc:sldMk cId="4053652857" sldId="599"/>
            <ac:spMk id="10" creationId="{DAB5ED0A-EA22-412F-B3F0-663A15B42503}"/>
          </ac:spMkLst>
        </pc:spChg>
        <pc:spChg chg="add mod">
          <ac:chgData name="Zhao Jin" userId="cd05a825-544c-438a-9ba1-08e63db50b47" providerId="ADAL" clId="{9417BE13-0A2A-4C2A-A236-4B76C2264372}" dt="2021-02-22T03:32:22.325" v="1095" actId="1036"/>
          <ac:spMkLst>
            <pc:docMk/>
            <pc:sldMk cId="4053652857" sldId="599"/>
            <ac:spMk id="11" creationId="{60539DA2-8077-4A54-8AF7-CFE2E39ED9FE}"/>
          </ac:spMkLst>
        </pc:spChg>
        <pc:spChg chg="add mod">
          <ac:chgData name="Zhao Jin" userId="cd05a825-544c-438a-9ba1-08e63db50b47" providerId="ADAL" clId="{9417BE13-0A2A-4C2A-A236-4B76C2264372}" dt="2021-02-22T03:32:22.325" v="1095" actId="1036"/>
          <ac:spMkLst>
            <pc:docMk/>
            <pc:sldMk cId="4053652857" sldId="599"/>
            <ac:spMk id="13" creationId="{22AA3ABC-37AD-4EA2-8B5B-4727F8F72C59}"/>
          </ac:spMkLst>
        </pc:spChg>
        <pc:spChg chg="mod">
          <ac:chgData name="Zhao Jin" userId="cd05a825-544c-438a-9ba1-08e63db50b47" providerId="ADAL" clId="{9417BE13-0A2A-4C2A-A236-4B76C2264372}" dt="2021-02-22T03:51:03.203" v="1671" actId="20577"/>
          <ac:spMkLst>
            <pc:docMk/>
            <pc:sldMk cId="4053652857" sldId="599"/>
            <ac:spMk id="14338" creationId="{00000000-0000-0000-0000-000000000000}"/>
          </ac:spMkLst>
        </pc:spChg>
      </pc:sldChg>
      <pc:sldChg chg="addSp delSp modSp add mod delAnim modAnim">
        <pc:chgData name="Zhao Jin" userId="cd05a825-544c-438a-9ba1-08e63db50b47" providerId="ADAL" clId="{9417BE13-0A2A-4C2A-A236-4B76C2264372}" dt="2021-02-22T03:51:35.451" v="1713"/>
        <pc:sldMkLst>
          <pc:docMk/>
          <pc:sldMk cId="1663385868" sldId="600"/>
        </pc:sldMkLst>
        <pc:spChg chg="mod">
          <ac:chgData name="Zhao Jin" userId="cd05a825-544c-438a-9ba1-08e63db50b47" providerId="ADAL" clId="{9417BE13-0A2A-4C2A-A236-4B76C2264372}" dt="2021-02-22T03:44:17.829" v="1378" actId="404"/>
          <ac:spMkLst>
            <pc:docMk/>
            <pc:sldMk cId="1663385868" sldId="600"/>
            <ac:spMk id="8" creationId="{00000000-0000-0000-0000-000000000000}"/>
          </ac:spMkLst>
        </pc:spChg>
        <pc:spChg chg="mod">
          <ac:chgData name="Zhao Jin" userId="cd05a825-544c-438a-9ba1-08e63db50b47" providerId="ADAL" clId="{9417BE13-0A2A-4C2A-A236-4B76C2264372}" dt="2021-02-22T03:43:53.905" v="1363" actId="1035"/>
          <ac:spMkLst>
            <pc:docMk/>
            <pc:sldMk cId="1663385868" sldId="600"/>
            <ac:spMk id="9" creationId="{B09937E4-9D8A-4892-9CF5-5F2967247F6F}"/>
          </ac:spMkLst>
        </pc:spChg>
        <pc:spChg chg="del mod">
          <ac:chgData name="Zhao Jin" userId="cd05a825-544c-438a-9ba1-08e63db50b47" providerId="ADAL" clId="{9417BE13-0A2A-4C2A-A236-4B76C2264372}" dt="2021-02-22T03:31:20.074" v="1002" actId="478"/>
          <ac:spMkLst>
            <pc:docMk/>
            <pc:sldMk cId="1663385868" sldId="600"/>
            <ac:spMk id="10" creationId="{DAB5ED0A-EA22-412F-B3F0-663A15B42503}"/>
          </ac:spMkLst>
        </pc:spChg>
        <pc:spChg chg="del">
          <ac:chgData name="Zhao Jin" userId="cd05a825-544c-438a-9ba1-08e63db50b47" providerId="ADAL" clId="{9417BE13-0A2A-4C2A-A236-4B76C2264372}" dt="2021-02-22T03:31:19.332" v="1001" actId="478"/>
          <ac:spMkLst>
            <pc:docMk/>
            <pc:sldMk cId="1663385868" sldId="600"/>
            <ac:spMk id="11" creationId="{60539DA2-8077-4A54-8AF7-CFE2E39ED9FE}"/>
          </ac:spMkLst>
        </pc:spChg>
        <pc:spChg chg="del">
          <ac:chgData name="Zhao Jin" userId="cd05a825-544c-438a-9ba1-08e63db50b47" providerId="ADAL" clId="{9417BE13-0A2A-4C2A-A236-4B76C2264372}" dt="2021-02-22T03:31:16.796" v="999" actId="478"/>
          <ac:spMkLst>
            <pc:docMk/>
            <pc:sldMk cId="1663385868" sldId="600"/>
            <ac:spMk id="13" creationId="{22AA3ABC-37AD-4EA2-8B5B-4727F8F72C59}"/>
          </ac:spMkLst>
        </pc:spChg>
        <pc:spChg chg="add mod">
          <ac:chgData name="Zhao Jin" userId="cd05a825-544c-438a-9ba1-08e63db50b47" providerId="ADAL" clId="{9417BE13-0A2A-4C2A-A236-4B76C2264372}" dt="2021-02-22T03:46:49.587" v="1492" actId="5793"/>
          <ac:spMkLst>
            <pc:docMk/>
            <pc:sldMk cId="1663385868" sldId="600"/>
            <ac:spMk id="14" creationId="{90C1E363-1B54-44E8-BB37-34B09C38A82C}"/>
          </ac:spMkLst>
        </pc:spChg>
        <pc:spChg chg="add del mod">
          <ac:chgData name="Zhao Jin" userId="cd05a825-544c-438a-9ba1-08e63db50b47" providerId="ADAL" clId="{9417BE13-0A2A-4C2A-A236-4B76C2264372}" dt="2021-02-22T03:46:43.258" v="1465"/>
          <ac:spMkLst>
            <pc:docMk/>
            <pc:sldMk cId="1663385868" sldId="600"/>
            <ac:spMk id="15" creationId="{14132CB5-90B8-4703-AF7F-F7BD10A12963}"/>
          </ac:spMkLst>
        </pc:spChg>
        <pc:spChg chg="mod">
          <ac:chgData name="Zhao Jin" userId="cd05a825-544c-438a-9ba1-08e63db50b47" providerId="ADAL" clId="{9417BE13-0A2A-4C2A-A236-4B76C2264372}" dt="2021-02-22T03:51:35.451" v="1713"/>
          <ac:spMkLst>
            <pc:docMk/>
            <pc:sldMk cId="1663385868" sldId="600"/>
            <ac:spMk id="14338" creationId="{00000000-0000-0000-0000-000000000000}"/>
          </ac:spMkLst>
        </pc:spChg>
      </pc:sldChg>
      <pc:sldChg chg="addSp modSp add mod modAnim">
        <pc:chgData name="Zhao Jin" userId="cd05a825-544c-438a-9ba1-08e63db50b47" providerId="ADAL" clId="{9417BE13-0A2A-4C2A-A236-4B76C2264372}" dt="2021-02-22T03:57:22.825" v="1826" actId="20577"/>
        <pc:sldMkLst>
          <pc:docMk/>
          <pc:sldMk cId="1596605468" sldId="601"/>
        </pc:sldMkLst>
        <pc:spChg chg="mod">
          <ac:chgData name="Zhao Jin" userId="cd05a825-544c-438a-9ba1-08e63db50b47" providerId="ADAL" clId="{9417BE13-0A2A-4C2A-A236-4B76C2264372}" dt="2021-02-22T03:53:16.728" v="1733" actId="27636"/>
          <ac:spMkLst>
            <pc:docMk/>
            <pc:sldMk cId="1596605468" sldId="601"/>
            <ac:spMk id="7" creationId="{00000000-0000-0000-0000-000000000000}"/>
          </ac:spMkLst>
        </pc:spChg>
        <pc:spChg chg="mod">
          <ac:chgData name="Zhao Jin" userId="cd05a825-544c-438a-9ba1-08e63db50b47" providerId="ADAL" clId="{9417BE13-0A2A-4C2A-A236-4B76C2264372}" dt="2021-02-22T03:42:56.956" v="1318" actId="403"/>
          <ac:spMkLst>
            <pc:docMk/>
            <pc:sldMk cId="1596605468" sldId="601"/>
            <ac:spMk id="8" creationId="{00000000-0000-0000-0000-000000000000}"/>
          </ac:spMkLst>
        </pc:spChg>
        <pc:spChg chg="mod">
          <ac:chgData name="Zhao Jin" userId="cd05a825-544c-438a-9ba1-08e63db50b47" providerId="ADAL" clId="{9417BE13-0A2A-4C2A-A236-4B76C2264372}" dt="2021-02-22T03:36:24.786" v="1153" actId="1076"/>
          <ac:spMkLst>
            <pc:docMk/>
            <pc:sldMk cId="1596605468" sldId="601"/>
            <ac:spMk id="9" creationId="{B09937E4-9D8A-4892-9CF5-5F2967247F6F}"/>
          </ac:spMkLst>
        </pc:spChg>
        <pc:spChg chg="add mod">
          <ac:chgData name="Zhao Jin" userId="cd05a825-544c-438a-9ba1-08e63db50b47" providerId="ADAL" clId="{9417BE13-0A2A-4C2A-A236-4B76C2264372}" dt="2021-02-22T03:47:33.425" v="1557" actId="14100"/>
          <ac:spMkLst>
            <pc:docMk/>
            <pc:sldMk cId="1596605468" sldId="601"/>
            <ac:spMk id="10" creationId="{02F6C9B5-40FD-4EA6-B4EB-CABC93CE6374}"/>
          </ac:spMkLst>
        </pc:spChg>
        <pc:spChg chg="mod">
          <ac:chgData name="Zhao Jin" userId="cd05a825-544c-438a-9ba1-08e63db50b47" providerId="ADAL" clId="{9417BE13-0A2A-4C2A-A236-4B76C2264372}" dt="2021-02-22T03:57:22.825" v="1826" actId="20577"/>
          <ac:spMkLst>
            <pc:docMk/>
            <pc:sldMk cId="1596605468" sldId="601"/>
            <ac:spMk id="14338" creationId="{00000000-0000-0000-0000-000000000000}"/>
          </ac:spMkLst>
        </pc:spChg>
      </pc:sldChg>
      <pc:sldChg chg="modSp add mod ord">
        <pc:chgData name="Zhao Jin" userId="cd05a825-544c-438a-9ba1-08e63db50b47" providerId="ADAL" clId="{9417BE13-0A2A-4C2A-A236-4B76C2264372}" dt="2021-02-22T03:57:17.480" v="1815" actId="27636"/>
        <pc:sldMkLst>
          <pc:docMk/>
          <pc:sldMk cId="4152974808" sldId="602"/>
        </pc:sldMkLst>
        <pc:spChg chg="mod">
          <ac:chgData name="Zhao Jin" userId="cd05a825-544c-438a-9ba1-08e63db50b47" providerId="ADAL" clId="{9417BE13-0A2A-4C2A-A236-4B76C2264372}" dt="2021-02-22T03:57:17.480" v="1815" actId="27636"/>
          <ac:spMkLst>
            <pc:docMk/>
            <pc:sldMk cId="4152974808" sldId="602"/>
            <ac:spMk id="7" creationId="{00000000-0000-0000-0000-000000000000}"/>
          </ac:spMkLst>
        </pc:spChg>
        <pc:spChg chg="mod">
          <ac:chgData name="Zhao Jin" userId="cd05a825-544c-438a-9ba1-08e63db50b47" providerId="ADAL" clId="{9417BE13-0A2A-4C2A-A236-4B76C2264372}" dt="2021-02-22T03:43:08.546" v="1319" actId="207"/>
          <ac:spMkLst>
            <pc:docMk/>
            <pc:sldMk cId="4152974808" sldId="602"/>
            <ac:spMk id="8" creationId="{00000000-0000-0000-0000-000000000000}"/>
          </ac:spMkLst>
        </pc:spChg>
        <pc:spChg chg="mod">
          <ac:chgData name="Zhao Jin" userId="cd05a825-544c-438a-9ba1-08e63db50b47" providerId="ADAL" clId="{9417BE13-0A2A-4C2A-A236-4B76C2264372}" dt="2021-02-22T03:57:12.692" v="1813" actId="20577"/>
          <ac:spMkLst>
            <pc:docMk/>
            <pc:sldMk cId="4152974808" sldId="602"/>
            <ac:spMk id="14338" creationId="{00000000-0000-0000-0000-000000000000}"/>
          </ac:spMkLst>
        </pc:spChg>
      </pc:sldChg>
      <pc:sldChg chg="modSp add del mod">
        <pc:chgData name="Zhao Jin" userId="cd05a825-544c-438a-9ba1-08e63db50b47" providerId="ADAL" clId="{9417BE13-0A2A-4C2A-A236-4B76C2264372}" dt="2021-02-22T03:42:37.194" v="1305" actId="47"/>
        <pc:sldMkLst>
          <pc:docMk/>
          <pc:sldMk cId="1882931002" sldId="603"/>
        </pc:sldMkLst>
        <pc:spChg chg="mod">
          <ac:chgData name="Zhao Jin" userId="cd05a825-544c-438a-9ba1-08e63db50b47" providerId="ADAL" clId="{9417BE13-0A2A-4C2A-A236-4B76C2264372}" dt="2021-02-22T03:42:07.907" v="1285" actId="6549"/>
          <ac:spMkLst>
            <pc:docMk/>
            <pc:sldMk cId="1882931002" sldId="603"/>
            <ac:spMk id="8" creationId="{00000000-0000-0000-0000-000000000000}"/>
          </ac:spMkLst>
        </pc:spChg>
      </pc:sldChg>
      <pc:sldChg chg="addSp delSp modSp add mod delAnim modAnim">
        <pc:chgData name="Zhao Jin" userId="cd05a825-544c-438a-9ba1-08e63db50b47" providerId="ADAL" clId="{9417BE13-0A2A-4C2A-A236-4B76C2264372}" dt="2021-02-22T04:09:35.232" v="2402" actId="21"/>
        <pc:sldMkLst>
          <pc:docMk/>
          <pc:sldMk cId="3655699436" sldId="603"/>
        </pc:sldMkLst>
        <pc:spChg chg="mod">
          <ac:chgData name="Zhao Jin" userId="cd05a825-544c-438a-9ba1-08e63db50b47" providerId="ADAL" clId="{9417BE13-0A2A-4C2A-A236-4B76C2264372}" dt="2021-02-22T03:51:36.576" v="1715" actId="27636"/>
          <ac:spMkLst>
            <pc:docMk/>
            <pc:sldMk cId="3655699436" sldId="603"/>
            <ac:spMk id="7" creationId="{00000000-0000-0000-0000-000000000000}"/>
          </ac:spMkLst>
        </pc:spChg>
        <pc:spChg chg="mod">
          <ac:chgData name="Zhao Jin" userId="cd05a825-544c-438a-9ba1-08e63db50b47" providerId="ADAL" clId="{9417BE13-0A2A-4C2A-A236-4B76C2264372}" dt="2021-02-22T04:02:25.699" v="1949" actId="20577"/>
          <ac:spMkLst>
            <pc:docMk/>
            <pc:sldMk cId="3655699436" sldId="603"/>
            <ac:spMk id="8" creationId="{00000000-0000-0000-0000-000000000000}"/>
          </ac:spMkLst>
        </pc:spChg>
        <pc:spChg chg="del">
          <ac:chgData name="Zhao Jin" userId="cd05a825-544c-438a-9ba1-08e63db50b47" providerId="ADAL" clId="{9417BE13-0A2A-4C2A-A236-4B76C2264372}" dt="2021-02-22T03:48:40.230" v="1561" actId="478"/>
          <ac:spMkLst>
            <pc:docMk/>
            <pc:sldMk cId="3655699436" sldId="603"/>
            <ac:spMk id="9" creationId="{B09937E4-9D8A-4892-9CF5-5F2967247F6F}"/>
          </ac:spMkLst>
        </pc:spChg>
        <pc:spChg chg="add del mod">
          <ac:chgData name="Zhao Jin" userId="cd05a825-544c-438a-9ba1-08e63db50b47" providerId="ADAL" clId="{9417BE13-0A2A-4C2A-A236-4B76C2264372}" dt="2021-02-22T04:00:05.856" v="1891" actId="478"/>
          <ac:spMkLst>
            <pc:docMk/>
            <pc:sldMk cId="3655699436" sldId="603"/>
            <ac:spMk id="10" creationId="{283F4C57-B93C-4BF6-AF84-707F7AF5C90F}"/>
          </ac:spMkLst>
        </pc:spChg>
        <pc:spChg chg="add del mod">
          <ac:chgData name="Zhao Jin" userId="cd05a825-544c-438a-9ba1-08e63db50b47" providerId="ADAL" clId="{9417BE13-0A2A-4C2A-A236-4B76C2264372}" dt="2021-02-22T04:01:51.188" v="1921" actId="478"/>
          <ac:spMkLst>
            <pc:docMk/>
            <pc:sldMk cId="3655699436" sldId="603"/>
            <ac:spMk id="11" creationId="{6D12C6DF-541E-478B-9329-68F517AFA385}"/>
          </ac:spMkLst>
        </pc:spChg>
        <pc:spChg chg="add del mod">
          <ac:chgData name="Zhao Jin" userId="cd05a825-544c-438a-9ba1-08e63db50b47" providerId="ADAL" clId="{9417BE13-0A2A-4C2A-A236-4B76C2264372}" dt="2021-02-22T04:09:35.232" v="2402" actId="21"/>
          <ac:spMkLst>
            <pc:docMk/>
            <pc:sldMk cId="3655699436" sldId="603"/>
            <ac:spMk id="13" creationId="{2BC9C8C1-D994-4808-9389-88AC36D68DF2}"/>
          </ac:spMkLst>
        </pc:spChg>
        <pc:spChg chg="add mod">
          <ac:chgData name="Zhao Jin" userId="cd05a825-544c-438a-9ba1-08e63db50b47" providerId="ADAL" clId="{9417BE13-0A2A-4C2A-A236-4B76C2264372}" dt="2021-02-22T04:09:33.606" v="2401"/>
          <ac:spMkLst>
            <pc:docMk/>
            <pc:sldMk cId="3655699436" sldId="603"/>
            <ac:spMk id="14" creationId="{A2BE4111-C2B2-4D27-A7A2-272E60730B5E}"/>
          </ac:spMkLst>
        </pc:spChg>
        <pc:spChg chg="mod">
          <ac:chgData name="Zhao Jin" userId="cd05a825-544c-438a-9ba1-08e63db50b47" providerId="ADAL" clId="{9417BE13-0A2A-4C2A-A236-4B76C2264372}" dt="2021-02-22T03:57:26.922" v="1830" actId="20577"/>
          <ac:spMkLst>
            <pc:docMk/>
            <pc:sldMk cId="3655699436" sldId="603"/>
            <ac:spMk id="14338" creationId="{00000000-0000-0000-0000-000000000000}"/>
          </ac:spMkLst>
        </pc:spChg>
        <pc:graphicFrameChg chg="add mod modGraphic">
          <ac:chgData name="Zhao Jin" userId="cd05a825-544c-438a-9ba1-08e63db50b47" providerId="ADAL" clId="{9417BE13-0A2A-4C2A-A236-4B76C2264372}" dt="2021-02-22T04:08:34.954" v="2381" actId="14734"/>
          <ac:graphicFrameMkLst>
            <pc:docMk/>
            <pc:sldMk cId="3655699436" sldId="603"/>
            <ac:graphicFrameMk id="2" creationId="{38A27F37-4FE4-48C4-AD7E-F13E57112D46}"/>
          </ac:graphicFrameMkLst>
        </pc:graphicFrameChg>
      </pc:sldChg>
      <pc:sldChg chg="add del">
        <pc:chgData name="Zhao Jin" userId="cd05a825-544c-438a-9ba1-08e63db50b47" providerId="ADAL" clId="{9417BE13-0A2A-4C2A-A236-4B76C2264372}" dt="2021-02-22T03:39:59.213" v="1252"/>
        <pc:sldMkLst>
          <pc:docMk/>
          <pc:sldMk cId="3755997272" sldId="603"/>
        </pc:sldMkLst>
      </pc:sldChg>
      <pc:sldChg chg="addSp delSp modSp add mod ord delAnim modAnim">
        <pc:chgData name="Zhao Jin" userId="cd05a825-544c-438a-9ba1-08e63db50b47" providerId="ADAL" clId="{9417BE13-0A2A-4C2A-A236-4B76C2264372}" dt="2021-02-22T03:56:17.098" v="1797"/>
        <pc:sldMkLst>
          <pc:docMk/>
          <pc:sldMk cId="2526550467" sldId="604"/>
        </pc:sldMkLst>
        <pc:spChg chg="mod">
          <ac:chgData name="Zhao Jin" userId="cd05a825-544c-438a-9ba1-08e63db50b47" providerId="ADAL" clId="{9417BE13-0A2A-4C2A-A236-4B76C2264372}" dt="2021-02-22T03:54:02.734" v="1755" actId="27636"/>
          <ac:spMkLst>
            <pc:docMk/>
            <pc:sldMk cId="2526550467" sldId="604"/>
            <ac:spMk id="8" creationId="{00000000-0000-0000-0000-000000000000}"/>
          </ac:spMkLst>
        </pc:spChg>
        <pc:spChg chg="mod">
          <ac:chgData name="Zhao Jin" userId="cd05a825-544c-438a-9ba1-08e63db50b47" providerId="ADAL" clId="{9417BE13-0A2A-4C2A-A236-4B76C2264372}" dt="2021-02-22T03:53:31.048" v="1738" actId="14100"/>
          <ac:spMkLst>
            <pc:docMk/>
            <pc:sldMk cId="2526550467" sldId="604"/>
            <ac:spMk id="9" creationId="{B09937E4-9D8A-4892-9CF5-5F2967247F6F}"/>
          </ac:spMkLst>
        </pc:spChg>
        <pc:spChg chg="add mod">
          <ac:chgData name="Zhao Jin" userId="cd05a825-544c-438a-9ba1-08e63db50b47" providerId="ADAL" clId="{9417BE13-0A2A-4C2A-A236-4B76C2264372}" dt="2021-02-22T03:56:17.098" v="1797"/>
          <ac:spMkLst>
            <pc:docMk/>
            <pc:sldMk cId="2526550467" sldId="604"/>
            <ac:spMk id="10" creationId="{FC0FD842-2300-4C97-87EB-2B35B7AA2F50}"/>
          </ac:spMkLst>
        </pc:spChg>
        <pc:spChg chg="del">
          <ac:chgData name="Zhao Jin" userId="cd05a825-544c-438a-9ba1-08e63db50b47" providerId="ADAL" clId="{9417BE13-0A2A-4C2A-A236-4B76C2264372}" dt="2021-02-22T03:53:06.587" v="1724" actId="478"/>
          <ac:spMkLst>
            <pc:docMk/>
            <pc:sldMk cId="2526550467" sldId="604"/>
            <ac:spMk id="14" creationId="{90C1E363-1B54-44E8-BB37-34B09C38A82C}"/>
          </ac:spMkLst>
        </pc:spChg>
        <pc:spChg chg="mod">
          <ac:chgData name="Zhao Jin" userId="cd05a825-544c-438a-9ba1-08e63db50b47" providerId="ADAL" clId="{9417BE13-0A2A-4C2A-A236-4B76C2264372}" dt="2021-02-22T03:51:37.957" v="1716" actId="20577"/>
          <ac:spMkLst>
            <pc:docMk/>
            <pc:sldMk cId="2526550467" sldId="604"/>
            <ac:spMk id="14338" creationId="{00000000-0000-0000-0000-000000000000}"/>
          </ac:spMkLst>
        </pc:spChg>
      </pc:sldChg>
      <pc:sldChg chg="add del">
        <pc:chgData name="Zhao Jin" userId="cd05a825-544c-438a-9ba1-08e63db50b47" providerId="ADAL" clId="{9417BE13-0A2A-4C2A-A236-4B76C2264372}" dt="2021-02-22T03:42:10.230" v="1289"/>
        <pc:sldMkLst>
          <pc:docMk/>
          <pc:sldMk cId="3599095467" sldId="604"/>
        </pc:sldMkLst>
      </pc:sldChg>
      <pc:sldChg chg="modSp add del mod">
        <pc:chgData name="Zhao Jin" userId="cd05a825-544c-438a-9ba1-08e63db50b47" providerId="ADAL" clId="{9417BE13-0A2A-4C2A-A236-4B76C2264372}" dt="2021-02-22T03:56:39.334" v="1799" actId="47"/>
        <pc:sldMkLst>
          <pc:docMk/>
          <pc:sldMk cId="2732278076" sldId="605"/>
        </pc:sldMkLst>
        <pc:spChg chg="mod">
          <ac:chgData name="Zhao Jin" userId="cd05a825-544c-438a-9ba1-08e63db50b47" providerId="ADAL" clId="{9417BE13-0A2A-4C2A-A236-4B76C2264372}" dt="2021-02-22T03:56:37.528" v="1798" actId="20577"/>
          <ac:spMkLst>
            <pc:docMk/>
            <pc:sldMk cId="2732278076" sldId="605"/>
            <ac:spMk id="14338" creationId="{00000000-0000-0000-0000-000000000000}"/>
          </ac:spMkLst>
        </pc:spChg>
      </pc:sldChg>
      <pc:sldChg chg="add del">
        <pc:chgData name="Zhao Jin" userId="cd05a825-544c-438a-9ba1-08e63db50b47" providerId="ADAL" clId="{9417BE13-0A2A-4C2A-A236-4B76C2264372}" dt="2021-02-22T03:53:19.228" v="1737"/>
        <pc:sldMkLst>
          <pc:docMk/>
          <pc:sldMk cId="567141005" sldId="606"/>
        </pc:sldMkLst>
      </pc:sldChg>
      <pc:sldChg chg="addSp delSp modSp add mod delAnim modAnim">
        <pc:chgData name="Zhao Jin" userId="cd05a825-544c-438a-9ba1-08e63db50b47" providerId="ADAL" clId="{9417BE13-0A2A-4C2A-A236-4B76C2264372}" dt="2021-02-22T03:56:14.493" v="1796" actId="21"/>
        <pc:sldMkLst>
          <pc:docMk/>
          <pc:sldMk cId="1813275574" sldId="606"/>
        </pc:sldMkLst>
        <pc:spChg chg="mod">
          <ac:chgData name="Zhao Jin" userId="cd05a825-544c-438a-9ba1-08e63db50b47" providerId="ADAL" clId="{9417BE13-0A2A-4C2A-A236-4B76C2264372}" dt="2021-02-22T03:54:25.155" v="1761" actId="207"/>
          <ac:spMkLst>
            <pc:docMk/>
            <pc:sldMk cId="1813275574" sldId="606"/>
            <ac:spMk id="8" creationId="{00000000-0000-0000-0000-000000000000}"/>
          </ac:spMkLst>
        </pc:spChg>
        <pc:spChg chg="add del mod">
          <ac:chgData name="Zhao Jin" userId="cd05a825-544c-438a-9ba1-08e63db50b47" providerId="ADAL" clId="{9417BE13-0A2A-4C2A-A236-4B76C2264372}" dt="2021-02-22T03:56:14.493" v="1796" actId="21"/>
          <ac:spMkLst>
            <pc:docMk/>
            <pc:sldMk cId="1813275574" sldId="606"/>
            <ac:spMk id="10" creationId="{BF6D4CD0-932A-45E8-B303-EE18F33F5CAD}"/>
          </ac:spMkLst>
        </pc:spChg>
      </pc:sldChg>
      <pc:sldChg chg="addSp delSp modSp add mod delAnim modAnim">
        <pc:chgData name="Zhao Jin" userId="cd05a825-544c-438a-9ba1-08e63db50b47" providerId="ADAL" clId="{9417BE13-0A2A-4C2A-A236-4B76C2264372}" dt="2021-02-22T04:19:16.398" v="2862" actId="1076"/>
        <pc:sldMkLst>
          <pc:docMk/>
          <pc:sldMk cId="343165897" sldId="607"/>
        </pc:sldMkLst>
        <pc:spChg chg="mod ord">
          <ac:chgData name="Zhao Jin" userId="cd05a825-544c-438a-9ba1-08e63db50b47" providerId="ADAL" clId="{9417BE13-0A2A-4C2A-A236-4B76C2264372}" dt="2021-02-22T04:18:24.785" v="2759" actId="167"/>
          <ac:spMkLst>
            <pc:docMk/>
            <pc:sldMk cId="343165897" sldId="607"/>
            <ac:spMk id="8" creationId="{00000000-0000-0000-0000-000000000000}"/>
          </ac:spMkLst>
        </pc:spChg>
        <pc:spChg chg="add del mod">
          <ac:chgData name="Zhao Jin" userId="cd05a825-544c-438a-9ba1-08e63db50b47" providerId="ADAL" clId="{9417BE13-0A2A-4C2A-A236-4B76C2264372}" dt="2021-02-22T04:18:16.850" v="2758" actId="478"/>
          <ac:spMkLst>
            <pc:docMk/>
            <pc:sldMk cId="343165897" sldId="607"/>
            <ac:spMk id="9" creationId="{829DCD22-F5EC-4697-BA76-27B5F81F3322}"/>
          </ac:spMkLst>
        </pc:spChg>
        <pc:spChg chg="mod">
          <ac:chgData name="Zhao Jin" userId="cd05a825-544c-438a-9ba1-08e63db50b47" providerId="ADAL" clId="{9417BE13-0A2A-4C2A-A236-4B76C2264372}" dt="2021-02-22T04:11:10.234" v="2405" actId="20577"/>
          <ac:spMkLst>
            <pc:docMk/>
            <pc:sldMk cId="343165897" sldId="607"/>
            <ac:spMk id="14338" creationId="{00000000-0000-0000-0000-000000000000}"/>
          </ac:spMkLst>
        </pc:spChg>
        <pc:graphicFrameChg chg="add del mod modGraphic">
          <ac:chgData name="Zhao Jin" userId="cd05a825-544c-438a-9ba1-08e63db50b47" providerId="ADAL" clId="{9417BE13-0A2A-4C2A-A236-4B76C2264372}" dt="2021-02-22T04:16:41.153" v="2581" actId="478"/>
          <ac:graphicFrameMkLst>
            <pc:docMk/>
            <pc:sldMk cId="343165897" sldId="607"/>
            <ac:graphicFrameMk id="6" creationId="{8DC0B7A5-1322-4EED-BF18-19B6BBDE0B69}"/>
          </ac:graphicFrameMkLst>
        </pc:graphicFrameChg>
        <pc:graphicFrameChg chg="add mod ord modGraphic">
          <ac:chgData name="Zhao Jin" userId="cd05a825-544c-438a-9ba1-08e63db50b47" providerId="ADAL" clId="{9417BE13-0A2A-4C2A-A236-4B76C2264372}" dt="2021-02-22T04:19:16.398" v="2862" actId="1076"/>
          <ac:graphicFrameMkLst>
            <pc:docMk/>
            <pc:sldMk cId="343165897" sldId="607"/>
            <ac:graphicFrameMk id="10" creationId="{CE264A83-C6F7-4AA0-B7EA-FE431E9F39E9}"/>
          </ac:graphicFrameMkLst>
        </pc:graphicFrameChg>
      </pc:sldChg>
      <pc:sldChg chg="add del">
        <pc:chgData name="Zhao Jin" userId="cd05a825-544c-438a-9ba1-08e63db50b47" providerId="ADAL" clId="{9417BE13-0A2A-4C2A-A236-4B76C2264372}" dt="2021-02-22T04:02:16.486" v="1922" actId="47"/>
        <pc:sldMkLst>
          <pc:docMk/>
          <pc:sldMk cId="840956379" sldId="607"/>
        </pc:sldMkLst>
      </pc:sldChg>
      <pc:sldChg chg="addSp delSp modSp add mod ord delAnim modAnim">
        <pc:chgData name="Zhao Jin" userId="cd05a825-544c-438a-9ba1-08e63db50b47" providerId="ADAL" clId="{9417BE13-0A2A-4C2A-A236-4B76C2264372}" dt="2021-02-22T04:09:35.911" v="2403"/>
        <pc:sldMkLst>
          <pc:docMk/>
          <pc:sldMk cId="2723994607" sldId="608"/>
        </pc:sldMkLst>
        <pc:spChg chg="add del mod">
          <ac:chgData name="Zhao Jin" userId="cd05a825-544c-438a-9ba1-08e63db50b47" providerId="ADAL" clId="{9417BE13-0A2A-4C2A-A236-4B76C2264372}" dt="2021-02-22T04:09:32.551" v="2400" actId="21"/>
          <ac:spMkLst>
            <pc:docMk/>
            <pc:sldMk cId="2723994607" sldId="608"/>
            <ac:spMk id="9" creationId="{C2FE9245-1C7E-437F-B717-F973AB8730AF}"/>
          </ac:spMkLst>
        </pc:spChg>
        <pc:spChg chg="add mod">
          <ac:chgData name="Zhao Jin" userId="cd05a825-544c-438a-9ba1-08e63db50b47" providerId="ADAL" clId="{9417BE13-0A2A-4C2A-A236-4B76C2264372}" dt="2021-02-22T04:09:35.911" v="2403"/>
          <ac:spMkLst>
            <pc:docMk/>
            <pc:sldMk cId="2723994607" sldId="608"/>
            <ac:spMk id="10" creationId="{91356332-2732-47CE-BCC3-76C79407EFD7}"/>
          </ac:spMkLst>
        </pc:spChg>
        <pc:graphicFrameChg chg="mod modGraphic">
          <ac:chgData name="Zhao Jin" userId="cd05a825-544c-438a-9ba1-08e63db50b47" providerId="ADAL" clId="{9417BE13-0A2A-4C2A-A236-4B76C2264372}" dt="2021-02-22T04:09:18.311" v="2397" actId="20577"/>
          <ac:graphicFrameMkLst>
            <pc:docMk/>
            <pc:sldMk cId="2723994607" sldId="608"/>
            <ac:graphicFrameMk id="2" creationId="{38A27F37-4FE4-48C4-AD7E-F13E57112D46}"/>
          </ac:graphicFrameMkLst>
        </pc:graphicFrameChg>
      </pc:sldChg>
      <pc:sldChg chg="addSp delSp modSp add mod delAnim modAnim">
        <pc:chgData name="Zhao Jin" userId="cd05a825-544c-438a-9ba1-08e63db50b47" providerId="ADAL" clId="{9417BE13-0A2A-4C2A-A236-4B76C2264372}" dt="2021-02-22T04:26:49.734" v="3138" actId="20577"/>
        <pc:sldMkLst>
          <pc:docMk/>
          <pc:sldMk cId="1885046922" sldId="609"/>
        </pc:sldMkLst>
        <pc:spChg chg="mod">
          <ac:chgData name="Zhao Jin" userId="cd05a825-544c-438a-9ba1-08e63db50b47" providerId="ADAL" clId="{9417BE13-0A2A-4C2A-A236-4B76C2264372}" dt="2021-02-22T04:20:05.264" v="2864" actId="27636"/>
          <ac:spMkLst>
            <pc:docMk/>
            <pc:sldMk cId="1885046922" sldId="609"/>
            <ac:spMk id="7" creationId="{00000000-0000-0000-0000-000000000000}"/>
          </ac:spMkLst>
        </pc:spChg>
        <pc:spChg chg="mod">
          <ac:chgData name="Zhao Jin" userId="cd05a825-544c-438a-9ba1-08e63db50b47" providerId="ADAL" clId="{9417BE13-0A2A-4C2A-A236-4B76C2264372}" dt="2021-02-22T04:25:28.476" v="3118" actId="404"/>
          <ac:spMkLst>
            <pc:docMk/>
            <pc:sldMk cId="1885046922" sldId="609"/>
            <ac:spMk id="8" creationId="{00000000-0000-0000-0000-000000000000}"/>
          </ac:spMkLst>
        </pc:spChg>
        <pc:spChg chg="mod">
          <ac:chgData name="Zhao Jin" userId="cd05a825-544c-438a-9ba1-08e63db50b47" providerId="ADAL" clId="{9417BE13-0A2A-4C2A-A236-4B76C2264372}" dt="2021-02-22T04:21:40.740" v="2914" actId="207"/>
          <ac:spMkLst>
            <pc:docMk/>
            <pc:sldMk cId="1885046922" sldId="609"/>
            <ac:spMk id="9" creationId="{B09937E4-9D8A-4892-9CF5-5F2967247F6F}"/>
          </ac:spMkLst>
        </pc:spChg>
        <pc:spChg chg="del">
          <ac:chgData name="Zhao Jin" userId="cd05a825-544c-438a-9ba1-08e63db50b47" providerId="ADAL" clId="{9417BE13-0A2A-4C2A-A236-4B76C2264372}" dt="2021-02-22T04:20:44.306" v="2901" actId="478"/>
          <ac:spMkLst>
            <pc:docMk/>
            <pc:sldMk cId="1885046922" sldId="609"/>
            <ac:spMk id="10" creationId="{DAB5ED0A-EA22-412F-B3F0-663A15B42503}"/>
          </ac:spMkLst>
        </pc:spChg>
        <pc:spChg chg="del">
          <ac:chgData name="Zhao Jin" userId="cd05a825-544c-438a-9ba1-08e63db50b47" providerId="ADAL" clId="{9417BE13-0A2A-4C2A-A236-4B76C2264372}" dt="2021-02-22T04:20:44.306" v="2901" actId="478"/>
          <ac:spMkLst>
            <pc:docMk/>
            <pc:sldMk cId="1885046922" sldId="609"/>
            <ac:spMk id="11" creationId="{60539DA2-8077-4A54-8AF7-CFE2E39ED9FE}"/>
          </ac:spMkLst>
        </pc:spChg>
        <pc:spChg chg="del">
          <ac:chgData name="Zhao Jin" userId="cd05a825-544c-438a-9ba1-08e63db50b47" providerId="ADAL" clId="{9417BE13-0A2A-4C2A-A236-4B76C2264372}" dt="2021-02-22T04:20:44.306" v="2901" actId="478"/>
          <ac:spMkLst>
            <pc:docMk/>
            <pc:sldMk cId="1885046922" sldId="609"/>
            <ac:spMk id="13" creationId="{22AA3ABC-37AD-4EA2-8B5B-4727F8F72C59}"/>
          </ac:spMkLst>
        </pc:spChg>
        <pc:spChg chg="add mod">
          <ac:chgData name="Zhao Jin" userId="cd05a825-544c-438a-9ba1-08e63db50b47" providerId="ADAL" clId="{9417BE13-0A2A-4C2A-A236-4B76C2264372}" dt="2021-02-22T04:26:00.941" v="3135" actId="14100"/>
          <ac:spMkLst>
            <pc:docMk/>
            <pc:sldMk cId="1885046922" sldId="609"/>
            <ac:spMk id="14" creationId="{680551C0-4AF2-4CA6-BA7A-91BFAF17050C}"/>
          </ac:spMkLst>
        </pc:spChg>
        <pc:spChg chg="mod">
          <ac:chgData name="Zhao Jin" userId="cd05a825-544c-438a-9ba1-08e63db50b47" providerId="ADAL" clId="{9417BE13-0A2A-4C2A-A236-4B76C2264372}" dt="2021-02-22T04:26:49.734" v="3138" actId="20577"/>
          <ac:spMkLst>
            <pc:docMk/>
            <pc:sldMk cId="1885046922" sldId="609"/>
            <ac:spMk id="14338" creationId="{00000000-0000-0000-0000-000000000000}"/>
          </ac:spMkLst>
        </pc:spChg>
      </pc:sldChg>
      <pc:sldChg chg="addSp delSp modSp add mod delAnim">
        <pc:chgData name="Zhao Jin" userId="cd05a825-544c-438a-9ba1-08e63db50b47" providerId="ADAL" clId="{9417BE13-0A2A-4C2A-A236-4B76C2264372}" dt="2021-02-22T04:27:47.435" v="3190" actId="6549"/>
        <pc:sldMkLst>
          <pc:docMk/>
          <pc:sldMk cId="524741847" sldId="610"/>
        </pc:sldMkLst>
        <pc:spChg chg="mod">
          <ac:chgData name="Zhao Jin" userId="cd05a825-544c-438a-9ba1-08e63db50b47" providerId="ADAL" clId="{9417BE13-0A2A-4C2A-A236-4B76C2264372}" dt="2021-02-22T04:27:47.435" v="3190" actId="6549"/>
          <ac:spMkLst>
            <pc:docMk/>
            <pc:sldMk cId="524741847" sldId="610"/>
            <ac:spMk id="8" creationId="{00000000-0000-0000-0000-000000000000}"/>
          </ac:spMkLst>
        </pc:spChg>
        <pc:spChg chg="del">
          <ac:chgData name="Zhao Jin" userId="cd05a825-544c-438a-9ba1-08e63db50b47" providerId="ADAL" clId="{9417BE13-0A2A-4C2A-A236-4B76C2264372}" dt="2021-02-22T04:27:16.784" v="3143" actId="478"/>
          <ac:spMkLst>
            <pc:docMk/>
            <pc:sldMk cId="524741847" sldId="610"/>
            <ac:spMk id="9" creationId="{B09937E4-9D8A-4892-9CF5-5F2967247F6F}"/>
          </ac:spMkLst>
        </pc:spChg>
        <pc:spChg chg="del">
          <ac:chgData name="Zhao Jin" userId="cd05a825-544c-438a-9ba1-08e63db50b47" providerId="ADAL" clId="{9417BE13-0A2A-4C2A-A236-4B76C2264372}" dt="2021-02-22T04:27:33.929" v="3183" actId="478"/>
          <ac:spMkLst>
            <pc:docMk/>
            <pc:sldMk cId="524741847" sldId="610"/>
            <ac:spMk id="14" creationId="{680551C0-4AF2-4CA6-BA7A-91BFAF17050C}"/>
          </ac:spMkLst>
        </pc:spChg>
        <pc:spChg chg="mod">
          <ac:chgData name="Zhao Jin" userId="cd05a825-544c-438a-9ba1-08e63db50b47" providerId="ADAL" clId="{9417BE13-0A2A-4C2A-A236-4B76C2264372}" dt="2021-02-22T04:27:14.617" v="3142" actId="20577"/>
          <ac:spMkLst>
            <pc:docMk/>
            <pc:sldMk cId="524741847" sldId="610"/>
            <ac:spMk id="14338" creationId="{00000000-0000-0000-0000-000000000000}"/>
          </ac:spMkLst>
        </pc:spChg>
        <pc:picChg chg="add mod">
          <ac:chgData name="Zhao Jin" userId="cd05a825-544c-438a-9ba1-08e63db50b47" providerId="ADAL" clId="{9417BE13-0A2A-4C2A-A236-4B76C2264372}" dt="2021-02-22T04:27:32.098" v="3182" actId="27614"/>
          <ac:picMkLst>
            <pc:docMk/>
            <pc:sldMk cId="524741847" sldId="610"/>
            <ac:picMk id="3" creationId="{9ECD42D0-9942-441C-917B-455F58AFFE77}"/>
          </ac:picMkLst>
        </pc:picChg>
      </pc:sldChg>
      <pc:sldChg chg="modSp add mod">
        <pc:chgData name="Zhao Jin" userId="cd05a825-544c-438a-9ba1-08e63db50b47" providerId="ADAL" clId="{9417BE13-0A2A-4C2A-A236-4B76C2264372}" dt="2021-02-22T04:28:36.263" v="3194"/>
        <pc:sldMkLst>
          <pc:docMk/>
          <pc:sldMk cId="813977925" sldId="611"/>
        </pc:sldMkLst>
        <pc:spChg chg="mod">
          <ac:chgData name="Zhao Jin" userId="cd05a825-544c-438a-9ba1-08e63db50b47" providerId="ADAL" clId="{9417BE13-0A2A-4C2A-A236-4B76C2264372}" dt="2021-02-22T04:28:36.263" v="3194"/>
          <ac:spMkLst>
            <pc:docMk/>
            <pc:sldMk cId="813977925" sldId="611"/>
            <ac:spMk id="8" creationId="{00000000-0000-0000-0000-000000000000}"/>
          </ac:spMkLst>
        </pc:spChg>
        <pc:spChg chg="mod">
          <ac:chgData name="Zhao Jin" userId="cd05a825-544c-438a-9ba1-08e63db50b47" providerId="ADAL" clId="{9417BE13-0A2A-4C2A-A236-4B76C2264372}" dt="2021-02-22T04:28:19.501" v="3193" actId="20577"/>
          <ac:spMkLst>
            <pc:docMk/>
            <pc:sldMk cId="813977925" sldId="611"/>
            <ac:spMk id="14338" creationId="{00000000-0000-0000-0000-000000000000}"/>
          </ac:spMkLst>
        </pc:spChg>
      </pc:sldChg>
      <pc:sldChg chg="addSp delSp modSp add mod">
        <pc:chgData name="Zhao Jin" userId="cd05a825-544c-438a-9ba1-08e63db50b47" providerId="ADAL" clId="{9417BE13-0A2A-4C2A-A236-4B76C2264372}" dt="2021-02-22T04:38:25.375" v="3503" actId="6549"/>
        <pc:sldMkLst>
          <pc:docMk/>
          <pc:sldMk cId="218529838" sldId="612"/>
        </pc:sldMkLst>
        <pc:spChg chg="mod">
          <ac:chgData name="Zhao Jin" userId="cd05a825-544c-438a-9ba1-08e63db50b47" providerId="ADAL" clId="{9417BE13-0A2A-4C2A-A236-4B76C2264372}" dt="2021-02-22T04:37:03.421" v="3433" actId="6549"/>
          <ac:spMkLst>
            <pc:docMk/>
            <pc:sldMk cId="218529838" sldId="612"/>
            <ac:spMk id="8" creationId="{00000000-0000-0000-0000-000000000000}"/>
          </ac:spMkLst>
        </pc:spChg>
        <pc:spChg chg="add mod">
          <ac:chgData name="Zhao Jin" userId="cd05a825-544c-438a-9ba1-08e63db50b47" providerId="ADAL" clId="{9417BE13-0A2A-4C2A-A236-4B76C2264372}" dt="2021-02-22T04:37:09.891" v="3488" actId="1035"/>
          <ac:spMkLst>
            <pc:docMk/>
            <pc:sldMk cId="218529838" sldId="612"/>
            <ac:spMk id="9" creationId="{93E4010E-031E-4D98-B28D-0B989CC49824}"/>
          </ac:spMkLst>
        </pc:spChg>
        <pc:spChg chg="mod">
          <ac:chgData name="Zhao Jin" userId="cd05a825-544c-438a-9ba1-08e63db50b47" providerId="ADAL" clId="{9417BE13-0A2A-4C2A-A236-4B76C2264372}" dt="2021-02-22T04:38:25.375" v="3503" actId="6549"/>
          <ac:spMkLst>
            <pc:docMk/>
            <pc:sldMk cId="218529838" sldId="612"/>
            <ac:spMk id="14338" creationId="{00000000-0000-0000-0000-000000000000}"/>
          </ac:spMkLst>
        </pc:spChg>
        <pc:picChg chg="del">
          <ac:chgData name="Zhao Jin" userId="cd05a825-544c-438a-9ba1-08e63db50b47" providerId="ADAL" clId="{9417BE13-0A2A-4C2A-A236-4B76C2264372}" dt="2021-02-22T04:30:53.025" v="3209" actId="478"/>
          <ac:picMkLst>
            <pc:docMk/>
            <pc:sldMk cId="218529838" sldId="612"/>
            <ac:picMk id="3" creationId="{9ECD42D0-9942-441C-917B-455F58AFFE77}"/>
          </ac:picMkLst>
        </pc:picChg>
      </pc:sldChg>
      <pc:sldChg chg="addSp delSp modSp add mod delAnim modAnim">
        <pc:chgData name="Zhao Jin" userId="cd05a825-544c-438a-9ba1-08e63db50b47" providerId="ADAL" clId="{9417BE13-0A2A-4C2A-A236-4B76C2264372}" dt="2021-02-22T04:43:39.434" v="3777" actId="21"/>
        <pc:sldMkLst>
          <pc:docMk/>
          <pc:sldMk cId="683217739" sldId="613"/>
        </pc:sldMkLst>
        <pc:spChg chg="mod">
          <ac:chgData name="Zhao Jin" userId="cd05a825-544c-438a-9ba1-08e63db50b47" providerId="ADAL" clId="{9417BE13-0A2A-4C2A-A236-4B76C2264372}" dt="2021-02-22T04:38:36.715" v="3505" actId="6549"/>
          <ac:spMkLst>
            <pc:docMk/>
            <pc:sldMk cId="683217739" sldId="613"/>
            <ac:spMk id="8" creationId="{00000000-0000-0000-0000-000000000000}"/>
          </ac:spMkLst>
        </pc:spChg>
        <pc:spChg chg="mod">
          <ac:chgData name="Zhao Jin" userId="cd05a825-544c-438a-9ba1-08e63db50b47" providerId="ADAL" clId="{9417BE13-0A2A-4C2A-A236-4B76C2264372}" dt="2021-02-22T04:39:05.299" v="3554" actId="1036"/>
          <ac:spMkLst>
            <pc:docMk/>
            <pc:sldMk cId="683217739" sldId="613"/>
            <ac:spMk id="9" creationId="{93E4010E-031E-4D98-B28D-0B989CC49824}"/>
          </ac:spMkLst>
        </pc:spChg>
        <pc:spChg chg="add del mod">
          <ac:chgData name="Zhao Jin" userId="cd05a825-544c-438a-9ba1-08e63db50b47" providerId="ADAL" clId="{9417BE13-0A2A-4C2A-A236-4B76C2264372}" dt="2021-02-22T04:43:39.434" v="3777" actId="21"/>
          <ac:spMkLst>
            <pc:docMk/>
            <pc:sldMk cId="683217739" sldId="613"/>
            <ac:spMk id="10" creationId="{E37196D6-27AC-45E4-95A8-5F1DB3F952A3}"/>
          </ac:spMkLst>
        </pc:spChg>
        <pc:spChg chg="mod">
          <ac:chgData name="Zhao Jin" userId="cd05a825-544c-438a-9ba1-08e63db50b47" providerId="ADAL" clId="{9417BE13-0A2A-4C2A-A236-4B76C2264372}" dt="2021-02-22T04:38:23.699" v="3502" actId="6549"/>
          <ac:spMkLst>
            <pc:docMk/>
            <pc:sldMk cId="683217739" sldId="613"/>
            <ac:spMk id="14338" creationId="{00000000-0000-0000-0000-000000000000}"/>
          </ac:spMkLst>
        </pc:spChg>
      </pc:sldChg>
      <pc:sldChg chg="addSp delSp modSp add mod">
        <pc:chgData name="Zhao Jin" userId="cd05a825-544c-438a-9ba1-08e63db50b47" providerId="ADAL" clId="{9417BE13-0A2A-4C2A-A236-4B76C2264372}" dt="2021-02-22T04:39:13.966" v="3570" actId="1036"/>
        <pc:sldMkLst>
          <pc:docMk/>
          <pc:sldMk cId="340553661" sldId="614"/>
        </pc:sldMkLst>
        <pc:spChg chg="add del mod">
          <ac:chgData name="Zhao Jin" userId="cd05a825-544c-438a-9ba1-08e63db50b47" providerId="ADAL" clId="{9417BE13-0A2A-4C2A-A236-4B76C2264372}" dt="2021-02-22T04:38:58.907" v="3535" actId="478"/>
          <ac:spMkLst>
            <pc:docMk/>
            <pc:sldMk cId="340553661" sldId="614"/>
            <ac:spMk id="3" creationId="{1FAF7B0E-7EDC-47C1-A0D1-4F4DDD710B27}"/>
          </ac:spMkLst>
        </pc:spChg>
        <pc:spChg chg="del">
          <ac:chgData name="Zhao Jin" userId="cd05a825-544c-438a-9ba1-08e63db50b47" providerId="ADAL" clId="{9417BE13-0A2A-4C2A-A236-4B76C2264372}" dt="2021-02-22T04:38:57.360" v="3534" actId="478"/>
          <ac:spMkLst>
            <pc:docMk/>
            <pc:sldMk cId="340553661" sldId="614"/>
            <ac:spMk id="8" creationId="{00000000-0000-0000-0000-000000000000}"/>
          </ac:spMkLst>
        </pc:spChg>
        <pc:spChg chg="mod">
          <ac:chgData name="Zhao Jin" userId="cd05a825-544c-438a-9ba1-08e63db50b47" providerId="ADAL" clId="{9417BE13-0A2A-4C2A-A236-4B76C2264372}" dt="2021-02-22T04:39:13.966" v="3570" actId="1036"/>
          <ac:spMkLst>
            <pc:docMk/>
            <pc:sldMk cId="340553661" sldId="614"/>
            <ac:spMk id="9" creationId="{93E4010E-031E-4D98-B28D-0B989CC49824}"/>
          </ac:spMkLst>
        </pc:spChg>
        <pc:spChg chg="mod">
          <ac:chgData name="Zhao Jin" userId="cd05a825-544c-438a-9ba1-08e63db50b47" providerId="ADAL" clId="{9417BE13-0A2A-4C2A-A236-4B76C2264372}" dt="2021-02-22T04:38:21.215" v="3501" actId="20577"/>
          <ac:spMkLst>
            <pc:docMk/>
            <pc:sldMk cId="340553661" sldId="614"/>
            <ac:spMk id="14338" creationId="{00000000-0000-0000-0000-000000000000}"/>
          </ac:spMkLst>
        </pc:spChg>
      </pc:sldChg>
      <pc:sldChg chg="delSp modSp add mod">
        <pc:chgData name="Zhao Jin" userId="cd05a825-544c-438a-9ba1-08e63db50b47" providerId="ADAL" clId="{9417BE13-0A2A-4C2A-A236-4B76C2264372}" dt="2021-02-22T04:38:09.443" v="3492" actId="20577"/>
        <pc:sldMkLst>
          <pc:docMk/>
          <pc:sldMk cId="3123167942" sldId="615"/>
        </pc:sldMkLst>
        <pc:spChg chg="mod">
          <ac:chgData name="Zhao Jin" userId="cd05a825-544c-438a-9ba1-08e63db50b47" providerId="ADAL" clId="{9417BE13-0A2A-4C2A-A236-4B76C2264372}" dt="2021-02-22T04:36:41.670" v="3430" actId="207"/>
          <ac:spMkLst>
            <pc:docMk/>
            <pc:sldMk cId="3123167942" sldId="615"/>
            <ac:spMk id="8" creationId="{00000000-0000-0000-0000-000000000000}"/>
          </ac:spMkLst>
        </pc:spChg>
        <pc:spChg chg="del mod">
          <ac:chgData name="Zhao Jin" userId="cd05a825-544c-438a-9ba1-08e63db50b47" providerId="ADAL" clId="{9417BE13-0A2A-4C2A-A236-4B76C2264372}" dt="2021-02-22T04:35:52.754" v="3410" actId="478"/>
          <ac:spMkLst>
            <pc:docMk/>
            <pc:sldMk cId="3123167942" sldId="615"/>
            <ac:spMk id="9" creationId="{93E4010E-031E-4D98-B28D-0B989CC49824}"/>
          </ac:spMkLst>
        </pc:spChg>
        <pc:spChg chg="mod">
          <ac:chgData name="Zhao Jin" userId="cd05a825-544c-438a-9ba1-08e63db50b47" providerId="ADAL" clId="{9417BE13-0A2A-4C2A-A236-4B76C2264372}" dt="2021-02-22T04:38:09.443" v="3492" actId="20577"/>
          <ac:spMkLst>
            <pc:docMk/>
            <pc:sldMk cId="3123167942" sldId="615"/>
            <ac:spMk id="14338" creationId="{00000000-0000-0000-0000-000000000000}"/>
          </ac:spMkLst>
        </pc:spChg>
      </pc:sldChg>
      <pc:sldChg chg="addSp modSp add mod addAnim delAnim modAnim">
        <pc:chgData name="Zhao Jin" userId="cd05a825-544c-438a-9ba1-08e63db50b47" providerId="ADAL" clId="{9417BE13-0A2A-4C2A-A236-4B76C2264372}" dt="2021-02-22T04:44:40.667" v="3906" actId="14100"/>
        <pc:sldMkLst>
          <pc:docMk/>
          <pc:sldMk cId="384078801" sldId="616"/>
        </pc:sldMkLst>
        <pc:spChg chg="mod">
          <ac:chgData name="Zhao Jin" userId="cd05a825-544c-438a-9ba1-08e63db50b47" providerId="ADAL" clId="{9417BE13-0A2A-4C2A-A236-4B76C2264372}" dt="2021-02-22T04:40:41.764" v="3720" actId="20577"/>
          <ac:spMkLst>
            <pc:docMk/>
            <pc:sldMk cId="384078801" sldId="616"/>
            <ac:spMk id="8" creationId="{00000000-0000-0000-0000-000000000000}"/>
          </ac:spMkLst>
        </pc:spChg>
        <pc:spChg chg="add mod">
          <ac:chgData name="Zhao Jin" userId="cd05a825-544c-438a-9ba1-08e63db50b47" providerId="ADAL" clId="{9417BE13-0A2A-4C2A-A236-4B76C2264372}" dt="2021-02-22T04:44:40.667" v="3906" actId="14100"/>
          <ac:spMkLst>
            <pc:docMk/>
            <pc:sldMk cId="384078801" sldId="616"/>
            <ac:spMk id="10" creationId="{16BB4D68-F8D0-4332-AA3F-6BF47A1BE46C}"/>
          </ac:spMkLst>
        </pc:spChg>
        <pc:spChg chg="mod">
          <ac:chgData name="Zhao Jin" userId="cd05a825-544c-438a-9ba1-08e63db50b47" providerId="ADAL" clId="{9417BE13-0A2A-4C2A-A236-4B76C2264372}" dt="2021-02-22T04:39:33.964" v="3578" actId="20577"/>
          <ac:spMkLst>
            <pc:docMk/>
            <pc:sldMk cId="384078801" sldId="616"/>
            <ac:spMk id="14338" creationId="{00000000-0000-0000-0000-000000000000}"/>
          </ac:spMkLst>
        </pc:spChg>
      </pc:sldChg>
      <pc:sldChg chg="modSp add mod">
        <pc:chgData name="Zhao Jin" userId="cd05a825-544c-438a-9ba1-08e63db50b47" providerId="ADAL" clId="{9417BE13-0A2A-4C2A-A236-4B76C2264372}" dt="2021-02-22T04:51:00.486" v="4079" actId="255"/>
        <pc:sldMkLst>
          <pc:docMk/>
          <pc:sldMk cId="132968847" sldId="617"/>
        </pc:sldMkLst>
        <pc:spChg chg="mod">
          <ac:chgData name="Zhao Jin" userId="cd05a825-544c-438a-9ba1-08e63db50b47" providerId="ADAL" clId="{9417BE13-0A2A-4C2A-A236-4B76C2264372}" dt="2021-02-22T04:51:00.486" v="4079" actId="255"/>
          <ac:spMkLst>
            <pc:docMk/>
            <pc:sldMk cId="132968847" sldId="617"/>
            <ac:spMk id="8" creationId="{00000000-0000-0000-0000-000000000000}"/>
          </ac:spMkLst>
        </pc:spChg>
        <pc:spChg chg="mod">
          <ac:chgData name="Zhao Jin" userId="cd05a825-544c-438a-9ba1-08e63db50b47" providerId="ADAL" clId="{9417BE13-0A2A-4C2A-A236-4B76C2264372}" dt="2021-02-22T04:47:04.375" v="3924" actId="20577"/>
          <ac:spMkLst>
            <pc:docMk/>
            <pc:sldMk cId="132968847" sldId="617"/>
            <ac:spMk id="9" creationId="{93E4010E-031E-4D98-B28D-0B989CC49824}"/>
          </ac:spMkLst>
        </pc:spChg>
        <pc:spChg chg="mod">
          <ac:chgData name="Zhao Jin" userId="cd05a825-544c-438a-9ba1-08e63db50b47" providerId="ADAL" clId="{9417BE13-0A2A-4C2A-A236-4B76C2264372}" dt="2021-02-22T04:47:14.018" v="3966" actId="5793"/>
          <ac:spMkLst>
            <pc:docMk/>
            <pc:sldMk cId="132968847" sldId="617"/>
            <ac:spMk id="10" creationId="{16BB4D68-F8D0-4332-AA3F-6BF47A1BE46C}"/>
          </ac:spMkLst>
        </pc:spChg>
        <pc:spChg chg="mod">
          <ac:chgData name="Zhao Jin" userId="cd05a825-544c-438a-9ba1-08e63db50b47" providerId="ADAL" clId="{9417BE13-0A2A-4C2A-A236-4B76C2264372}" dt="2021-02-22T04:48:30.206" v="3970" actId="20577"/>
          <ac:spMkLst>
            <pc:docMk/>
            <pc:sldMk cId="132968847" sldId="617"/>
            <ac:spMk id="14338" creationId="{00000000-0000-0000-0000-000000000000}"/>
          </ac:spMkLst>
        </pc:spChg>
      </pc:sldChg>
      <pc:sldChg chg="modSp add del mod">
        <pc:chgData name="Zhao Jin" userId="cd05a825-544c-438a-9ba1-08e63db50b47" providerId="ADAL" clId="{9417BE13-0A2A-4C2A-A236-4B76C2264372}" dt="2021-02-22T04:51:45.054" v="4095" actId="47"/>
        <pc:sldMkLst>
          <pc:docMk/>
          <pc:sldMk cId="2821447618" sldId="618"/>
        </pc:sldMkLst>
        <pc:spChg chg="mod">
          <ac:chgData name="Zhao Jin" userId="cd05a825-544c-438a-9ba1-08e63db50b47" providerId="ADAL" clId="{9417BE13-0A2A-4C2A-A236-4B76C2264372}" dt="2021-02-22T04:48:35.788" v="3972" actId="20577"/>
          <ac:spMkLst>
            <pc:docMk/>
            <pc:sldMk cId="2821447618" sldId="618"/>
            <ac:spMk id="14338" creationId="{00000000-0000-0000-0000-000000000000}"/>
          </ac:spMkLst>
        </pc:spChg>
      </pc:sldChg>
      <pc:sldChg chg="addSp delSp modSp add mod modAnim">
        <pc:chgData name="Zhao Jin" userId="cd05a825-544c-438a-9ba1-08e63db50b47" providerId="ADAL" clId="{9417BE13-0A2A-4C2A-A236-4B76C2264372}" dt="2021-02-22T07:40:23.659" v="7517" actId="207"/>
        <pc:sldMkLst>
          <pc:docMk/>
          <pc:sldMk cId="1837873359" sldId="619"/>
        </pc:sldMkLst>
        <pc:spChg chg="add mod">
          <ac:chgData name="Zhao Jin" userId="cd05a825-544c-438a-9ba1-08e63db50b47" providerId="ADAL" clId="{9417BE13-0A2A-4C2A-A236-4B76C2264372}" dt="2021-02-22T07:40:23.659" v="7517" actId="207"/>
          <ac:spMkLst>
            <pc:docMk/>
            <pc:sldMk cId="1837873359" sldId="619"/>
            <ac:spMk id="6" creationId="{195E0229-BA68-4875-B628-73D53C91926D}"/>
          </ac:spMkLst>
        </pc:spChg>
        <pc:spChg chg="del mod">
          <ac:chgData name="Zhao Jin" userId="cd05a825-544c-438a-9ba1-08e63db50b47" providerId="ADAL" clId="{9417BE13-0A2A-4C2A-A236-4B76C2264372}" dt="2021-02-22T04:49:00.721" v="3977" actId="478"/>
          <ac:spMkLst>
            <pc:docMk/>
            <pc:sldMk cId="1837873359" sldId="619"/>
            <ac:spMk id="8" creationId="{00000000-0000-0000-0000-000000000000}"/>
          </ac:spMkLst>
        </pc:spChg>
        <pc:spChg chg="add mod ord">
          <ac:chgData name="Zhao Jin" userId="cd05a825-544c-438a-9ba1-08e63db50b47" providerId="ADAL" clId="{9417BE13-0A2A-4C2A-A236-4B76C2264372}" dt="2021-02-22T04:52:02.903" v="4096" actId="167"/>
          <ac:spMkLst>
            <pc:docMk/>
            <pc:sldMk cId="1837873359" sldId="619"/>
            <ac:spMk id="9" creationId="{C403A643-E0F2-4DD1-9E16-C5667E10AAE0}"/>
          </ac:spMkLst>
        </pc:spChg>
        <pc:spChg chg="add mod">
          <ac:chgData name="Zhao Jin" userId="cd05a825-544c-438a-9ba1-08e63db50b47" providerId="ADAL" clId="{9417BE13-0A2A-4C2A-A236-4B76C2264372}" dt="2021-02-22T04:52:50.047" v="4155" actId="1037"/>
          <ac:spMkLst>
            <pc:docMk/>
            <pc:sldMk cId="1837873359" sldId="619"/>
            <ac:spMk id="10" creationId="{2F735C00-DE41-4CD6-8769-A004F3E5DE00}"/>
          </ac:spMkLst>
        </pc:spChg>
        <pc:spChg chg="add mod">
          <ac:chgData name="Zhao Jin" userId="cd05a825-544c-438a-9ba1-08e63db50b47" providerId="ADAL" clId="{9417BE13-0A2A-4C2A-A236-4B76C2264372}" dt="2021-02-22T04:56:18.272" v="4328" actId="1076"/>
          <ac:spMkLst>
            <pc:docMk/>
            <pc:sldMk cId="1837873359" sldId="619"/>
            <ac:spMk id="11" creationId="{94FAE314-4690-4B60-A0FD-AD20341070A4}"/>
          </ac:spMkLst>
        </pc:spChg>
        <pc:spChg chg="add mod">
          <ac:chgData name="Zhao Jin" userId="cd05a825-544c-438a-9ba1-08e63db50b47" providerId="ADAL" clId="{9417BE13-0A2A-4C2A-A236-4B76C2264372}" dt="2021-02-22T04:56:15.810" v="4327" actId="1076"/>
          <ac:spMkLst>
            <pc:docMk/>
            <pc:sldMk cId="1837873359" sldId="619"/>
            <ac:spMk id="13" creationId="{C0BD7DE0-DBB2-44EF-950C-8B824675C470}"/>
          </ac:spMkLst>
        </pc:spChg>
        <pc:spChg chg="mod">
          <ac:chgData name="Zhao Jin" userId="cd05a825-544c-438a-9ba1-08e63db50b47" providerId="ADAL" clId="{9417BE13-0A2A-4C2A-A236-4B76C2264372}" dt="2021-02-22T04:50:50.556" v="4078" actId="20577"/>
          <ac:spMkLst>
            <pc:docMk/>
            <pc:sldMk cId="1837873359" sldId="619"/>
            <ac:spMk id="14338" creationId="{00000000-0000-0000-0000-000000000000}"/>
          </ac:spMkLst>
        </pc:spChg>
      </pc:sldChg>
      <pc:sldChg chg="modSp add mod">
        <pc:chgData name="Zhao Jin" userId="cd05a825-544c-438a-9ba1-08e63db50b47" providerId="ADAL" clId="{9417BE13-0A2A-4C2A-A236-4B76C2264372}" dt="2021-02-22T04:55:09.217" v="4226" actId="207"/>
        <pc:sldMkLst>
          <pc:docMk/>
          <pc:sldMk cId="703019995" sldId="620"/>
        </pc:sldMkLst>
        <pc:spChg chg="mod">
          <ac:chgData name="Zhao Jin" userId="cd05a825-544c-438a-9ba1-08e63db50b47" providerId="ADAL" clId="{9417BE13-0A2A-4C2A-A236-4B76C2264372}" dt="2021-02-22T04:55:09.217" v="4226" actId="207"/>
          <ac:spMkLst>
            <pc:docMk/>
            <pc:sldMk cId="703019995" sldId="620"/>
            <ac:spMk id="6" creationId="{195E0229-BA68-4875-B628-73D53C91926D}"/>
          </ac:spMkLst>
        </pc:spChg>
        <pc:spChg chg="mod">
          <ac:chgData name="Zhao Jin" userId="cd05a825-544c-438a-9ba1-08e63db50b47" providerId="ADAL" clId="{9417BE13-0A2A-4C2A-A236-4B76C2264372}" dt="2021-02-22T04:53:05.041" v="4162" actId="20577"/>
          <ac:spMkLst>
            <pc:docMk/>
            <pc:sldMk cId="703019995" sldId="620"/>
            <ac:spMk id="9" creationId="{C403A643-E0F2-4DD1-9E16-C5667E10AAE0}"/>
          </ac:spMkLst>
        </pc:spChg>
        <pc:spChg chg="mod">
          <ac:chgData name="Zhao Jin" userId="cd05a825-544c-438a-9ba1-08e63db50b47" providerId="ADAL" clId="{9417BE13-0A2A-4C2A-A236-4B76C2264372}" dt="2021-02-22T04:52:56.318" v="4158" actId="20577"/>
          <ac:spMkLst>
            <pc:docMk/>
            <pc:sldMk cId="703019995" sldId="620"/>
            <ac:spMk id="14338" creationId="{00000000-0000-0000-0000-000000000000}"/>
          </ac:spMkLst>
        </pc:spChg>
      </pc:sldChg>
      <pc:sldChg chg="addSp modSp add mod modAnim">
        <pc:chgData name="Zhao Jin" userId="cd05a825-544c-438a-9ba1-08e63db50b47" providerId="ADAL" clId="{9417BE13-0A2A-4C2A-A236-4B76C2264372}" dt="2021-02-22T04:57:51.182" v="4386" actId="14100"/>
        <pc:sldMkLst>
          <pc:docMk/>
          <pc:sldMk cId="3494363470" sldId="621"/>
        </pc:sldMkLst>
        <pc:spChg chg="mod">
          <ac:chgData name="Zhao Jin" userId="cd05a825-544c-438a-9ba1-08e63db50b47" providerId="ADAL" clId="{9417BE13-0A2A-4C2A-A236-4B76C2264372}" dt="2021-02-22T04:55:04.787" v="4225" actId="207"/>
          <ac:spMkLst>
            <pc:docMk/>
            <pc:sldMk cId="3494363470" sldId="621"/>
            <ac:spMk id="6" creationId="{195E0229-BA68-4875-B628-73D53C91926D}"/>
          </ac:spMkLst>
        </pc:spChg>
        <pc:spChg chg="add mod">
          <ac:chgData name="Zhao Jin" userId="cd05a825-544c-438a-9ba1-08e63db50b47" providerId="ADAL" clId="{9417BE13-0A2A-4C2A-A236-4B76C2264372}" dt="2021-02-22T04:57:51.182" v="4386" actId="14100"/>
          <ac:spMkLst>
            <pc:docMk/>
            <pc:sldMk cId="3494363470" sldId="621"/>
            <ac:spMk id="8" creationId="{6A14E73E-0872-41D1-9BD1-4020EA77A968}"/>
          </ac:spMkLst>
        </pc:spChg>
        <pc:spChg chg="mod">
          <ac:chgData name="Zhao Jin" userId="cd05a825-544c-438a-9ba1-08e63db50b47" providerId="ADAL" clId="{9417BE13-0A2A-4C2A-A236-4B76C2264372}" dt="2021-02-22T04:54:04.977" v="4164"/>
          <ac:spMkLst>
            <pc:docMk/>
            <pc:sldMk cId="3494363470" sldId="621"/>
            <ac:spMk id="9" creationId="{C403A643-E0F2-4DD1-9E16-C5667E10AAE0}"/>
          </ac:spMkLst>
        </pc:spChg>
        <pc:spChg chg="mod">
          <ac:chgData name="Zhao Jin" userId="cd05a825-544c-438a-9ba1-08e63db50b47" providerId="ADAL" clId="{9417BE13-0A2A-4C2A-A236-4B76C2264372}" dt="2021-02-22T04:57:17.039" v="4347" actId="20577"/>
          <ac:spMkLst>
            <pc:docMk/>
            <pc:sldMk cId="3494363470" sldId="621"/>
            <ac:spMk id="14338" creationId="{00000000-0000-0000-0000-000000000000}"/>
          </ac:spMkLst>
        </pc:spChg>
      </pc:sldChg>
      <pc:sldChg chg="addSp delSp modSp add mod modAnim">
        <pc:chgData name="Zhao Jin" userId="cd05a825-544c-438a-9ba1-08e63db50b47" providerId="ADAL" clId="{9417BE13-0A2A-4C2A-A236-4B76C2264372}" dt="2021-02-22T04:57:30.401" v="4349"/>
        <pc:sldMkLst>
          <pc:docMk/>
          <pc:sldMk cId="1665422701" sldId="622"/>
        </pc:sldMkLst>
        <pc:spChg chg="mod">
          <ac:chgData name="Zhao Jin" userId="cd05a825-544c-438a-9ba1-08e63db50b47" providerId="ADAL" clId="{9417BE13-0A2A-4C2A-A236-4B76C2264372}" dt="2021-02-22T04:57:07.986" v="4345" actId="20577"/>
          <ac:spMkLst>
            <pc:docMk/>
            <pc:sldMk cId="1665422701" sldId="622"/>
            <ac:spMk id="6" creationId="{195E0229-BA68-4875-B628-73D53C91926D}"/>
          </ac:spMkLst>
        </pc:spChg>
        <pc:spChg chg="add del mod">
          <ac:chgData name="Zhao Jin" userId="cd05a825-544c-438a-9ba1-08e63db50b47" providerId="ADAL" clId="{9417BE13-0A2A-4C2A-A236-4B76C2264372}" dt="2021-02-22T04:57:30.401" v="4349"/>
          <ac:spMkLst>
            <pc:docMk/>
            <pc:sldMk cId="1665422701" sldId="622"/>
            <ac:spMk id="8" creationId="{10918903-A08B-4DAB-B91D-3DD571095B0F}"/>
          </ac:spMkLst>
        </pc:spChg>
        <pc:spChg chg="mod">
          <ac:chgData name="Zhao Jin" userId="cd05a825-544c-438a-9ba1-08e63db50b47" providerId="ADAL" clId="{9417BE13-0A2A-4C2A-A236-4B76C2264372}" dt="2021-02-22T04:57:01.226" v="4337" actId="6549"/>
          <ac:spMkLst>
            <pc:docMk/>
            <pc:sldMk cId="1665422701" sldId="622"/>
            <ac:spMk id="9" creationId="{C403A643-E0F2-4DD1-9E16-C5667E10AAE0}"/>
          </ac:spMkLst>
        </pc:spChg>
        <pc:spChg chg="mod">
          <ac:chgData name="Zhao Jin" userId="cd05a825-544c-438a-9ba1-08e63db50b47" providerId="ADAL" clId="{9417BE13-0A2A-4C2A-A236-4B76C2264372}" dt="2021-02-22T04:57:14.504" v="4346" actId="20577"/>
          <ac:spMkLst>
            <pc:docMk/>
            <pc:sldMk cId="1665422701" sldId="622"/>
            <ac:spMk id="14338" creationId="{00000000-0000-0000-0000-000000000000}"/>
          </ac:spMkLst>
        </pc:spChg>
      </pc:sldChg>
      <pc:sldChg chg="addSp delSp modSp add mod">
        <pc:chgData name="Zhao Jin" userId="cd05a825-544c-438a-9ba1-08e63db50b47" providerId="ADAL" clId="{9417BE13-0A2A-4C2A-A236-4B76C2264372}" dt="2021-02-22T05:05:16.665" v="4548" actId="6549"/>
        <pc:sldMkLst>
          <pc:docMk/>
          <pc:sldMk cId="1375782340" sldId="623"/>
        </pc:sldMkLst>
        <pc:spChg chg="del">
          <ac:chgData name="Zhao Jin" userId="cd05a825-544c-438a-9ba1-08e63db50b47" providerId="ADAL" clId="{9417BE13-0A2A-4C2A-A236-4B76C2264372}" dt="2021-02-22T04:58:29.609" v="4389" actId="478"/>
          <ac:spMkLst>
            <pc:docMk/>
            <pc:sldMk cId="1375782340" sldId="623"/>
            <ac:spMk id="6" creationId="{195E0229-BA68-4875-B628-73D53C91926D}"/>
          </ac:spMkLst>
        </pc:spChg>
        <pc:spChg chg="add del mod">
          <ac:chgData name="Zhao Jin" userId="cd05a825-544c-438a-9ba1-08e63db50b47" providerId="ADAL" clId="{9417BE13-0A2A-4C2A-A236-4B76C2264372}" dt="2021-02-22T04:59:06.888" v="4411"/>
          <ac:spMkLst>
            <pc:docMk/>
            <pc:sldMk cId="1375782340" sldId="623"/>
            <ac:spMk id="8" creationId="{6C2CD1AC-CCA7-46E3-BA32-A47AD090AEBE}"/>
          </ac:spMkLst>
        </pc:spChg>
        <pc:spChg chg="mod">
          <ac:chgData name="Zhao Jin" userId="cd05a825-544c-438a-9ba1-08e63db50b47" providerId="ADAL" clId="{9417BE13-0A2A-4C2A-A236-4B76C2264372}" dt="2021-02-22T05:05:16.665" v="4548" actId="6549"/>
          <ac:spMkLst>
            <pc:docMk/>
            <pc:sldMk cId="1375782340" sldId="623"/>
            <ac:spMk id="9" creationId="{C403A643-E0F2-4DD1-9E16-C5667E10AAE0}"/>
          </ac:spMkLst>
        </pc:spChg>
        <pc:spChg chg="del">
          <ac:chgData name="Zhao Jin" userId="cd05a825-544c-438a-9ba1-08e63db50b47" providerId="ADAL" clId="{9417BE13-0A2A-4C2A-A236-4B76C2264372}" dt="2021-02-22T04:58:32.072" v="4390" actId="478"/>
          <ac:spMkLst>
            <pc:docMk/>
            <pc:sldMk cId="1375782340" sldId="623"/>
            <ac:spMk id="10" creationId="{2F735C00-DE41-4CD6-8769-A004F3E5DE00}"/>
          </ac:spMkLst>
        </pc:spChg>
        <pc:spChg chg="mod">
          <ac:chgData name="Zhao Jin" userId="cd05a825-544c-438a-9ba1-08e63db50b47" providerId="ADAL" clId="{9417BE13-0A2A-4C2A-A236-4B76C2264372}" dt="2021-02-22T04:58:28.379" v="4388" actId="20577"/>
          <ac:spMkLst>
            <pc:docMk/>
            <pc:sldMk cId="1375782340" sldId="623"/>
            <ac:spMk id="14338" creationId="{00000000-0000-0000-0000-000000000000}"/>
          </ac:spMkLst>
        </pc:spChg>
      </pc:sldChg>
      <pc:sldChg chg="addSp modSp add mod modAnim">
        <pc:chgData name="Zhao Jin" userId="cd05a825-544c-438a-9ba1-08e63db50b47" providerId="ADAL" clId="{9417BE13-0A2A-4C2A-A236-4B76C2264372}" dt="2021-02-22T05:09:19.204" v="4862" actId="20577"/>
        <pc:sldMkLst>
          <pc:docMk/>
          <pc:sldMk cId="2400536425" sldId="624"/>
        </pc:sldMkLst>
        <pc:spChg chg="add mod">
          <ac:chgData name="Zhao Jin" userId="cd05a825-544c-438a-9ba1-08e63db50b47" providerId="ADAL" clId="{9417BE13-0A2A-4C2A-A236-4B76C2264372}" dt="2021-02-22T05:01:22.372" v="4468" actId="404"/>
          <ac:spMkLst>
            <pc:docMk/>
            <pc:sldMk cId="2400536425" sldId="624"/>
            <ac:spMk id="6" creationId="{6B451E4E-B15F-410D-8D2C-5EB46D09AF3F}"/>
          </ac:spMkLst>
        </pc:spChg>
        <pc:spChg chg="add mod">
          <ac:chgData name="Zhao Jin" userId="cd05a825-544c-438a-9ba1-08e63db50b47" providerId="ADAL" clId="{9417BE13-0A2A-4C2A-A236-4B76C2264372}" dt="2021-02-22T05:09:18.162" v="4861" actId="20577"/>
          <ac:spMkLst>
            <pc:docMk/>
            <pc:sldMk cId="2400536425" sldId="624"/>
            <ac:spMk id="8" creationId="{61559813-E857-4BF2-9DB9-EDC0B7E89984}"/>
          </ac:spMkLst>
        </pc:spChg>
        <pc:spChg chg="mod">
          <ac:chgData name="Zhao Jin" userId="cd05a825-544c-438a-9ba1-08e63db50b47" providerId="ADAL" clId="{9417BE13-0A2A-4C2A-A236-4B76C2264372}" dt="2021-02-22T04:59:10.734" v="4413" actId="5793"/>
          <ac:spMkLst>
            <pc:docMk/>
            <pc:sldMk cId="2400536425" sldId="624"/>
            <ac:spMk id="9" creationId="{C403A643-E0F2-4DD1-9E16-C5667E10AAE0}"/>
          </ac:spMkLst>
        </pc:spChg>
      </pc:sldChg>
      <pc:sldChg chg="add del">
        <pc:chgData name="Zhao Jin" userId="cd05a825-544c-438a-9ba1-08e63db50b47" providerId="ADAL" clId="{9417BE13-0A2A-4C2A-A236-4B76C2264372}" dt="2021-02-22T05:21:21.003" v="6471" actId="47"/>
        <pc:sldMkLst>
          <pc:docMk/>
          <pc:sldMk cId="229275639" sldId="625"/>
        </pc:sldMkLst>
      </pc:sldChg>
      <pc:sldChg chg="modSp add mod">
        <pc:chgData name="Zhao Jin" userId="cd05a825-544c-438a-9ba1-08e63db50b47" providerId="ADAL" clId="{9417BE13-0A2A-4C2A-A236-4B76C2264372}" dt="2021-02-22T05:18:30.671" v="5979" actId="403"/>
        <pc:sldMkLst>
          <pc:docMk/>
          <pc:sldMk cId="1327703580" sldId="626"/>
        </pc:sldMkLst>
        <pc:spChg chg="mod">
          <ac:chgData name="Zhao Jin" userId="cd05a825-544c-438a-9ba1-08e63db50b47" providerId="ADAL" clId="{9417BE13-0A2A-4C2A-A236-4B76C2264372}" dt="2021-02-22T05:18:30.671" v="5979" actId="403"/>
          <ac:spMkLst>
            <pc:docMk/>
            <pc:sldMk cId="1327703580" sldId="626"/>
            <ac:spMk id="8" creationId="{00000000-0000-0000-0000-000000000000}"/>
          </ac:spMkLst>
        </pc:spChg>
      </pc:sldChg>
      <pc:sldChg chg="modSp add mod">
        <pc:chgData name="Zhao Jin" userId="cd05a825-544c-438a-9ba1-08e63db50b47" providerId="ADAL" clId="{9417BE13-0A2A-4C2A-A236-4B76C2264372}" dt="2021-02-22T05:31:22.618" v="6737" actId="20577"/>
        <pc:sldMkLst>
          <pc:docMk/>
          <pc:sldMk cId="87583991" sldId="627"/>
        </pc:sldMkLst>
        <pc:spChg chg="mod">
          <ac:chgData name="Zhao Jin" userId="cd05a825-544c-438a-9ba1-08e63db50b47" providerId="ADAL" clId="{9417BE13-0A2A-4C2A-A236-4B76C2264372}" dt="2021-02-22T05:31:22.618" v="6737" actId="20577"/>
          <ac:spMkLst>
            <pc:docMk/>
            <pc:sldMk cId="87583991" sldId="627"/>
            <ac:spMk id="8" creationId="{00000000-0000-0000-0000-000000000000}"/>
          </ac:spMkLst>
        </pc:spChg>
      </pc:sldChg>
      <pc:sldChg chg="modSp add del mod">
        <pc:chgData name="Zhao Jin" userId="cd05a825-544c-438a-9ba1-08e63db50b47" providerId="ADAL" clId="{9417BE13-0A2A-4C2A-A236-4B76C2264372}" dt="2021-02-22T05:35:20.550" v="6777" actId="47"/>
        <pc:sldMkLst>
          <pc:docMk/>
          <pc:sldMk cId="237500357" sldId="628"/>
        </pc:sldMkLst>
        <pc:spChg chg="mod">
          <ac:chgData name="Zhao Jin" userId="cd05a825-544c-438a-9ba1-08e63db50b47" providerId="ADAL" clId="{9417BE13-0A2A-4C2A-A236-4B76C2264372}" dt="2021-02-22T05:33:59.179" v="6776" actId="20577"/>
          <ac:spMkLst>
            <pc:docMk/>
            <pc:sldMk cId="237500357" sldId="628"/>
            <ac:spMk id="14338" creationId="{00000000-0000-0000-0000-000000000000}"/>
          </ac:spMkLst>
        </pc:spChg>
      </pc:sldChg>
      <pc:sldChg chg="modSp add mod">
        <pc:chgData name="Zhao Jin" userId="cd05a825-544c-438a-9ba1-08e63db50b47" providerId="ADAL" clId="{9417BE13-0A2A-4C2A-A236-4B76C2264372}" dt="2021-02-22T05:38:37.826" v="6856" actId="20577"/>
        <pc:sldMkLst>
          <pc:docMk/>
          <pc:sldMk cId="954945848" sldId="628"/>
        </pc:sldMkLst>
        <pc:spChg chg="mod">
          <ac:chgData name="Zhao Jin" userId="cd05a825-544c-438a-9ba1-08e63db50b47" providerId="ADAL" clId="{9417BE13-0A2A-4C2A-A236-4B76C2264372}" dt="2021-02-22T05:38:37.826" v="6856" actId="20577"/>
          <ac:spMkLst>
            <pc:docMk/>
            <pc:sldMk cId="954945848" sldId="628"/>
            <ac:spMk id="8" creationId="{00000000-0000-0000-0000-000000000000}"/>
          </ac:spMkLst>
        </pc:spChg>
        <pc:spChg chg="mod">
          <ac:chgData name="Zhao Jin" userId="cd05a825-544c-438a-9ba1-08e63db50b47" providerId="ADAL" clId="{9417BE13-0A2A-4C2A-A236-4B76C2264372}" dt="2021-02-22T05:37:39.634" v="6838" actId="20577"/>
          <ac:spMkLst>
            <pc:docMk/>
            <pc:sldMk cId="954945848" sldId="628"/>
            <ac:spMk id="14338" creationId="{00000000-0000-0000-0000-000000000000}"/>
          </ac:spMkLst>
        </pc:spChg>
      </pc:sldChg>
      <pc:sldChg chg="add del">
        <pc:chgData name="Zhao Jin" userId="cd05a825-544c-438a-9ba1-08e63db50b47" providerId="ADAL" clId="{9417BE13-0A2A-4C2A-A236-4B76C2264372}" dt="2021-02-22T05:30:01.726" v="6612" actId="47"/>
        <pc:sldMkLst>
          <pc:docMk/>
          <pc:sldMk cId="3184597545" sldId="628"/>
        </pc:sldMkLst>
      </pc:sldChg>
      <pc:sldChg chg="modSp add del mod">
        <pc:chgData name="Zhao Jin" userId="cd05a825-544c-438a-9ba1-08e63db50b47" providerId="ADAL" clId="{9417BE13-0A2A-4C2A-A236-4B76C2264372}" dt="2021-02-22T05:39:27.539" v="6862" actId="47"/>
        <pc:sldMkLst>
          <pc:docMk/>
          <pc:sldMk cId="1986875893" sldId="629"/>
        </pc:sldMkLst>
        <pc:spChg chg="mod">
          <ac:chgData name="Zhao Jin" userId="cd05a825-544c-438a-9ba1-08e63db50b47" providerId="ADAL" clId="{9417BE13-0A2A-4C2A-A236-4B76C2264372}" dt="2021-02-22T05:38:28.545" v="6854" actId="20577"/>
          <ac:spMkLst>
            <pc:docMk/>
            <pc:sldMk cId="1986875893" sldId="629"/>
            <ac:spMk id="8" creationId="{00000000-0000-0000-0000-000000000000}"/>
          </ac:spMkLst>
        </pc:spChg>
      </pc:sldChg>
      <pc:sldChg chg="add del">
        <pc:chgData name="Zhao Jin" userId="cd05a825-544c-438a-9ba1-08e63db50b47" providerId="ADAL" clId="{9417BE13-0A2A-4C2A-A236-4B76C2264372}" dt="2021-02-22T05:37:44.567" v="6839" actId="47"/>
        <pc:sldMkLst>
          <pc:docMk/>
          <pc:sldMk cId="3328796319" sldId="629"/>
        </pc:sldMkLst>
      </pc:sldChg>
      <pc:sldChg chg="modSp add mod">
        <pc:chgData name="Zhao Jin" userId="cd05a825-544c-438a-9ba1-08e63db50b47" providerId="ADAL" clId="{9417BE13-0A2A-4C2A-A236-4B76C2264372}" dt="2021-02-22T05:39:15.149" v="6861" actId="6549"/>
        <pc:sldMkLst>
          <pc:docMk/>
          <pc:sldMk cId="741084126" sldId="630"/>
        </pc:sldMkLst>
        <pc:spChg chg="mod">
          <ac:chgData name="Zhao Jin" userId="cd05a825-544c-438a-9ba1-08e63db50b47" providerId="ADAL" clId="{9417BE13-0A2A-4C2A-A236-4B76C2264372}" dt="2021-02-22T05:39:15.149" v="6861" actId="6549"/>
          <ac:spMkLst>
            <pc:docMk/>
            <pc:sldMk cId="741084126" sldId="630"/>
            <ac:spMk id="8" creationId="{00000000-0000-0000-0000-000000000000}"/>
          </ac:spMkLst>
        </pc:spChg>
      </pc:sldChg>
      <pc:sldChg chg="modSp add mod">
        <pc:chgData name="Zhao Jin" userId="cd05a825-544c-438a-9ba1-08e63db50b47" providerId="ADAL" clId="{9417BE13-0A2A-4C2A-A236-4B76C2264372}" dt="2021-02-22T05:42:59.107" v="7358" actId="404"/>
        <pc:sldMkLst>
          <pc:docMk/>
          <pc:sldMk cId="1785725036" sldId="631"/>
        </pc:sldMkLst>
        <pc:spChg chg="mod">
          <ac:chgData name="Zhao Jin" userId="cd05a825-544c-438a-9ba1-08e63db50b47" providerId="ADAL" clId="{9417BE13-0A2A-4C2A-A236-4B76C2264372}" dt="2021-02-22T05:42:59.107" v="7358" actId="404"/>
          <ac:spMkLst>
            <pc:docMk/>
            <pc:sldMk cId="1785725036" sldId="631"/>
            <ac:spMk id="8" creationId="{00000000-0000-0000-0000-000000000000}"/>
          </ac:spMkLst>
        </pc:spChg>
      </pc:sldChg>
      <pc:sldChg chg="modSp add mod">
        <pc:chgData name="Zhao Jin" userId="cd05a825-544c-438a-9ba1-08e63db50b47" providerId="ADAL" clId="{9417BE13-0A2A-4C2A-A236-4B76C2264372}" dt="2021-02-22T05:44:13.941" v="7514" actId="20577"/>
        <pc:sldMkLst>
          <pc:docMk/>
          <pc:sldMk cId="2386497522" sldId="632"/>
        </pc:sldMkLst>
        <pc:spChg chg="mod">
          <ac:chgData name="Zhao Jin" userId="cd05a825-544c-438a-9ba1-08e63db50b47" providerId="ADAL" clId="{9417BE13-0A2A-4C2A-A236-4B76C2264372}" dt="2021-02-22T05:44:13.941" v="7514" actId="20577"/>
          <ac:spMkLst>
            <pc:docMk/>
            <pc:sldMk cId="2386497522" sldId="632"/>
            <ac:spMk id="8" creationId="{00000000-0000-0000-0000-000000000000}"/>
          </ac:spMkLst>
        </pc:spChg>
      </pc:sldChg>
    </pc:docChg>
  </pc:docChgLst>
  <pc:docChgLst>
    <pc:chgData name="Zhao Jin" userId="cd05a825-544c-438a-9ba1-08e63db50b47" providerId="ADAL" clId="{39F94C1A-1739-2146-9770-28C6D97CD74A}"/>
    <pc:docChg chg="undo custSel addSld delSld modSld">
      <pc:chgData name="Zhao Jin" userId="cd05a825-544c-438a-9ba1-08e63db50b47" providerId="ADAL" clId="{39F94C1A-1739-2146-9770-28C6D97CD74A}" dt="2021-01-27T04:54:28.852" v="864" actId="20577"/>
      <pc:docMkLst>
        <pc:docMk/>
      </pc:docMkLst>
      <pc:sldChg chg="modSp">
        <pc:chgData name="Zhao Jin" userId="cd05a825-544c-438a-9ba1-08e63db50b47" providerId="ADAL" clId="{39F94C1A-1739-2146-9770-28C6D97CD74A}" dt="2021-01-27T04:29:55.834" v="1" actId="20577"/>
        <pc:sldMkLst>
          <pc:docMk/>
          <pc:sldMk cId="0" sldId="256"/>
        </pc:sldMkLst>
        <pc:spChg chg="mod">
          <ac:chgData name="Zhao Jin" userId="cd05a825-544c-438a-9ba1-08e63db50b47" providerId="ADAL" clId="{39F94C1A-1739-2146-9770-28C6D97CD74A}" dt="2021-01-27T04:29:55.834" v="1" actId="20577"/>
          <ac:spMkLst>
            <pc:docMk/>
            <pc:sldMk cId="0" sldId="256"/>
            <ac:spMk id="8" creationId="{00000000-0000-0000-0000-000000000000}"/>
          </ac:spMkLst>
        </pc:spChg>
      </pc:sldChg>
      <pc:sldChg chg="addSp delSp modSp add delAnim modAnim">
        <pc:chgData name="Zhao Jin" userId="cd05a825-544c-438a-9ba1-08e63db50b47" providerId="ADAL" clId="{39F94C1A-1739-2146-9770-28C6D97CD74A}" dt="2021-01-27T04:54:22.999" v="862" actId="20577"/>
        <pc:sldMkLst>
          <pc:docMk/>
          <pc:sldMk cId="1492339910" sldId="485"/>
        </pc:sldMkLst>
        <pc:spChg chg="del">
          <ac:chgData name="Zhao Jin" userId="cd05a825-544c-438a-9ba1-08e63db50b47" providerId="ADAL" clId="{39F94C1A-1739-2146-9770-28C6D97CD74A}" dt="2021-01-27T04:43:46.850" v="354" actId="478"/>
          <ac:spMkLst>
            <pc:docMk/>
            <pc:sldMk cId="1492339910" sldId="485"/>
            <ac:spMk id="4" creationId="{00000000-0000-0000-0000-000000000000}"/>
          </ac:spMkLst>
        </pc:spChg>
        <pc:spChg chg="mod">
          <ac:chgData name="Zhao Jin" userId="cd05a825-544c-438a-9ba1-08e63db50b47" providerId="ADAL" clId="{39F94C1A-1739-2146-9770-28C6D97CD74A}" dt="2021-01-27T04:47:40.798" v="599"/>
          <ac:spMkLst>
            <pc:docMk/>
            <pc:sldMk cId="1492339910" sldId="485"/>
            <ac:spMk id="7" creationId="{00000000-0000-0000-0000-000000000000}"/>
          </ac:spMkLst>
        </pc:spChg>
        <pc:spChg chg="mod">
          <ac:chgData name="Zhao Jin" userId="cd05a825-544c-438a-9ba1-08e63db50b47" providerId="ADAL" clId="{39F94C1A-1739-2146-9770-28C6D97CD74A}" dt="2021-01-27T04:45:34.105" v="467" actId="1035"/>
          <ac:spMkLst>
            <pc:docMk/>
            <pc:sldMk cId="1492339910" sldId="485"/>
            <ac:spMk id="8" creationId="{00000000-0000-0000-0000-000000000000}"/>
          </ac:spMkLst>
        </pc:spChg>
        <pc:spChg chg="mod">
          <ac:chgData name="Zhao Jin" userId="cd05a825-544c-438a-9ba1-08e63db50b47" providerId="ADAL" clId="{39F94C1A-1739-2146-9770-28C6D97CD74A}" dt="2021-01-27T04:54:22.999" v="862" actId="20577"/>
          <ac:spMkLst>
            <pc:docMk/>
            <pc:sldMk cId="1492339910" sldId="485"/>
            <ac:spMk id="9" creationId="{00000000-0000-0000-0000-000000000000}"/>
          </ac:spMkLst>
        </pc:spChg>
        <pc:spChg chg="del">
          <ac:chgData name="Zhao Jin" userId="cd05a825-544c-438a-9ba1-08e63db50b47" providerId="ADAL" clId="{39F94C1A-1739-2146-9770-28C6D97CD74A}" dt="2021-01-27T04:40:47.295" v="317" actId="478"/>
          <ac:spMkLst>
            <pc:docMk/>
            <pc:sldMk cId="1492339910" sldId="485"/>
            <ac:spMk id="10" creationId="{00000000-0000-0000-0000-000000000000}"/>
          </ac:spMkLst>
        </pc:spChg>
        <pc:spChg chg="del">
          <ac:chgData name="Zhao Jin" userId="cd05a825-544c-438a-9ba1-08e63db50b47" providerId="ADAL" clId="{39F94C1A-1739-2146-9770-28C6D97CD74A}" dt="2021-01-27T04:40:45.310" v="316" actId="478"/>
          <ac:spMkLst>
            <pc:docMk/>
            <pc:sldMk cId="1492339910" sldId="485"/>
            <ac:spMk id="11" creationId="{00000000-0000-0000-0000-000000000000}"/>
          </ac:spMkLst>
        </pc:spChg>
        <pc:spChg chg="del">
          <ac:chgData name="Zhao Jin" userId="cd05a825-544c-438a-9ba1-08e63db50b47" providerId="ADAL" clId="{39F94C1A-1739-2146-9770-28C6D97CD74A}" dt="2021-01-27T04:40:49.432" v="318" actId="478"/>
          <ac:spMkLst>
            <pc:docMk/>
            <pc:sldMk cId="1492339910" sldId="485"/>
            <ac:spMk id="12" creationId="{149FB3A4-124F-4FB3-9CA1-6EA45A21DCBC}"/>
          </ac:spMkLst>
        </pc:spChg>
        <pc:spChg chg="del">
          <ac:chgData name="Zhao Jin" userId="cd05a825-544c-438a-9ba1-08e63db50b47" providerId="ADAL" clId="{39F94C1A-1739-2146-9770-28C6D97CD74A}" dt="2021-01-27T04:40:42.420" v="315" actId="478"/>
          <ac:spMkLst>
            <pc:docMk/>
            <pc:sldMk cId="1492339910" sldId="485"/>
            <ac:spMk id="13" creationId="{24ED3F77-DB19-42FF-90A5-6260114FAC12}"/>
          </ac:spMkLst>
        </pc:spChg>
        <pc:spChg chg="del">
          <ac:chgData name="Zhao Jin" userId="cd05a825-544c-438a-9ba1-08e63db50b47" providerId="ADAL" clId="{39F94C1A-1739-2146-9770-28C6D97CD74A}" dt="2021-01-27T04:40:42.420" v="315" actId="478"/>
          <ac:spMkLst>
            <pc:docMk/>
            <pc:sldMk cId="1492339910" sldId="485"/>
            <ac:spMk id="15" creationId="{F012405B-4106-42E1-B4DD-408829B80978}"/>
          </ac:spMkLst>
        </pc:spChg>
        <pc:spChg chg="add del mod">
          <ac:chgData name="Zhao Jin" userId="cd05a825-544c-438a-9ba1-08e63db50b47" providerId="ADAL" clId="{39F94C1A-1739-2146-9770-28C6D97CD74A}" dt="2021-01-27T04:45:39.221" v="490" actId="1036"/>
          <ac:spMkLst>
            <pc:docMk/>
            <pc:sldMk cId="1492339910" sldId="485"/>
            <ac:spMk id="16" creationId="{00000000-0000-0000-0000-000000000000}"/>
          </ac:spMkLst>
        </pc:spChg>
        <pc:spChg chg="add mod">
          <ac:chgData name="Zhao Jin" userId="cd05a825-544c-438a-9ba1-08e63db50b47" providerId="ADAL" clId="{39F94C1A-1739-2146-9770-28C6D97CD74A}" dt="2021-01-27T04:45:34.105" v="467" actId="1035"/>
          <ac:spMkLst>
            <pc:docMk/>
            <pc:sldMk cId="1492339910" sldId="485"/>
            <ac:spMk id="17" creationId="{99B30EFD-AC62-A84C-B568-481368C993F1}"/>
          </ac:spMkLst>
        </pc:spChg>
        <pc:spChg chg="add del mod">
          <ac:chgData name="Zhao Jin" userId="cd05a825-544c-438a-9ba1-08e63db50b47" providerId="ADAL" clId="{39F94C1A-1739-2146-9770-28C6D97CD74A}" dt="2021-01-27T04:47:53.374" v="602" actId="478"/>
          <ac:spMkLst>
            <pc:docMk/>
            <pc:sldMk cId="1492339910" sldId="485"/>
            <ac:spMk id="18" creationId="{2417973E-165D-694A-AEA8-79D7DFD0B597}"/>
          </ac:spMkLst>
        </pc:spChg>
        <pc:spChg chg="add del mod">
          <ac:chgData name="Zhao Jin" userId="cd05a825-544c-438a-9ba1-08e63db50b47" providerId="ADAL" clId="{39F94C1A-1739-2146-9770-28C6D97CD74A}" dt="2021-01-27T04:47:50.061" v="601" actId="478"/>
          <ac:spMkLst>
            <pc:docMk/>
            <pc:sldMk cId="1492339910" sldId="485"/>
            <ac:spMk id="19" creationId="{8282F378-0F90-294F-870B-F2F09C283C5C}"/>
          </ac:spMkLst>
        </pc:spChg>
        <pc:spChg chg="add del">
          <ac:chgData name="Zhao Jin" userId="cd05a825-544c-438a-9ba1-08e63db50b47" providerId="ADAL" clId="{39F94C1A-1739-2146-9770-28C6D97CD74A}" dt="2021-01-27T04:47:55.456" v="603" actId="478"/>
          <ac:spMkLst>
            <pc:docMk/>
            <pc:sldMk cId="1492339910" sldId="485"/>
            <ac:spMk id="20" creationId="{2EEE52AF-A282-4447-ABA3-05ADA8145D80}"/>
          </ac:spMkLst>
        </pc:spChg>
        <pc:spChg chg="add">
          <ac:chgData name="Zhao Jin" userId="cd05a825-544c-438a-9ba1-08e63db50b47" providerId="ADAL" clId="{39F94C1A-1739-2146-9770-28C6D97CD74A}" dt="2021-01-27T04:47:48.014" v="600"/>
          <ac:spMkLst>
            <pc:docMk/>
            <pc:sldMk cId="1492339910" sldId="485"/>
            <ac:spMk id="21" creationId="{92689133-78A2-474B-8354-D57F493DCCB4}"/>
          </ac:spMkLst>
        </pc:spChg>
        <pc:spChg chg="add mod">
          <ac:chgData name="Zhao Jin" userId="cd05a825-544c-438a-9ba1-08e63db50b47" providerId="ADAL" clId="{39F94C1A-1739-2146-9770-28C6D97CD74A}" dt="2021-01-27T04:48:08.158" v="649" actId="1038"/>
          <ac:spMkLst>
            <pc:docMk/>
            <pc:sldMk cId="1492339910" sldId="485"/>
            <ac:spMk id="22" creationId="{7399F68A-414A-A748-8512-49F618250290}"/>
          </ac:spMkLst>
        </pc:spChg>
        <pc:spChg chg="add mod">
          <ac:chgData name="Zhao Jin" userId="cd05a825-544c-438a-9ba1-08e63db50b47" providerId="ADAL" clId="{39F94C1A-1739-2146-9770-28C6D97CD74A}" dt="2021-01-27T04:48:13.668" v="664" actId="1036"/>
          <ac:spMkLst>
            <pc:docMk/>
            <pc:sldMk cId="1492339910" sldId="485"/>
            <ac:spMk id="23" creationId="{81265B68-2B22-9A4C-BCC7-9470D59EACF7}"/>
          </ac:spMkLst>
        </pc:spChg>
        <pc:spChg chg="add mod">
          <ac:chgData name="Zhao Jin" userId="cd05a825-544c-438a-9ba1-08e63db50b47" providerId="ADAL" clId="{39F94C1A-1739-2146-9770-28C6D97CD74A}" dt="2021-01-27T04:48:13.668" v="664" actId="1036"/>
          <ac:spMkLst>
            <pc:docMk/>
            <pc:sldMk cId="1492339910" sldId="485"/>
            <ac:spMk id="24" creationId="{62E951F5-1D1F-1E41-B308-90593A513B26}"/>
          </ac:spMkLst>
        </pc:spChg>
        <pc:spChg chg="add mod">
          <ac:chgData name="Zhao Jin" userId="cd05a825-544c-438a-9ba1-08e63db50b47" providerId="ADAL" clId="{39F94C1A-1739-2146-9770-28C6D97CD74A}" dt="2021-01-27T04:48:13.668" v="664" actId="1036"/>
          <ac:spMkLst>
            <pc:docMk/>
            <pc:sldMk cId="1492339910" sldId="485"/>
            <ac:spMk id="25" creationId="{548C2408-FEF5-6B41-AC1E-821AFC4D9357}"/>
          </ac:spMkLst>
        </pc:spChg>
        <pc:spChg chg="mod">
          <ac:chgData name="Zhao Jin" userId="cd05a825-544c-438a-9ba1-08e63db50b47" providerId="ADAL" clId="{39F94C1A-1739-2146-9770-28C6D97CD74A}" dt="2021-01-27T04:46:51.615" v="592" actId="207"/>
          <ac:spMkLst>
            <pc:docMk/>
            <pc:sldMk cId="1492339910" sldId="485"/>
            <ac:spMk id="25602" creationId="{00000000-0000-0000-0000-000000000000}"/>
          </ac:spMkLst>
        </pc:spChg>
      </pc:sldChg>
      <pc:sldChg chg="addSp delSp modSp add modAnim">
        <pc:chgData name="Zhao Jin" userId="cd05a825-544c-438a-9ba1-08e63db50b47" providerId="ADAL" clId="{39F94C1A-1739-2146-9770-28C6D97CD74A}" dt="2021-01-27T04:54:02.548" v="843" actId="20577"/>
        <pc:sldMkLst>
          <pc:docMk/>
          <pc:sldMk cId="2775173622" sldId="524"/>
        </pc:sldMkLst>
        <pc:spChg chg="add del mod">
          <ac:chgData name="Zhao Jin" userId="cd05a825-544c-438a-9ba1-08e63db50b47" providerId="ADAL" clId="{39F94C1A-1739-2146-9770-28C6D97CD74A}" dt="2021-01-27T04:53:57.743" v="834"/>
          <ac:spMkLst>
            <pc:docMk/>
            <pc:sldMk cId="2775173622" sldId="524"/>
            <ac:spMk id="3" creationId="{16229BDB-A02D-3C4E-BA53-DC1711B514A9}"/>
          </ac:spMkLst>
        </pc:spChg>
        <pc:spChg chg="mod">
          <ac:chgData name="Zhao Jin" userId="cd05a825-544c-438a-9ba1-08e63db50b47" providerId="ADAL" clId="{39F94C1A-1739-2146-9770-28C6D97CD74A}" dt="2021-01-27T04:51:01.708" v="730" actId="207"/>
          <ac:spMkLst>
            <pc:docMk/>
            <pc:sldMk cId="2775173622" sldId="524"/>
            <ac:spMk id="8" creationId="{00000000-0000-0000-0000-000000000000}"/>
          </ac:spMkLst>
        </pc:spChg>
        <pc:spChg chg="mod">
          <ac:chgData name="Zhao Jin" userId="cd05a825-544c-438a-9ba1-08e63db50b47" providerId="ADAL" clId="{39F94C1A-1739-2146-9770-28C6D97CD74A}" dt="2021-01-27T04:54:02.548" v="843" actId="20577"/>
          <ac:spMkLst>
            <pc:docMk/>
            <pc:sldMk cId="2775173622" sldId="524"/>
            <ac:spMk id="9" creationId="{00000000-0000-0000-0000-000000000000}"/>
          </ac:spMkLst>
        </pc:spChg>
      </pc:sldChg>
      <pc:sldChg chg="add del">
        <pc:chgData name="Zhao Jin" userId="cd05a825-544c-438a-9ba1-08e63db50b47" providerId="ADAL" clId="{39F94C1A-1739-2146-9770-28C6D97CD74A}" dt="2021-01-27T04:50:24.218" v="666"/>
        <pc:sldMkLst>
          <pc:docMk/>
          <pc:sldMk cId="4023450610" sldId="524"/>
        </pc:sldMkLst>
      </pc:sldChg>
      <pc:sldChg chg="del">
        <pc:chgData name="Zhao Jin" userId="cd05a825-544c-438a-9ba1-08e63db50b47" providerId="ADAL" clId="{39F94C1A-1739-2146-9770-28C6D97CD74A}" dt="2021-01-27T04:30:02.278" v="7" actId="2696"/>
        <pc:sldMkLst>
          <pc:docMk/>
          <pc:sldMk cId="3871162519" sldId="525"/>
        </pc:sldMkLst>
      </pc:sldChg>
      <pc:sldChg chg="delSp modSp add">
        <pc:chgData name="Zhao Jin" userId="cd05a825-544c-438a-9ba1-08e63db50b47" providerId="ADAL" clId="{39F94C1A-1739-2146-9770-28C6D97CD74A}" dt="2021-01-27T04:54:28.852" v="864" actId="20577"/>
        <pc:sldMkLst>
          <pc:docMk/>
          <pc:sldMk cId="4078418712" sldId="525"/>
        </pc:sldMkLst>
        <pc:spChg chg="mod">
          <ac:chgData name="Zhao Jin" userId="cd05a825-544c-438a-9ba1-08e63db50b47" providerId="ADAL" clId="{39F94C1A-1739-2146-9770-28C6D97CD74A}" dt="2021-01-27T04:53:25.062" v="831" actId="20577"/>
          <ac:spMkLst>
            <pc:docMk/>
            <pc:sldMk cId="4078418712" sldId="525"/>
            <ac:spMk id="8" creationId="{00000000-0000-0000-0000-000000000000}"/>
          </ac:spMkLst>
        </pc:spChg>
        <pc:spChg chg="del mod">
          <ac:chgData name="Zhao Jin" userId="cd05a825-544c-438a-9ba1-08e63db50b47" providerId="ADAL" clId="{39F94C1A-1739-2146-9770-28C6D97CD74A}" dt="2021-01-27T04:52:08.857" v="794" actId="478"/>
          <ac:spMkLst>
            <pc:docMk/>
            <pc:sldMk cId="4078418712" sldId="525"/>
            <ac:spMk id="11" creationId="{00000000-0000-0000-0000-000000000000}"/>
          </ac:spMkLst>
        </pc:spChg>
        <pc:spChg chg="mod">
          <ac:chgData name="Zhao Jin" userId="cd05a825-544c-438a-9ba1-08e63db50b47" providerId="ADAL" clId="{39F94C1A-1739-2146-9770-28C6D97CD74A}" dt="2021-01-27T04:54:28.852" v="864" actId="20577"/>
          <ac:spMkLst>
            <pc:docMk/>
            <pc:sldMk cId="4078418712" sldId="525"/>
            <ac:spMk id="43" creationId="{00000000-0000-0000-0000-000000000000}"/>
          </ac:spMkLst>
        </pc:spChg>
      </pc:sldChg>
      <pc:sldChg chg="del">
        <pc:chgData name="Zhao Jin" userId="cd05a825-544c-438a-9ba1-08e63db50b47" providerId="ADAL" clId="{39F94C1A-1739-2146-9770-28C6D97CD74A}" dt="2021-01-27T04:30:02.169" v="2" actId="2696"/>
        <pc:sldMkLst>
          <pc:docMk/>
          <pc:sldMk cId="2543678377" sldId="531"/>
        </pc:sldMkLst>
      </pc:sldChg>
      <pc:sldChg chg="del">
        <pc:chgData name="Zhao Jin" userId="cd05a825-544c-438a-9ba1-08e63db50b47" providerId="ADAL" clId="{39F94C1A-1739-2146-9770-28C6D97CD74A}" dt="2021-01-27T04:30:02.196" v="3" actId="2696"/>
        <pc:sldMkLst>
          <pc:docMk/>
          <pc:sldMk cId="2025693378" sldId="532"/>
        </pc:sldMkLst>
      </pc:sldChg>
      <pc:sldChg chg="del">
        <pc:chgData name="Zhao Jin" userId="cd05a825-544c-438a-9ba1-08e63db50b47" providerId="ADAL" clId="{39F94C1A-1739-2146-9770-28C6D97CD74A}" dt="2021-01-27T04:30:02.254" v="5" actId="2696"/>
        <pc:sldMkLst>
          <pc:docMk/>
          <pc:sldMk cId="266706937" sldId="533"/>
        </pc:sldMkLst>
      </pc:sldChg>
      <pc:sldChg chg="del">
        <pc:chgData name="Zhao Jin" userId="cd05a825-544c-438a-9ba1-08e63db50b47" providerId="ADAL" clId="{39F94C1A-1739-2146-9770-28C6D97CD74A}" dt="2021-01-27T04:30:02.230" v="4" actId="2696"/>
        <pc:sldMkLst>
          <pc:docMk/>
          <pc:sldMk cId="3198948174" sldId="535"/>
        </pc:sldMkLst>
      </pc:sldChg>
      <pc:sldChg chg="del">
        <pc:chgData name="Zhao Jin" userId="cd05a825-544c-438a-9ba1-08e63db50b47" providerId="ADAL" clId="{39F94C1A-1739-2146-9770-28C6D97CD74A}" dt="2021-01-27T04:30:02.268" v="6" actId="2696"/>
        <pc:sldMkLst>
          <pc:docMk/>
          <pc:sldMk cId="3984392134" sldId="537"/>
        </pc:sldMkLst>
      </pc:sldChg>
      <pc:sldChg chg="modSp add">
        <pc:chgData name="Zhao Jin" userId="cd05a825-544c-438a-9ba1-08e63db50b47" providerId="ADAL" clId="{39F94C1A-1739-2146-9770-28C6D97CD74A}" dt="2021-01-27T04:54:10.942" v="852" actId="20577"/>
        <pc:sldMkLst>
          <pc:docMk/>
          <pc:sldMk cId="3949125736" sldId="548"/>
        </pc:sldMkLst>
        <pc:spChg chg="mod">
          <ac:chgData name="Zhao Jin" userId="cd05a825-544c-438a-9ba1-08e63db50b47" providerId="ADAL" clId="{39F94C1A-1739-2146-9770-28C6D97CD74A}" dt="2021-01-27T04:54:10.942" v="852" actId="20577"/>
          <ac:spMkLst>
            <pc:docMk/>
            <pc:sldMk cId="3949125736" sldId="548"/>
            <ac:spMk id="7" creationId="{00000000-0000-0000-0000-000000000000}"/>
          </ac:spMkLst>
        </pc:spChg>
        <pc:spChg chg="mod">
          <ac:chgData name="Zhao Jin" userId="cd05a825-544c-438a-9ba1-08e63db50b47" providerId="ADAL" clId="{39F94C1A-1739-2146-9770-28C6D97CD74A}" dt="2021-01-27T04:33:45.953" v="38" actId="20577"/>
          <ac:spMkLst>
            <pc:docMk/>
            <pc:sldMk cId="3949125736" sldId="548"/>
            <ac:spMk id="8" creationId="{00000000-0000-0000-0000-000000000000}"/>
          </ac:spMkLst>
        </pc:spChg>
        <pc:spChg chg="mod">
          <ac:chgData name="Zhao Jin" userId="cd05a825-544c-438a-9ba1-08e63db50b47" providerId="ADAL" clId="{39F94C1A-1739-2146-9770-28C6D97CD74A}" dt="2021-01-27T04:38:36.338" v="285" actId="5793"/>
          <ac:spMkLst>
            <pc:docMk/>
            <pc:sldMk cId="3949125736" sldId="548"/>
            <ac:spMk id="9" creationId="{00000000-0000-0000-0000-000000000000}"/>
          </ac:spMkLst>
        </pc:spChg>
        <pc:spChg chg="mod">
          <ac:chgData name="Zhao Jin" userId="cd05a825-544c-438a-9ba1-08e63db50b47" providerId="ADAL" clId="{39F94C1A-1739-2146-9770-28C6D97CD74A}" dt="2021-01-27T04:38:46.979" v="294" actId="20577"/>
          <ac:spMkLst>
            <pc:docMk/>
            <pc:sldMk cId="3949125736" sldId="548"/>
            <ac:spMk id="14338" creationId="{00000000-0000-0000-0000-000000000000}"/>
          </ac:spMkLst>
        </pc:spChg>
      </pc:sldChg>
      <pc:sldChg chg="modSp add">
        <pc:chgData name="Zhao Jin" userId="cd05a825-544c-438a-9ba1-08e63db50b47" providerId="ADAL" clId="{39F94C1A-1739-2146-9770-28C6D97CD74A}" dt="2021-01-27T04:54:14.716" v="857" actId="20577"/>
        <pc:sldMkLst>
          <pc:docMk/>
          <pc:sldMk cId="2939077141" sldId="549"/>
        </pc:sldMkLst>
        <pc:spChg chg="mod">
          <ac:chgData name="Zhao Jin" userId="cd05a825-544c-438a-9ba1-08e63db50b47" providerId="ADAL" clId="{39F94C1A-1739-2146-9770-28C6D97CD74A}" dt="2021-01-27T04:54:14.716" v="857" actId="20577"/>
          <ac:spMkLst>
            <pc:docMk/>
            <pc:sldMk cId="2939077141" sldId="549"/>
            <ac:spMk id="7" creationId="{00000000-0000-0000-0000-000000000000}"/>
          </ac:spMkLst>
        </pc:spChg>
        <pc:spChg chg="mod">
          <ac:chgData name="Zhao Jin" userId="cd05a825-544c-438a-9ba1-08e63db50b47" providerId="ADAL" clId="{39F94C1A-1739-2146-9770-28C6D97CD74A}" dt="2021-01-27T04:39:02.694" v="297" actId="207"/>
          <ac:spMkLst>
            <pc:docMk/>
            <pc:sldMk cId="2939077141" sldId="549"/>
            <ac:spMk id="9" creationId="{00000000-0000-0000-0000-000000000000}"/>
          </ac:spMkLst>
        </pc:spChg>
        <pc:spChg chg="mod">
          <ac:chgData name="Zhao Jin" userId="cd05a825-544c-438a-9ba1-08e63db50b47" providerId="ADAL" clId="{39F94C1A-1739-2146-9770-28C6D97CD74A}" dt="2021-01-27T04:38:51.425" v="295"/>
          <ac:spMkLst>
            <pc:docMk/>
            <pc:sldMk cId="2939077141" sldId="549"/>
            <ac:spMk id="14338" creationId="{00000000-0000-0000-0000-000000000000}"/>
          </ac:spMkLst>
        </pc:spChg>
      </pc:sldChg>
    </pc:docChg>
  </pc:docChgLst>
  <pc:docChgLst>
    <pc:chgData name="Zhao Jin" userId="cd05a825-544c-438a-9ba1-08e63db50b47" providerId="ADAL" clId="{FB8F02A0-9B99-4C9E-A1D1-3BF41D9621D7}"/>
    <pc:docChg chg="undo custSel addSld delSld modSld sldOrd">
      <pc:chgData name="Zhao Jin" userId="cd05a825-544c-438a-9ba1-08e63db50b47" providerId="ADAL" clId="{FB8F02A0-9B99-4C9E-A1D1-3BF41D9621D7}" dt="2021-02-08T02:21:29.074" v="2208" actId="20577"/>
      <pc:docMkLst>
        <pc:docMk/>
      </pc:docMkLst>
      <pc:sldChg chg="modSp">
        <pc:chgData name="Zhao Jin" userId="cd05a825-544c-438a-9ba1-08e63db50b47" providerId="ADAL" clId="{FB8F02A0-9B99-4C9E-A1D1-3BF41D9621D7}" dt="2021-02-03T06:53:35.324" v="0"/>
        <pc:sldMkLst>
          <pc:docMk/>
          <pc:sldMk cId="0" sldId="256"/>
        </pc:sldMkLst>
        <pc:spChg chg="mod">
          <ac:chgData name="Zhao Jin" userId="cd05a825-544c-438a-9ba1-08e63db50b47" providerId="ADAL" clId="{FB8F02A0-9B99-4C9E-A1D1-3BF41D9621D7}" dt="2021-02-03T06:53:35.324" v="0"/>
          <ac:spMkLst>
            <pc:docMk/>
            <pc:sldMk cId="0" sldId="256"/>
            <ac:spMk id="8" creationId="{00000000-0000-0000-0000-000000000000}"/>
          </ac:spMkLst>
        </pc:spChg>
      </pc:sldChg>
      <pc:sldChg chg="modSp del">
        <pc:chgData name="Zhao Jin" userId="cd05a825-544c-438a-9ba1-08e63db50b47" providerId="ADAL" clId="{FB8F02A0-9B99-4C9E-A1D1-3BF41D9621D7}" dt="2021-02-03T07:15:04.758" v="547" actId="47"/>
        <pc:sldMkLst>
          <pc:docMk/>
          <pc:sldMk cId="1492339910" sldId="485"/>
        </pc:sldMkLst>
        <pc:spChg chg="mod">
          <ac:chgData name="Zhao Jin" userId="cd05a825-544c-438a-9ba1-08e63db50b47" providerId="ADAL" clId="{FB8F02A0-9B99-4C9E-A1D1-3BF41D9621D7}" dt="2021-02-03T06:53:44.883" v="1"/>
          <ac:spMkLst>
            <pc:docMk/>
            <pc:sldMk cId="1492339910" sldId="485"/>
            <ac:spMk id="9" creationId="{00000000-0000-0000-0000-000000000000}"/>
          </ac:spMkLst>
        </pc:spChg>
      </pc:sldChg>
      <pc:sldChg chg="addSp modSp add del mod">
        <pc:chgData name="Zhao Jin" userId="cd05a825-544c-438a-9ba1-08e63db50b47" providerId="ADAL" clId="{FB8F02A0-9B99-4C9E-A1D1-3BF41D9621D7}" dt="2021-02-03T07:45:22.990" v="2123" actId="20577"/>
        <pc:sldMkLst>
          <pc:docMk/>
          <pc:sldMk cId="2775173622" sldId="524"/>
        </pc:sldMkLst>
        <pc:spChg chg="mod">
          <ac:chgData name="Zhao Jin" userId="cd05a825-544c-438a-9ba1-08e63db50b47" providerId="ADAL" clId="{FB8F02A0-9B99-4C9E-A1D1-3BF41D9621D7}" dt="2021-02-03T07:45:22.990" v="2123" actId="20577"/>
          <ac:spMkLst>
            <pc:docMk/>
            <pc:sldMk cId="2775173622" sldId="524"/>
            <ac:spMk id="9" creationId="{00000000-0000-0000-0000-000000000000}"/>
          </ac:spMkLst>
        </pc:spChg>
        <pc:spChg chg="mod">
          <ac:chgData name="Zhao Jin" userId="cd05a825-544c-438a-9ba1-08e63db50b47" providerId="ADAL" clId="{FB8F02A0-9B99-4C9E-A1D1-3BF41D9621D7}" dt="2021-02-03T07:33:45.435" v="1346" actId="5793"/>
          <ac:spMkLst>
            <pc:docMk/>
            <pc:sldMk cId="2775173622" sldId="524"/>
            <ac:spMk id="15" creationId="{00000000-0000-0000-0000-000000000000}"/>
          </ac:spMkLst>
        </pc:spChg>
        <pc:graphicFrameChg chg="mod">
          <ac:chgData name="Zhao Jin" userId="cd05a825-544c-438a-9ba1-08e63db50b47" providerId="ADAL" clId="{FB8F02A0-9B99-4C9E-A1D1-3BF41D9621D7}" dt="2021-02-03T07:33:48.878" v="1369" actId="1035"/>
          <ac:graphicFrameMkLst>
            <pc:docMk/>
            <pc:sldMk cId="2775173622" sldId="524"/>
            <ac:graphicFrameMk id="5" creationId="{9E742EBA-8F43-4310-AD68-B4660B9ECF59}"/>
          </ac:graphicFrameMkLst>
        </pc:graphicFrameChg>
        <pc:graphicFrameChg chg="add mod modGraphic">
          <ac:chgData name="Zhao Jin" userId="cd05a825-544c-438a-9ba1-08e63db50b47" providerId="ADAL" clId="{FB8F02A0-9B99-4C9E-A1D1-3BF41D9621D7}" dt="2021-02-03T07:40:44.294" v="1858" actId="1076"/>
          <ac:graphicFrameMkLst>
            <pc:docMk/>
            <pc:sldMk cId="2775173622" sldId="524"/>
            <ac:graphicFrameMk id="7" creationId="{1DC5F05D-202E-4474-8067-C5632E06F885}"/>
          </ac:graphicFrameMkLst>
        </pc:graphicFrameChg>
      </pc:sldChg>
      <pc:sldChg chg="modSp mod">
        <pc:chgData name="Zhao Jin" userId="cd05a825-544c-438a-9ba1-08e63db50b47" providerId="ADAL" clId="{FB8F02A0-9B99-4C9E-A1D1-3BF41D9621D7}" dt="2021-02-03T09:16:16.308" v="2184" actId="20577"/>
        <pc:sldMkLst>
          <pc:docMk/>
          <pc:sldMk cId="4078418712" sldId="525"/>
        </pc:sldMkLst>
        <pc:spChg chg="mod">
          <ac:chgData name="Zhao Jin" userId="cd05a825-544c-438a-9ba1-08e63db50b47" providerId="ADAL" clId="{FB8F02A0-9B99-4C9E-A1D1-3BF41D9621D7}" dt="2021-02-03T09:16:16.308" v="2184" actId="20577"/>
          <ac:spMkLst>
            <pc:docMk/>
            <pc:sldMk cId="4078418712" sldId="525"/>
            <ac:spMk id="8" creationId="{00000000-0000-0000-0000-000000000000}"/>
          </ac:spMkLst>
        </pc:spChg>
        <pc:spChg chg="mod">
          <ac:chgData name="Zhao Jin" userId="cd05a825-544c-438a-9ba1-08e63db50b47" providerId="ADAL" clId="{FB8F02A0-9B99-4C9E-A1D1-3BF41D9621D7}" dt="2021-02-03T06:53:44.883" v="1"/>
          <ac:spMkLst>
            <pc:docMk/>
            <pc:sldMk cId="4078418712" sldId="525"/>
            <ac:spMk id="43" creationId="{00000000-0000-0000-0000-000000000000}"/>
          </ac:spMkLst>
        </pc:spChg>
      </pc:sldChg>
      <pc:sldChg chg="modSp del">
        <pc:chgData name="Zhao Jin" userId="cd05a825-544c-438a-9ba1-08e63db50b47" providerId="ADAL" clId="{FB8F02A0-9B99-4C9E-A1D1-3BF41D9621D7}" dt="2021-02-03T07:02:36.712" v="7" actId="47"/>
        <pc:sldMkLst>
          <pc:docMk/>
          <pc:sldMk cId="3949125736" sldId="548"/>
        </pc:sldMkLst>
        <pc:spChg chg="mod">
          <ac:chgData name="Zhao Jin" userId="cd05a825-544c-438a-9ba1-08e63db50b47" providerId="ADAL" clId="{FB8F02A0-9B99-4C9E-A1D1-3BF41D9621D7}" dt="2021-02-03T06:53:44.883" v="1"/>
          <ac:spMkLst>
            <pc:docMk/>
            <pc:sldMk cId="3949125736" sldId="548"/>
            <ac:spMk id="7" creationId="{00000000-0000-0000-0000-000000000000}"/>
          </ac:spMkLst>
        </pc:spChg>
      </pc:sldChg>
      <pc:sldChg chg="modSp del">
        <pc:chgData name="Zhao Jin" userId="cd05a825-544c-438a-9ba1-08e63db50b47" providerId="ADAL" clId="{FB8F02A0-9B99-4C9E-A1D1-3BF41D9621D7}" dt="2021-02-03T07:02:36.889" v="8" actId="47"/>
        <pc:sldMkLst>
          <pc:docMk/>
          <pc:sldMk cId="2939077141" sldId="549"/>
        </pc:sldMkLst>
        <pc:spChg chg="mod">
          <ac:chgData name="Zhao Jin" userId="cd05a825-544c-438a-9ba1-08e63db50b47" providerId="ADAL" clId="{FB8F02A0-9B99-4C9E-A1D1-3BF41D9621D7}" dt="2021-02-03T06:53:44.883" v="1"/>
          <ac:spMkLst>
            <pc:docMk/>
            <pc:sldMk cId="2939077141" sldId="549"/>
            <ac:spMk id="7" creationId="{00000000-0000-0000-0000-000000000000}"/>
          </ac:spMkLst>
        </pc:spChg>
      </pc:sldChg>
      <pc:sldChg chg="add del">
        <pc:chgData name="Zhao Jin" userId="cd05a825-544c-438a-9ba1-08e63db50b47" providerId="ADAL" clId="{FB8F02A0-9B99-4C9E-A1D1-3BF41D9621D7}" dt="2021-02-03T07:07:45.930" v="221" actId="47"/>
        <pc:sldMkLst>
          <pc:docMk/>
          <pc:sldMk cId="1352675019" sldId="551"/>
        </pc:sldMkLst>
      </pc:sldChg>
      <pc:sldChg chg="addSp delSp modSp add mod">
        <pc:chgData name="Zhao Jin" userId="cd05a825-544c-438a-9ba1-08e63db50b47" providerId="ADAL" clId="{FB8F02A0-9B99-4C9E-A1D1-3BF41D9621D7}" dt="2021-02-03T07:41:34.595" v="1864" actId="20578"/>
        <pc:sldMkLst>
          <pc:docMk/>
          <pc:sldMk cId="2882118053" sldId="552"/>
        </pc:sldMkLst>
        <pc:spChg chg="mod">
          <ac:chgData name="Zhao Jin" userId="cd05a825-544c-438a-9ba1-08e63db50b47" providerId="ADAL" clId="{FB8F02A0-9B99-4C9E-A1D1-3BF41D9621D7}" dt="2021-02-03T07:20:27.068" v="933"/>
          <ac:spMkLst>
            <pc:docMk/>
            <pc:sldMk cId="2882118053" sldId="552"/>
            <ac:spMk id="7" creationId="{00000000-0000-0000-0000-000000000000}"/>
          </ac:spMkLst>
        </pc:spChg>
        <pc:spChg chg="del">
          <ac:chgData name="Zhao Jin" userId="cd05a825-544c-438a-9ba1-08e63db50b47" providerId="ADAL" clId="{FB8F02A0-9B99-4C9E-A1D1-3BF41D9621D7}" dt="2021-02-03T07:09:30.600" v="244" actId="478"/>
          <ac:spMkLst>
            <pc:docMk/>
            <pc:sldMk cId="2882118053" sldId="552"/>
            <ac:spMk id="8" creationId="{2E1C1BF2-C4FF-4BFC-994A-888F6115928D}"/>
          </ac:spMkLst>
        </pc:spChg>
        <pc:spChg chg="add del mod">
          <ac:chgData name="Zhao Jin" userId="cd05a825-544c-438a-9ba1-08e63db50b47" providerId="ADAL" clId="{FB8F02A0-9B99-4C9E-A1D1-3BF41D9621D7}" dt="2021-02-03T07:11:53.207" v="461" actId="478"/>
          <ac:spMkLst>
            <pc:docMk/>
            <pc:sldMk cId="2882118053" sldId="552"/>
            <ac:spMk id="9" creationId="{35649340-5AB4-4CED-B84B-66D13E8E2455}"/>
          </ac:spMkLst>
        </pc:spChg>
        <pc:spChg chg="mod">
          <ac:chgData name="Zhao Jin" userId="cd05a825-544c-438a-9ba1-08e63db50b47" providerId="ADAL" clId="{FB8F02A0-9B99-4C9E-A1D1-3BF41D9621D7}" dt="2021-02-03T07:41:34.595" v="1864" actId="20578"/>
          <ac:spMkLst>
            <pc:docMk/>
            <pc:sldMk cId="2882118053" sldId="552"/>
            <ac:spMk id="10" creationId="{00000000-0000-0000-0000-000000000000}"/>
          </ac:spMkLst>
        </pc:spChg>
        <pc:spChg chg="mod">
          <ac:chgData name="Zhao Jin" userId="cd05a825-544c-438a-9ba1-08e63db50b47" providerId="ADAL" clId="{FB8F02A0-9B99-4C9E-A1D1-3BF41D9621D7}" dt="2021-02-03T07:12:55.107" v="512" actId="1035"/>
          <ac:spMkLst>
            <pc:docMk/>
            <pc:sldMk cId="2882118053" sldId="552"/>
            <ac:spMk id="49" creationId="{00000000-0000-0000-0000-000000000000}"/>
          </ac:spMkLst>
        </pc:spChg>
      </pc:sldChg>
      <pc:sldChg chg="modSp add mod">
        <pc:chgData name="Zhao Jin" userId="cd05a825-544c-438a-9ba1-08e63db50b47" providerId="ADAL" clId="{FB8F02A0-9B99-4C9E-A1D1-3BF41D9621D7}" dt="2021-02-03T07:20:30.275" v="935"/>
        <pc:sldMkLst>
          <pc:docMk/>
          <pc:sldMk cId="2082920116" sldId="553"/>
        </pc:sldMkLst>
        <pc:spChg chg="mod">
          <ac:chgData name="Zhao Jin" userId="cd05a825-544c-438a-9ba1-08e63db50b47" providerId="ADAL" clId="{FB8F02A0-9B99-4C9E-A1D1-3BF41D9621D7}" dt="2021-02-03T07:20:30.275" v="935"/>
          <ac:spMkLst>
            <pc:docMk/>
            <pc:sldMk cId="2082920116" sldId="553"/>
            <ac:spMk id="7" creationId="{00000000-0000-0000-0000-000000000000}"/>
          </ac:spMkLst>
        </pc:spChg>
      </pc:sldChg>
      <pc:sldChg chg="addSp delSp modSp add mod modAnim">
        <pc:chgData name="Zhao Jin" userId="cd05a825-544c-438a-9ba1-08e63db50b47" providerId="ADAL" clId="{FB8F02A0-9B99-4C9E-A1D1-3BF41D9621D7}" dt="2021-02-03T07:42:15.454" v="1867" actId="20577"/>
        <pc:sldMkLst>
          <pc:docMk/>
          <pc:sldMk cId="1659983766" sldId="554"/>
        </pc:sldMkLst>
        <pc:spChg chg="add del mod">
          <ac:chgData name="Zhao Jin" userId="cd05a825-544c-438a-9ba1-08e63db50b47" providerId="ADAL" clId="{FB8F02A0-9B99-4C9E-A1D1-3BF41D9621D7}" dt="2021-02-03T07:29:17.949" v="950" actId="478"/>
          <ac:spMkLst>
            <pc:docMk/>
            <pc:sldMk cId="1659983766" sldId="554"/>
            <ac:spMk id="3" creationId="{22FB21F0-0206-4164-A081-5ED30358D09D}"/>
          </ac:spMkLst>
        </pc:spChg>
        <pc:spChg chg="mod">
          <ac:chgData name="Zhao Jin" userId="cd05a825-544c-438a-9ba1-08e63db50b47" providerId="ADAL" clId="{FB8F02A0-9B99-4C9E-A1D1-3BF41D9621D7}" dt="2021-02-03T07:20:18.467" v="929"/>
          <ac:spMkLst>
            <pc:docMk/>
            <pc:sldMk cId="1659983766" sldId="554"/>
            <ac:spMk id="7" creationId="{00000000-0000-0000-0000-000000000000}"/>
          </ac:spMkLst>
        </pc:spChg>
        <pc:spChg chg="del">
          <ac:chgData name="Zhao Jin" userId="cd05a825-544c-438a-9ba1-08e63db50b47" providerId="ADAL" clId="{FB8F02A0-9B99-4C9E-A1D1-3BF41D9621D7}" dt="2021-02-03T07:29:15.261" v="948" actId="478"/>
          <ac:spMkLst>
            <pc:docMk/>
            <pc:sldMk cId="1659983766" sldId="554"/>
            <ac:spMk id="16" creationId="{00000000-0000-0000-0000-000000000000}"/>
          </ac:spMkLst>
        </pc:spChg>
        <pc:spChg chg="add mod">
          <ac:chgData name="Zhao Jin" userId="cd05a825-544c-438a-9ba1-08e63db50b47" providerId="ADAL" clId="{FB8F02A0-9B99-4C9E-A1D1-3BF41D9621D7}" dt="2021-02-03T07:29:42.701" v="1050" actId="1076"/>
          <ac:spMkLst>
            <pc:docMk/>
            <pc:sldMk cId="1659983766" sldId="554"/>
            <ac:spMk id="27" creationId="{92A14019-DDA0-4208-9F61-99DDC433B2BD}"/>
          </ac:spMkLst>
        </pc:spChg>
        <pc:spChg chg="mod">
          <ac:chgData name="Zhao Jin" userId="cd05a825-544c-438a-9ba1-08e63db50b47" providerId="ADAL" clId="{FB8F02A0-9B99-4C9E-A1D1-3BF41D9621D7}" dt="2021-02-03T07:29:26.811" v="998"/>
          <ac:spMkLst>
            <pc:docMk/>
            <pc:sldMk cId="1659983766" sldId="554"/>
            <ac:spMk id="29" creationId="{FC4C5933-B2F5-4C60-95B2-096787D10035}"/>
          </ac:spMkLst>
        </pc:spChg>
        <pc:spChg chg="mod">
          <ac:chgData name="Zhao Jin" userId="cd05a825-544c-438a-9ba1-08e63db50b47" providerId="ADAL" clId="{FB8F02A0-9B99-4C9E-A1D1-3BF41D9621D7}" dt="2021-02-03T07:29:26.811" v="998"/>
          <ac:spMkLst>
            <pc:docMk/>
            <pc:sldMk cId="1659983766" sldId="554"/>
            <ac:spMk id="48" creationId="{71808A35-3B52-4E71-8D1F-613837507E94}"/>
          </ac:spMkLst>
        </pc:spChg>
        <pc:spChg chg="mod">
          <ac:chgData name="Zhao Jin" userId="cd05a825-544c-438a-9ba1-08e63db50b47" providerId="ADAL" clId="{FB8F02A0-9B99-4C9E-A1D1-3BF41D9621D7}" dt="2021-02-03T07:30:10.231" v="1094" actId="6549"/>
          <ac:spMkLst>
            <pc:docMk/>
            <pc:sldMk cId="1659983766" sldId="554"/>
            <ac:spMk id="49" creationId="{21EEE82A-4DB6-1D4F-9A03-5951F440FE93}"/>
          </ac:spMkLst>
        </pc:spChg>
        <pc:spChg chg="del">
          <ac:chgData name="Zhao Jin" userId="cd05a825-544c-438a-9ba1-08e63db50b47" providerId="ADAL" clId="{FB8F02A0-9B99-4C9E-A1D1-3BF41D9621D7}" dt="2021-02-03T07:29:16.423" v="949" actId="478"/>
          <ac:spMkLst>
            <pc:docMk/>
            <pc:sldMk cId="1659983766" sldId="554"/>
            <ac:spMk id="50" creationId="{6A68E681-1A88-9040-8F49-07716663CAA5}"/>
          </ac:spMkLst>
        </pc:spChg>
        <pc:spChg chg="mod">
          <ac:chgData name="Zhao Jin" userId="cd05a825-544c-438a-9ba1-08e63db50b47" providerId="ADAL" clId="{FB8F02A0-9B99-4C9E-A1D1-3BF41D9621D7}" dt="2021-02-03T07:29:26.811" v="998"/>
          <ac:spMkLst>
            <pc:docMk/>
            <pc:sldMk cId="1659983766" sldId="554"/>
            <ac:spMk id="53" creationId="{9CE4D09C-17E4-46E9-BDB3-75869D51106A}"/>
          </ac:spMkLst>
        </pc:spChg>
        <pc:spChg chg="mod">
          <ac:chgData name="Zhao Jin" userId="cd05a825-544c-438a-9ba1-08e63db50b47" providerId="ADAL" clId="{FB8F02A0-9B99-4C9E-A1D1-3BF41D9621D7}" dt="2021-02-03T07:29:26.811" v="998"/>
          <ac:spMkLst>
            <pc:docMk/>
            <pc:sldMk cId="1659983766" sldId="554"/>
            <ac:spMk id="54" creationId="{660FC6E4-3A42-4DD0-B2D9-CE278C7F1A0D}"/>
          </ac:spMkLst>
        </pc:spChg>
        <pc:spChg chg="mod">
          <ac:chgData name="Zhao Jin" userId="cd05a825-544c-438a-9ba1-08e63db50b47" providerId="ADAL" clId="{FB8F02A0-9B99-4C9E-A1D1-3BF41D9621D7}" dt="2021-02-03T07:29:26.811" v="998"/>
          <ac:spMkLst>
            <pc:docMk/>
            <pc:sldMk cId="1659983766" sldId="554"/>
            <ac:spMk id="55" creationId="{6AD50E3B-D58F-4706-8F12-825A6AA8A1D4}"/>
          </ac:spMkLst>
        </pc:spChg>
        <pc:spChg chg="mod">
          <ac:chgData name="Zhao Jin" userId="cd05a825-544c-438a-9ba1-08e63db50b47" providerId="ADAL" clId="{FB8F02A0-9B99-4C9E-A1D1-3BF41D9621D7}" dt="2021-02-03T07:42:15.454" v="1867" actId="20577"/>
          <ac:spMkLst>
            <pc:docMk/>
            <pc:sldMk cId="1659983766" sldId="554"/>
            <ac:spMk id="14338" creationId="{00000000-0000-0000-0000-000000000000}"/>
          </ac:spMkLst>
        </pc:spChg>
        <pc:grpChg chg="add mod">
          <ac:chgData name="Zhao Jin" userId="cd05a825-544c-438a-9ba1-08e63db50b47" providerId="ADAL" clId="{FB8F02A0-9B99-4C9E-A1D1-3BF41D9621D7}" dt="2021-02-03T07:29:46.358" v="1075" actId="1035"/>
          <ac:grpSpMkLst>
            <pc:docMk/>
            <pc:sldMk cId="1659983766" sldId="554"/>
            <ac:grpSpMk id="28" creationId="{6DC58495-9276-4141-8C72-3141FAA48D65}"/>
          </ac:grpSpMkLst>
        </pc:grpChg>
        <pc:grpChg chg="mod">
          <ac:chgData name="Zhao Jin" userId="cd05a825-544c-438a-9ba1-08e63db50b47" providerId="ADAL" clId="{FB8F02A0-9B99-4C9E-A1D1-3BF41D9621D7}" dt="2021-02-03T07:29:21.870" v="996" actId="1036"/>
          <ac:grpSpMkLst>
            <pc:docMk/>
            <pc:sldMk cId="1659983766" sldId="554"/>
            <ac:grpSpMk id="31" creationId="{00000000-0000-0000-0000-000000000000}"/>
          </ac:grpSpMkLst>
        </pc:grpChg>
        <pc:cxnChg chg="mod">
          <ac:chgData name="Zhao Jin" userId="cd05a825-544c-438a-9ba1-08e63db50b47" providerId="ADAL" clId="{FB8F02A0-9B99-4C9E-A1D1-3BF41D9621D7}" dt="2021-02-03T07:29:26.811" v="998"/>
          <ac:cxnSpMkLst>
            <pc:docMk/>
            <pc:sldMk cId="1659983766" sldId="554"/>
            <ac:cxnSpMk id="30" creationId="{78DAB3B7-A5FF-40F9-AFF0-BE4F192AA497}"/>
          </ac:cxnSpMkLst>
        </pc:cxnChg>
        <pc:cxnChg chg="mod">
          <ac:chgData name="Zhao Jin" userId="cd05a825-544c-438a-9ba1-08e63db50b47" providerId="ADAL" clId="{FB8F02A0-9B99-4C9E-A1D1-3BF41D9621D7}" dt="2021-02-03T07:29:26.811" v="998"/>
          <ac:cxnSpMkLst>
            <pc:docMk/>
            <pc:sldMk cId="1659983766" sldId="554"/>
            <ac:cxnSpMk id="51" creationId="{354B2C0D-F342-411F-ABB8-9EC0422203C0}"/>
          </ac:cxnSpMkLst>
        </pc:cxnChg>
        <pc:cxnChg chg="mod">
          <ac:chgData name="Zhao Jin" userId="cd05a825-544c-438a-9ba1-08e63db50b47" providerId="ADAL" clId="{FB8F02A0-9B99-4C9E-A1D1-3BF41D9621D7}" dt="2021-02-03T07:29:26.811" v="998"/>
          <ac:cxnSpMkLst>
            <pc:docMk/>
            <pc:sldMk cId="1659983766" sldId="554"/>
            <ac:cxnSpMk id="52" creationId="{65622F6F-A879-483D-916A-2D3A97E78851}"/>
          </ac:cxnSpMkLst>
        </pc:cxnChg>
        <pc:cxnChg chg="mod">
          <ac:chgData name="Zhao Jin" userId="cd05a825-544c-438a-9ba1-08e63db50b47" providerId="ADAL" clId="{FB8F02A0-9B99-4C9E-A1D1-3BF41D9621D7}" dt="2021-02-03T07:29:26.811" v="998"/>
          <ac:cxnSpMkLst>
            <pc:docMk/>
            <pc:sldMk cId="1659983766" sldId="554"/>
            <ac:cxnSpMk id="56" creationId="{0D25BAB2-93E8-4D4D-AB3D-3F92C2CA5D26}"/>
          </ac:cxnSpMkLst>
        </pc:cxnChg>
        <pc:cxnChg chg="mod">
          <ac:chgData name="Zhao Jin" userId="cd05a825-544c-438a-9ba1-08e63db50b47" providerId="ADAL" clId="{FB8F02A0-9B99-4C9E-A1D1-3BF41D9621D7}" dt="2021-02-03T07:29:26.811" v="998"/>
          <ac:cxnSpMkLst>
            <pc:docMk/>
            <pc:sldMk cId="1659983766" sldId="554"/>
            <ac:cxnSpMk id="57" creationId="{BDB98A6F-4360-4DF4-BD45-A66BF7A57AA6}"/>
          </ac:cxnSpMkLst>
        </pc:cxnChg>
        <pc:cxnChg chg="mod">
          <ac:chgData name="Zhao Jin" userId="cd05a825-544c-438a-9ba1-08e63db50b47" providerId="ADAL" clId="{FB8F02A0-9B99-4C9E-A1D1-3BF41D9621D7}" dt="2021-02-03T07:29:26.811" v="998"/>
          <ac:cxnSpMkLst>
            <pc:docMk/>
            <pc:sldMk cId="1659983766" sldId="554"/>
            <ac:cxnSpMk id="58" creationId="{DF8C4210-3D97-42C9-8160-05B4C16EFF85}"/>
          </ac:cxnSpMkLst>
        </pc:cxnChg>
      </pc:sldChg>
      <pc:sldChg chg="addSp delSp modSp add del mod">
        <pc:chgData name="Zhao Jin" userId="cd05a825-544c-438a-9ba1-08e63db50b47" providerId="ADAL" clId="{FB8F02A0-9B99-4C9E-A1D1-3BF41D9621D7}" dt="2021-02-03T07:07:06.993" v="219" actId="47"/>
        <pc:sldMkLst>
          <pc:docMk/>
          <pc:sldMk cId="1268238251" sldId="555"/>
        </pc:sldMkLst>
        <pc:spChg chg="mod">
          <ac:chgData name="Zhao Jin" userId="cd05a825-544c-438a-9ba1-08e63db50b47" providerId="ADAL" clId="{FB8F02A0-9B99-4C9E-A1D1-3BF41D9621D7}" dt="2021-02-03T07:04:16.379" v="103" actId="1035"/>
          <ac:spMkLst>
            <pc:docMk/>
            <pc:sldMk cId="1268238251" sldId="555"/>
            <ac:spMk id="11" creationId="{2DB8C0DD-2610-48AA-A2F1-A9AE4DD922BA}"/>
          </ac:spMkLst>
        </pc:spChg>
        <pc:spChg chg="mod">
          <ac:chgData name="Zhao Jin" userId="cd05a825-544c-438a-9ba1-08e63db50b47" providerId="ADAL" clId="{FB8F02A0-9B99-4C9E-A1D1-3BF41D9621D7}" dt="2021-02-03T07:04:16.379" v="103" actId="1035"/>
          <ac:spMkLst>
            <pc:docMk/>
            <pc:sldMk cId="1268238251" sldId="555"/>
            <ac:spMk id="13" creationId="{972B1E9B-C6E8-4DE8-871E-C214A3D77F45}"/>
          </ac:spMkLst>
        </pc:spChg>
        <pc:spChg chg="add del mod">
          <ac:chgData name="Zhao Jin" userId="cd05a825-544c-438a-9ba1-08e63db50b47" providerId="ADAL" clId="{FB8F02A0-9B99-4C9E-A1D1-3BF41D9621D7}" dt="2021-02-03T07:04:43.715" v="112" actId="478"/>
          <ac:spMkLst>
            <pc:docMk/>
            <pc:sldMk cId="1268238251" sldId="555"/>
            <ac:spMk id="14" creationId="{CD79967B-40B1-4B58-85F0-1D333E655CC2}"/>
          </ac:spMkLst>
        </pc:spChg>
        <pc:spChg chg="mod">
          <ac:chgData name="Zhao Jin" userId="cd05a825-544c-438a-9ba1-08e63db50b47" providerId="ADAL" clId="{FB8F02A0-9B99-4C9E-A1D1-3BF41D9621D7}" dt="2021-02-03T07:04:16.379" v="103" actId="1035"/>
          <ac:spMkLst>
            <pc:docMk/>
            <pc:sldMk cId="1268238251" sldId="555"/>
            <ac:spMk id="25" creationId="{F43FC8C1-7270-804E-9F1F-0B4AED0CEA28}"/>
          </ac:spMkLst>
        </pc:spChg>
        <pc:spChg chg="mod">
          <ac:chgData name="Zhao Jin" userId="cd05a825-544c-438a-9ba1-08e63db50b47" providerId="ADAL" clId="{FB8F02A0-9B99-4C9E-A1D1-3BF41D9621D7}" dt="2021-02-03T07:04:16.379" v="103" actId="1035"/>
          <ac:spMkLst>
            <pc:docMk/>
            <pc:sldMk cId="1268238251" sldId="555"/>
            <ac:spMk id="26" creationId="{D54C351E-DA02-A443-8515-857077895051}"/>
          </ac:spMkLst>
        </pc:spChg>
        <pc:spChg chg="mod">
          <ac:chgData name="Zhao Jin" userId="cd05a825-544c-438a-9ba1-08e63db50b47" providerId="ADAL" clId="{FB8F02A0-9B99-4C9E-A1D1-3BF41D9621D7}" dt="2021-02-03T07:04:16.379" v="103" actId="1035"/>
          <ac:spMkLst>
            <pc:docMk/>
            <pc:sldMk cId="1268238251" sldId="555"/>
            <ac:spMk id="27" creationId="{367D5355-0C55-2E48-9F4B-AB4FC9100A05}"/>
          </ac:spMkLst>
        </pc:spChg>
        <pc:spChg chg="del">
          <ac:chgData name="Zhao Jin" userId="cd05a825-544c-438a-9ba1-08e63db50b47" providerId="ADAL" clId="{FB8F02A0-9B99-4C9E-A1D1-3BF41D9621D7}" dt="2021-02-03T07:04:11.956" v="78" actId="478"/>
          <ac:spMkLst>
            <pc:docMk/>
            <pc:sldMk cId="1268238251" sldId="555"/>
            <ac:spMk id="49" creationId="{21EEE82A-4DB6-1D4F-9A03-5951F440FE93}"/>
          </ac:spMkLst>
        </pc:spChg>
        <pc:spChg chg="mod">
          <ac:chgData name="Zhao Jin" userId="cd05a825-544c-438a-9ba1-08e63db50b47" providerId="ADAL" clId="{FB8F02A0-9B99-4C9E-A1D1-3BF41D9621D7}" dt="2021-02-03T07:04:44.834" v="113" actId="6549"/>
          <ac:spMkLst>
            <pc:docMk/>
            <pc:sldMk cId="1268238251" sldId="555"/>
            <ac:spMk id="14338" creationId="{00000000-0000-0000-0000-000000000000}"/>
          </ac:spMkLst>
        </pc:spChg>
        <pc:picChg chg="mod">
          <ac:chgData name="Zhao Jin" userId="cd05a825-544c-438a-9ba1-08e63db50b47" providerId="ADAL" clId="{FB8F02A0-9B99-4C9E-A1D1-3BF41D9621D7}" dt="2021-02-03T07:04:16.379" v="103" actId="1035"/>
          <ac:picMkLst>
            <pc:docMk/>
            <pc:sldMk cId="1268238251" sldId="555"/>
            <ac:picMk id="10" creationId="{54864FA4-5498-40C2-AC55-7C820DE312A4}"/>
          </ac:picMkLst>
        </pc:picChg>
      </pc:sldChg>
      <pc:sldChg chg="modSp add del mod">
        <pc:chgData name="Zhao Jin" userId="cd05a825-544c-438a-9ba1-08e63db50b47" providerId="ADAL" clId="{FB8F02A0-9B99-4C9E-A1D1-3BF41D9621D7}" dt="2021-02-03T07:42:30.854" v="1869" actId="47"/>
        <pc:sldMkLst>
          <pc:docMk/>
          <pc:sldMk cId="788021743" sldId="557"/>
        </pc:sldMkLst>
        <pc:spChg chg="mod">
          <ac:chgData name="Zhao Jin" userId="cd05a825-544c-438a-9ba1-08e63db50b47" providerId="ADAL" clId="{FB8F02A0-9B99-4C9E-A1D1-3BF41D9621D7}" dt="2021-02-03T07:20:23.142" v="931"/>
          <ac:spMkLst>
            <pc:docMk/>
            <pc:sldMk cId="788021743" sldId="557"/>
            <ac:spMk id="7" creationId="{00000000-0000-0000-0000-000000000000}"/>
          </ac:spMkLst>
        </pc:spChg>
      </pc:sldChg>
      <pc:sldChg chg="delSp modSp add mod">
        <pc:chgData name="Zhao Jin" userId="cd05a825-544c-438a-9ba1-08e63db50b47" providerId="ADAL" clId="{FB8F02A0-9B99-4C9E-A1D1-3BF41D9621D7}" dt="2021-02-08T02:19:37.781" v="2198" actId="478"/>
        <pc:sldMkLst>
          <pc:docMk/>
          <pc:sldMk cId="686532275" sldId="558"/>
        </pc:sldMkLst>
        <pc:spChg chg="mod">
          <ac:chgData name="Zhao Jin" userId="cd05a825-544c-438a-9ba1-08e63db50b47" providerId="ADAL" clId="{FB8F02A0-9B99-4C9E-A1D1-3BF41D9621D7}" dt="2021-02-03T07:20:25.427" v="932"/>
          <ac:spMkLst>
            <pc:docMk/>
            <pc:sldMk cId="686532275" sldId="558"/>
            <ac:spMk id="7" creationId="{00000000-0000-0000-0000-000000000000}"/>
          </ac:spMkLst>
        </pc:spChg>
        <pc:spChg chg="del">
          <ac:chgData name="Zhao Jin" userId="cd05a825-544c-438a-9ba1-08e63db50b47" providerId="ADAL" clId="{FB8F02A0-9B99-4C9E-A1D1-3BF41D9621D7}" dt="2021-02-08T02:19:37.781" v="2198" actId="478"/>
          <ac:spMkLst>
            <pc:docMk/>
            <pc:sldMk cId="686532275" sldId="558"/>
            <ac:spMk id="11" creationId="{06D4AE3F-3899-440E-885D-187ED02668FA}"/>
          </ac:spMkLst>
        </pc:spChg>
      </pc:sldChg>
      <pc:sldChg chg="delSp modSp add del mod delAnim">
        <pc:chgData name="Zhao Jin" userId="cd05a825-544c-438a-9ba1-08e63db50b47" providerId="ADAL" clId="{FB8F02A0-9B99-4C9E-A1D1-3BF41D9621D7}" dt="2021-02-03T07:30:13.895" v="1095" actId="47"/>
        <pc:sldMkLst>
          <pc:docMk/>
          <pc:sldMk cId="182578491" sldId="559"/>
        </pc:sldMkLst>
        <pc:spChg chg="mod">
          <ac:chgData name="Zhao Jin" userId="cd05a825-544c-438a-9ba1-08e63db50b47" providerId="ADAL" clId="{FB8F02A0-9B99-4C9E-A1D1-3BF41D9621D7}" dt="2021-02-03T07:20:21.523" v="930"/>
          <ac:spMkLst>
            <pc:docMk/>
            <pc:sldMk cId="182578491" sldId="559"/>
            <ac:spMk id="7" creationId="{00000000-0000-0000-0000-000000000000}"/>
          </ac:spMkLst>
        </pc:spChg>
        <pc:spChg chg="del">
          <ac:chgData name="Zhao Jin" userId="cd05a825-544c-438a-9ba1-08e63db50b47" providerId="ADAL" clId="{FB8F02A0-9B99-4C9E-A1D1-3BF41D9621D7}" dt="2021-02-03T07:29:25.500" v="997" actId="21"/>
          <ac:spMkLst>
            <pc:docMk/>
            <pc:sldMk cId="182578491" sldId="559"/>
            <ac:spMk id="28" creationId="{206BF097-CD0C-4B25-AF09-C35109612BC3}"/>
          </ac:spMkLst>
        </pc:spChg>
        <pc:grpChg chg="del">
          <ac:chgData name="Zhao Jin" userId="cd05a825-544c-438a-9ba1-08e63db50b47" providerId="ADAL" clId="{FB8F02A0-9B99-4C9E-A1D1-3BF41D9621D7}" dt="2021-02-03T07:29:25.500" v="997" actId="21"/>
          <ac:grpSpMkLst>
            <pc:docMk/>
            <pc:sldMk cId="182578491" sldId="559"/>
            <ac:grpSpMk id="29" creationId="{9E869CF5-5422-464C-A5AD-90C40AC515C1}"/>
          </ac:grpSpMkLst>
        </pc:grpChg>
        <pc:cxnChg chg="mod">
          <ac:chgData name="Zhao Jin" userId="cd05a825-544c-438a-9ba1-08e63db50b47" providerId="ADAL" clId="{FB8F02A0-9B99-4C9E-A1D1-3BF41D9621D7}" dt="2021-02-03T07:29:25.500" v="997" actId="21"/>
          <ac:cxnSpMkLst>
            <pc:docMk/>
            <pc:sldMk cId="182578491" sldId="559"/>
            <ac:cxnSpMk id="48" creationId="{19C9E3C2-8918-4348-A091-C253CA95276A}"/>
          </ac:cxnSpMkLst>
        </pc:cxnChg>
        <pc:cxnChg chg="mod">
          <ac:chgData name="Zhao Jin" userId="cd05a825-544c-438a-9ba1-08e63db50b47" providerId="ADAL" clId="{FB8F02A0-9B99-4C9E-A1D1-3BF41D9621D7}" dt="2021-02-03T07:29:25.500" v="997" actId="21"/>
          <ac:cxnSpMkLst>
            <pc:docMk/>
            <pc:sldMk cId="182578491" sldId="559"/>
            <ac:cxnSpMk id="52" creationId="{94324BD0-8BBD-4BC5-8957-1BA389B01E57}"/>
          </ac:cxnSpMkLst>
        </pc:cxnChg>
        <pc:cxnChg chg="mod">
          <ac:chgData name="Zhao Jin" userId="cd05a825-544c-438a-9ba1-08e63db50b47" providerId="ADAL" clId="{FB8F02A0-9B99-4C9E-A1D1-3BF41D9621D7}" dt="2021-02-03T07:29:25.500" v="997" actId="21"/>
          <ac:cxnSpMkLst>
            <pc:docMk/>
            <pc:sldMk cId="182578491" sldId="559"/>
            <ac:cxnSpMk id="57" creationId="{E4960835-B76E-476E-B973-A5E96C1CCA62}"/>
          </ac:cxnSpMkLst>
        </pc:cxnChg>
        <pc:cxnChg chg="mod">
          <ac:chgData name="Zhao Jin" userId="cd05a825-544c-438a-9ba1-08e63db50b47" providerId="ADAL" clId="{FB8F02A0-9B99-4C9E-A1D1-3BF41D9621D7}" dt="2021-02-03T07:29:25.500" v="997" actId="21"/>
          <ac:cxnSpMkLst>
            <pc:docMk/>
            <pc:sldMk cId="182578491" sldId="559"/>
            <ac:cxnSpMk id="58" creationId="{AE2C6753-7EF0-42E0-B4A9-E162D01D3DB4}"/>
          </ac:cxnSpMkLst>
        </pc:cxnChg>
      </pc:sldChg>
      <pc:sldChg chg="modSp add mod">
        <pc:chgData name="Zhao Jin" userId="cd05a825-544c-438a-9ba1-08e63db50b47" providerId="ADAL" clId="{FB8F02A0-9B99-4C9E-A1D1-3BF41D9621D7}" dt="2021-02-03T07:20:33.509" v="937"/>
        <pc:sldMkLst>
          <pc:docMk/>
          <pc:sldMk cId="1986771488" sldId="561"/>
        </pc:sldMkLst>
        <pc:spChg chg="mod">
          <ac:chgData name="Zhao Jin" userId="cd05a825-544c-438a-9ba1-08e63db50b47" providerId="ADAL" clId="{FB8F02A0-9B99-4C9E-A1D1-3BF41D9621D7}" dt="2021-02-03T07:20:33.509" v="937"/>
          <ac:spMkLst>
            <pc:docMk/>
            <pc:sldMk cId="1986771488" sldId="561"/>
            <ac:spMk id="7" creationId="{00000000-0000-0000-0000-000000000000}"/>
          </ac:spMkLst>
        </pc:spChg>
      </pc:sldChg>
      <pc:sldChg chg="addSp delSp modSp add del mod delAnim modAnim">
        <pc:chgData name="Zhao Jin" userId="cd05a825-544c-438a-9ba1-08e63db50b47" providerId="ADAL" clId="{FB8F02A0-9B99-4C9E-A1D1-3BF41D9621D7}" dt="2021-02-03T07:41:57.313" v="1865" actId="47"/>
        <pc:sldMkLst>
          <pc:docMk/>
          <pc:sldMk cId="92291925" sldId="563"/>
        </pc:sldMkLst>
        <pc:spChg chg="mod">
          <ac:chgData name="Zhao Jin" userId="cd05a825-544c-438a-9ba1-08e63db50b47" providerId="ADAL" clId="{FB8F02A0-9B99-4C9E-A1D1-3BF41D9621D7}" dt="2021-02-03T07:20:15.168" v="928" actId="20577"/>
          <ac:spMkLst>
            <pc:docMk/>
            <pc:sldMk cId="92291925" sldId="563"/>
            <ac:spMk id="7" creationId="{00000000-0000-0000-0000-000000000000}"/>
          </ac:spMkLst>
        </pc:spChg>
        <pc:spChg chg="add del mod">
          <ac:chgData name="Zhao Jin" userId="cd05a825-544c-438a-9ba1-08e63db50b47" providerId="ADAL" clId="{FB8F02A0-9B99-4C9E-A1D1-3BF41D9621D7}" dt="2021-02-03T07:01:50.109" v="5" actId="478"/>
          <ac:spMkLst>
            <pc:docMk/>
            <pc:sldMk cId="92291925" sldId="563"/>
            <ac:spMk id="13" creationId="{A018A939-88C1-46BC-BAB4-25876F9F5000}"/>
          </ac:spMkLst>
        </pc:spChg>
        <pc:spChg chg="del">
          <ac:chgData name="Zhao Jin" userId="cd05a825-544c-438a-9ba1-08e63db50b47" providerId="ADAL" clId="{FB8F02A0-9B99-4C9E-A1D1-3BF41D9621D7}" dt="2021-02-03T07:01:53.900" v="6" actId="478"/>
          <ac:spMkLst>
            <pc:docMk/>
            <pc:sldMk cId="92291925" sldId="563"/>
            <ac:spMk id="14340" creationId="{00000000-0000-0000-0000-000000000000}"/>
          </ac:spMkLst>
        </pc:spChg>
      </pc:sldChg>
      <pc:sldChg chg="addSp modSp add mod modAnim">
        <pc:chgData name="Zhao Jin" userId="cd05a825-544c-438a-9ba1-08e63db50b47" providerId="ADAL" clId="{FB8F02A0-9B99-4C9E-A1D1-3BF41D9621D7}" dt="2021-02-03T07:20:31.915" v="936"/>
        <pc:sldMkLst>
          <pc:docMk/>
          <pc:sldMk cId="1276365520" sldId="564"/>
        </pc:sldMkLst>
        <pc:spChg chg="mod">
          <ac:chgData name="Zhao Jin" userId="cd05a825-544c-438a-9ba1-08e63db50b47" providerId="ADAL" clId="{FB8F02A0-9B99-4C9E-A1D1-3BF41D9621D7}" dt="2021-02-03T07:20:31.915" v="936"/>
          <ac:spMkLst>
            <pc:docMk/>
            <pc:sldMk cId="1276365520" sldId="564"/>
            <ac:spMk id="7" creationId="{00000000-0000-0000-0000-000000000000}"/>
          </ac:spMkLst>
        </pc:spChg>
        <pc:spChg chg="mod">
          <ac:chgData name="Zhao Jin" userId="cd05a825-544c-438a-9ba1-08e63db50b47" providerId="ADAL" clId="{FB8F02A0-9B99-4C9E-A1D1-3BF41D9621D7}" dt="2021-02-03T07:15:50.668" v="577" actId="1035"/>
          <ac:spMkLst>
            <pc:docMk/>
            <pc:sldMk cId="1276365520" sldId="564"/>
            <ac:spMk id="13" creationId="{972B1E9B-C6E8-4DE8-871E-C214A3D77F45}"/>
          </ac:spMkLst>
        </pc:spChg>
        <pc:spChg chg="add mod">
          <ac:chgData name="Zhao Jin" userId="cd05a825-544c-438a-9ba1-08e63db50b47" providerId="ADAL" clId="{FB8F02A0-9B99-4C9E-A1D1-3BF41D9621D7}" dt="2021-02-03T07:18:58.912" v="843" actId="255"/>
          <ac:spMkLst>
            <pc:docMk/>
            <pc:sldMk cId="1276365520" sldId="564"/>
            <ac:spMk id="14" creationId="{3BE09EC5-9C6D-4841-A5F4-9A5837974E20}"/>
          </ac:spMkLst>
        </pc:spChg>
        <pc:spChg chg="add mod">
          <ac:chgData name="Zhao Jin" userId="cd05a825-544c-438a-9ba1-08e63db50b47" providerId="ADAL" clId="{FB8F02A0-9B99-4C9E-A1D1-3BF41D9621D7}" dt="2021-02-03T07:19:03.130" v="844" actId="1076"/>
          <ac:spMkLst>
            <pc:docMk/>
            <pc:sldMk cId="1276365520" sldId="564"/>
            <ac:spMk id="15" creationId="{096B9094-1E2A-402A-A1B2-0B1E3DBA221D}"/>
          </ac:spMkLst>
        </pc:spChg>
        <pc:spChg chg="add mod">
          <ac:chgData name="Zhao Jin" userId="cd05a825-544c-438a-9ba1-08e63db50b47" providerId="ADAL" clId="{FB8F02A0-9B99-4C9E-A1D1-3BF41D9621D7}" dt="2021-02-03T07:18:21.030" v="805" actId="1076"/>
          <ac:spMkLst>
            <pc:docMk/>
            <pc:sldMk cId="1276365520" sldId="564"/>
            <ac:spMk id="16" creationId="{8D87AA11-3E4E-46CD-ABF1-3B99CD8A7ECE}"/>
          </ac:spMkLst>
        </pc:spChg>
        <pc:spChg chg="add mod">
          <ac:chgData name="Zhao Jin" userId="cd05a825-544c-438a-9ba1-08e63db50b47" providerId="ADAL" clId="{FB8F02A0-9B99-4C9E-A1D1-3BF41D9621D7}" dt="2021-02-03T07:19:34.904" v="892" actId="1076"/>
          <ac:spMkLst>
            <pc:docMk/>
            <pc:sldMk cId="1276365520" sldId="564"/>
            <ac:spMk id="18" creationId="{B16D4AFD-E818-4047-959F-C04354558EAF}"/>
          </ac:spMkLst>
        </pc:spChg>
        <pc:picChg chg="add mod">
          <ac:chgData name="Zhao Jin" userId="cd05a825-544c-438a-9ba1-08e63db50b47" providerId="ADAL" clId="{FB8F02A0-9B99-4C9E-A1D1-3BF41D9621D7}" dt="2021-02-03T07:18:22.576" v="806" actId="1076"/>
          <ac:picMkLst>
            <pc:docMk/>
            <pc:sldMk cId="1276365520" sldId="564"/>
            <ac:picMk id="17" creationId="{ED2DFF4D-A89B-45E0-B4A6-9463A17A340E}"/>
          </ac:picMkLst>
        </pc:picChg>
      </pc:sldChg>
      <pc:sldChg chg="delSp modSp add mod">
        <pc:chgData name="Zhao Jin" userId="cd05a825-544c-438a-9ba1-08e63db50b47" providerId="ADAL" clId="{FB8F02A0-9B99-4C9E-A1D1-3BF41D9621D7}" dt="2021-02-03T07:20:28.829" v="934"/>
        <pc:sldMkLst>
          <pc:docMk/>
          <pc:sldMk cId="827193018" sldId="565"/>
        </pc:sldMkLst>
        <pc:spChg chg="mod">
          <ac:chgData name="Zhao Jin" userId="cd05a825-544c-438a-9ba1-08e63db50b47" providerId="ADAL" clId="{FB8F02A0-9B99-4C9E-A1D1-3BF41D9621D7}" dt="2021-02-03T07:20:28.829" v="934"/>
          <ac:spMkLst>
            <pc:docMk/>
            <pc:sldMk cId="827193018" sldId="565"/>
            <ac:spMk id="7" creationId="{00000000-0000-0000-0000-000000000000}"/>
          </ac:spMkLst>
        </pc:spChg>
        <pc:spChg chg="mod">
          <ac:chgData name="Zhao Jin" userId="cd05a825-544c-438a-9ba1-08e63db50b47" providerId="ADAL" clId="{FB8F02A0-9B99-4C9E-A1D1-3BF41D9621D7}" dt="2021-02-03T07:14:20.921" v="546" actId="20577"/>
          <ac:spMkLst>
            <pc:docMk/>
            <pc:sldMk cId="827193018" sldId="565"/>
            <ac:spMk id="9" creationId="{35649340-5AB4-4CED-B84B-66D13E8E2455}"/>
          </ac:spMkLst>
        </pc:spChg>
        <pc:spChg chg="del mod">
          <ac:chgData name="Zhao Jin" userId="cd05a825-544c-438a-9ba1-08e63db50b47" providerId="ADAL" clId="{FB8F02A0-9B99-4C9E-A1D1-3BF41D9621D7}" dt="2021-02-03T07:11:55.316" v="463" actId="478"/>
          <ac:spMkLst>
            <pc:docMk/>
            <pc:sldMk cId="827193018" sldId="565"/>
            <ac:spMk id="10" creationId="{00000000-0000-0000-0000-000000000000}"/>
          </ac:spMkLst>
        </pc:spChg>
        <pc:spChg chg="mod">
          <ac:chgData name="Zhao Jin" userId="cd05a825-544c-438a-9ba1-08e63db50b47" providerId="ADAL" clId="{FB8F02A0-9B99-4C9E-A1D1-3BF41D9621D7}" dt="2021-02-03T07:11:57.461" v="465" actId="5793"/>
          <ac:spMkLst>
            <pc:docMk/>
            <pc:sldMk cId="827193018" sldId="565"/>
            <ac:spMk id="49" creationId="{00000000-0000-0000-0000-000000000000}"/>
          </ac:spMkLst>
        </pc:spChg>
      </pc:sldChg>
      <pc:sldChg chg="modSp add mod">
        <pc:chgData name="Zhao Jin" userId="cd05a825-544c-438a-9ba1-08e63db50b47" providerId="ADAL" clId="{FB8F02A0-9B99-4C9E-A1D1-3BF41D9621D7}" dt="2021-02-08T02:21:29.074" v="2208" actId="20577"/>
        <pc:sldMkLst>
          <pc:docMk/>
          <pc:sldMk cId="3959984611" sldId="566"/>
        </pc:sldMkLst>
        <pc:spChg chg="mod">
          <ac:chgData name="Zhao Jin" userId="cd05a825-544c-438a-9ba1-08e63db50b47" providerId="ADAL" clId="{FB8F02A0-9B99-4C9E-A1D1-3BF41D9621D7}" dt="2021-02-03T07:20:36.970" v="938"/>
          <ac:spMkLst>
            <pc:docMk/>
            <pc:sldMk cId="3959984611" sldId="566"/>
            <ac:spMk id="7" creationId="{00000000-0000-0000-0000-000000000000}"/>
          </ac:spMkLst>
        </pc:spChg>
        <pc:spChg chg="mod">
          <ac:chgData name="Zhao Jin" userId="cd05a825-544c-438a-9ba1-08e63db50b47" providerId="ADAL" clId="{FB8F02A0-9B99-4C9E-A1D1-3BF41D9621D7}" dt="2021-02-08T02:21:29.074" v="2208" actId="20577"/>
          <ac:spMkLst>
            <pc:docMk/>
            <pc:sldMk cId="3959984611" sldId="566"/>
            <ac:spMk id="8" creationId="{00000000-0000-0000-0000-000000000000}"/>
          </ac:spMkLst>
        </pc:spChg>
        <pc:spChg chg="mod">
          <ac:chgData name="Zhao Jin" userId="cd05a825-544c-438a-9ba1-08e63db50b47" providerId="ADAL" clId="{FB8F02A0-9B99-4C9E-A1D1-3BF41D9621D7}" dt="2021-02-03T07:20:03.399" v="922" actId="20577"/>
          <ac:spMkLst>
            <pc:docMk/>
            <pc:sldMk cId="3959984611" sldId="566"/>
            <ac:spMk id="14338" creationId="{00000000-0000-0000-0000-000000000000}"/>
          </ac:spMkLst>
        </pc:spChg>
      </pc:sldChg>
      <pc:sldChg chg="add del">
        <pc:chgData name="Zhao Jin" userId="cd05a825-544c-438a-9ba1-08e63db50b47" providerId="ADAL" clId="{FB8F02A0-9B99-4C9E-A1D1-3BF41D9621D7}" dt="2021-02-03T07:34:00.322" v="1372" actId="47"/>
        <pc:sldMkLst>
          <pc:docMk/>
          <pc:sldMk cId="243231529" sldId="567"/>
        </pc:sldMkLst>
      </pc:sldChg>
      <pc:sldChg chg="modSp add del mod">
        <pc:chgData name="Zhao Jin" userId="cd05a825-544c-438a-9ba1-08e63db50b47" providerId="ADAL" clId="{FB8F02A0-9B99-4C9E-A1D1-3BF41D9621D7}" dt="2021-02-03T07:30:57.488" v="1096" actId="47"/>
        <pc:sldMkLst>
          <pc:docMk/>
          <pc:sldMk cId="3003604107" sldId="567"/>
        </pc:sldMkLst>
        <pc:spChg chg="mod">
          <ac:chgData name="Zhao Jin" userId="cd05a825-544c-438a-9ba1-08e63db50b47" providerId="ADAL" clId="{FB8F02A0-9B99-4C9E-A1D1-3BF41D9621D7}" dt="2021-02-03T07:20:41.505" v="939"/>
          <ac:spMkLst>
            <pc:docMk/>
            <pc:sldMk cId="3003604107" sldId="567"/>
            <ac:spMk id="7" creationId="{00000000-0000-0000-0000-000000000000}"/>
          </ac:spMkLst>
        </pc:spChg>
      </pc:sldChg>
      <pc:sldChg chg="addSp delSp modSp add mod ord">
        <pc:chgData name="Zhao Jin" userId="cd05a825-544c-438a-9ba1-08e63db50b47" providerId="ADAL" clId="{FB8F02A0-9B99-4C9E-A1D1-3BF41D9621D7}" dt="2021-02-03T07:45:20.173" v="2121" actId="20577"/>
        <pc:sldMkLst>
          <pc:docMk/>
          <pc:sldMk cId="2879329457" sldId="568"/>
        </pc:sldMkLst>
        <pc:spChg chg="mod">
          <ac:chgData name="Zhao Jin" userId="cd05a825-544c-438a-9ba1-08e63db50b47" providerId="ADAL" clId="{FB8F02A0-9B99-4C9E-A1D1-3BF41D9621D7}" dt="2021-02-03T07:45:20.173" v="2121" actId="20577"/>
          <ac:spMkLst>
            <pc:docMk/>
            <pc:sldMk cId="2879329457" sldId="568"/>
            <ac:spMk id="9" creationId="{00000000-0000-0000-0000-000000000000}"/>
          </ac:spMkLst>
        </pc:spChg>
        <pc:graphicFrameChg chg="del mod modGraphic">
          <ac:chgData name="Zhao Jin" userId="cd05a825-544c-438a-9ba1-08e63db50b47" providerId="ADAL" clId="{FB8F02A0-9B99-4C9E-A1D1-3BF41D9621D7}" dt="2021-02-03T07:34:55.508" v="1419" actId="478"/>
          <ac:graphicFrameMkLst>
            <pc:docMk/>
            <pc:sldMk cId="2879329457" sldId="568"/>
            <ac:graphicFrameMk id="7" creationId="{1DC5F05D-202E-4474-8067-C5632E06F885}"/>
          </ac:graphicFrameMkLst>
        </pc:graphicFrameChg>
        <pc:graphicFrameChg chg="add mod modGraphic">
          <ac:chgData name="Zhao Jin" userId="cd05a825-544c-438a-9ba1-08e63db50b47" providerId="ADAL" clId="{FB8F02A0-9B99-4C9E-A1D1-3BF41D9621D7}" dt="2021-02-03T07:41:24.626" v="1863" actId="1076"/>
          <ac:graphicFrameMkLst>
            <pc:docMk/>
            <pc:sldMk cId="2879329457" sldId="568"/>
            <ac:graphicFrameMk id="8" creationId="{C8DA87BB-C4AB-4A3F-B99E-7CAF8E3AC125}"/>
          </ac:graphicFrameMkLst>
        </pc:graphicFrameChg>
      </pc:sldChg>
      <pc:sldChg chg="modSp add mod">
        <pc:chgData name="Zhao Jin" userId="cd05a825-544c-438a-9ba1-08e63db50b47" providerId="ADAL" clId="{FB8F02A0-9B99-4C9E-A1D1-3BF41D9621D7}" dt="2021-02-03T07:42:36.973" v="1870"/>
        <pc:sldMkLst>
          <pc:docMk/>
          <pc:sldMk cId="4240540711" sldId="569"/>
        </pc:sldMkLst>
        <pc:spChg chg="mod">
          <ac:chgData name="Zhao Jin" userId="cd05a825-544c-438a-9ba1-08e63db50b47" providerId="ADAL" clId="{FB8F02A0-9B99-4C9E-A1D1-3BF41D9621D7}" dt="2021-02-03T07:42:36.973" v="1870"/>
          <ac:spMkLst>
            <pc:docMk/>
            <pc:sldMk cId="4240540711" sldId="569"/>
            <ac:spMk id="7" creationId="{00000000-0000-0000-0000-000000000000}"/>
          </ac:spMkLst>
        </pc:spChg>
      </pc:sldChg>
    </pc:docChg>
  </pc:docChgLst>
  <pc:docChgLst>
    <pc:chgData name="Zhao Jin" userId="cd05a825-544c-438a-9ba1-08e63db50b47" providerId="ADAL" clId="{6A3951C8-7780-4031-8A2B-7971BC0F9707}"/>
    <pc:docChg chg="modSld">
      <pc:chgData name="Zhao Jin" userId="cd05a825-544c-438a-9ba1-08e63db50b47" providerId="ADAL" clId="{6A3951C8-7780-4031-8A2B-7971BC0F9707}" dt="2021-01-27T06:40:05.693" v="157" actId="20577"/>
      <pc:docMkLst>
        <pc:docMk/>
      </pc:docMkLst>
      <pc:sldChg chg="addSp modSp mod">
        <pc:chgData name="Zhao Jin" userId="cd05a825-544c-438a-9ba1-08e63db50b47" providerId="ADAL" clId="{6A3951C8-7780-4031-8A2B-7971BC0F9707}" dt="2021-01-27T06:39:09.281" v="89" actId="1036"/>
        <pc:sldMkLst>
          <pc:docMk/>
          <pc:sldMk cId="3949125736" sldId="548"/>
        </pc:sldMkLst>
        <pc:spChg chg="add mod">
          <ac:chgData name="Zhao Jin" userId="cd05a825-544c-438a-9ba1-08e63db50b47" providerId="ADAL" clId="{6A3951C8-7780-4031-8A2B-7971BC0F9707}" dt="2021-01-27T06:39:09.281" v="89" actId="1036"/>
          <ac:spMkLst>
            <pc:docMk/>
            <pc:sldMk cId="3949125736" sldId="548"/>
            <ac:spMk id="2" creationId="{62B1CF73-04DC-472B-B45B-71CEBE9E2875}"/>
          </ac:spMkLst>
        </pc:spChg>
        <pc:spChg chg="mod">
          <ac:chgData name="Zhao Jin" userId="cd05a825-544c-438a-9ba1-08e63db50b47" providerId="ADAL" clId="{6A3951C8-7780-4031-8A2B-7971BC0F9707}" dt="2021-01-27T06:38:06.592" v="2" actId="20577"/>
          <ac:spMkLst>
            <pc:docMk/>
            <pc:sldMk cId="3949125736" sldId="548"/>
            <ac:spMk id="9" creationId="{00000000-0000-0000-0000-000000000000}"/>
          </ac:spMkLst>
        </pc:spChg>
      </pc:sldChg>
      <pc:sldChg chg="addSp modSp mod">
        <pc:chgData name="Zhao Jin" userId="cd05a825-544c-438a-9ba1-08e63db50b47" providerId="ADAL" clId="{6A3951C8-7780-4031-8A2B-7971BC0F9707}" dt="2021-01-27T06:40:05.693" v="157" actId="20577"/>
        <pc:sldMkLst>
          <pc:docMk/>
          <pc:sldMk cId="2939077141" sldId="549"/>
        </pc:sldMkLst>
        <pc:spChg chg="mod">
          <ac:chgData name="Zhao Jin" userId="cd05a825-544c-438a-9ba1-08e63db50b47" providerId="ADAL" clId="{6A3951C8-7780-4031-8A2B-7971BC0F9707}" dt="2021-01-27T06:38:01.505" v="1" actId="13926"/>
          <ac:spMkLst>
            <pc:docMk/>
            <pc:sldMk cId="2939077141" sldId="549"/>
            <ac:spMk id="9" creationId="{00000000-0000-0000-0000-000000000000}"/>
          </ac:spMkLst>
        </pc:spChg>
        <pc:spChg chg="add mod">
          <ac:chgData name="Zhao Jin" userId="cd05a825-544c-438a-9ba1-08e63db50b47" providerId="ADAL" clId="{6A3951C8-7780-4031-8A2B-7971BC0F9707}" dt="2021-01-27T06:40:05.693" v="157" actId="20577"/>
          <ac:spMkLst>
            <pc:docMk/>
            <pc:sldMk cId="2939077141" sldId="549"/>
            <ac:spMk id="10" creationId="{1850E95F-4DF3-444D-BDF1-AF8F205268DD}"/>
          </ac:spMkLst>
        </pc:spChg>
      </pc:sldChg>
    </pc:docChg>
  </pc:docChgLst>
  <pc:docChgLst>
    <pc:chgData name="Zhao Jin" userId="cd05a825-544c-438a-9ba1-08e63db50b47" providerId="ADAL" clId="{867F3690-C100-40EE-A937-14612E9F3314}"/>
    <pc:docChg chg="undo custSel addSld delSld modSld">
      <pc:chgData name="Zhao Jin" userId="cd05a825-544c-438a-9ba1-08e63db50b47" providerId="ADAL" clId="{867F3690-C100-40EE-A937-14612E9F3314}" dt="2021-02-15T05:07:12.447" v="312" actId="1076"/>
      <pc:docMkLst>
        <pc:docMk/>
      </pc:docMkLst>
      <pc:sldChg chg="modSp mod">
        <pc:chgData name="Zhao Jin" userId="cd05a825-544c-438a-9ba1-08e63db50b47" providerId="ADAL" clId="{867F3690-C100-40EE-A937-14612E9F3314}" dt="2021-02-10T03:53:02.282" v="0" actId="20577"/>
        <pc:sldMkLst>
          <pc:docMk/>
          <pc:sldMk cId="0" sldId="256"/>
        </pc:sldMkLst>
        <pc:spChg chg="mod">
          <ac:chgData name="Zhao Jin" userId="cd05a825-544c-438a-9ba1-08e63db50b47" providerId="ADAL" clId="{867F3690-C100-40EE-A937-14612E9F3314}" dt="2021-02-10T03:53:02.282" v="0" actId="20577"/>
          <ac:spMkLst>
            <pc:docMk/>
            <pc:sldMk cId="0" sldId="256"/>
            <ac:spMk id="8" creationId="{00000000-0000-0000-0000-000000000000}"/>
          </ac:spMkLst>
        </pc:spChg>
      </pc:sldChg>
      <pc:sldChg chg="modSp del">
        <pc:chgData name="Zhao Jin" userId="cd05a825-544c-438a-9ba1-08e63db50b47" providerId="ADAL" clId="{867F3690-C100-40EE-A937-14612E9F3314}" dt="2021-02-11T11:12:55.303" v="2" actId="47"/>
        <pc:sldMkLst>
          <pc:docMk/>
          <pc:sldMk cId="2775173622" sldId="524"/>
        </pc:sldMkLst>
        <pc:spChg chg="mod">
          <ac:chgData name="Zhao Jin" userId="cd05a825-544c-438a-9ba1-08e63db50b47" providerId="ADAL" clId="{867F3690-C100-40EE-A937-14612E9F3314}" dt="2021-02-10T03:53:20.900" v="1"/>
          <ac:spMkLst>
            <pc:docMk/>
            <pc:sldMk cId="2775173622" sldId="524"/>
            <ac:spMk id="9" creationId="{00000000-0000-0000-0000-000000000000}"/>
          </ac:spMkLst>
        </pc:spChg>
      </pc:sldChg>
      <pc:sldChg chg="modSp mod">
        <pc:chgData name="Zhao Jin" userId="cd05a825-544c-438a-9ba1-08e63db50b47" providerId="ADAL" clId="{867F3690-C100-40EE-A937-14612E9F3314}" dt="2021-02-11T11:16:16.653" v="199" actId="207"/>
        <pc:sldMkLst>
          <pc:docMk/>
          <pc:sldMk cId="4078418712" sldId="525"/>
        </pc:sldMkLst>
        <pc:spChg chg="mod">
          <ac:chgData name="Zhao Jin" userId="cd05a825-544c-438a-9ba1-08e63db50b47" providerId="ADAL" clId="{867F3690-C100-40EE-A937-14612E9F3314}" dt="2021-02-11T11:16:16.653" v="199" actId="207"/>
          <ac:spMkLst>
            <pc:docMk/>
            <pc:sldMk cId="4078418712" sldId="525"/>
            <ac:spMk id="8" creationId="{00000000-0000-0000-0000-000000000000}"/>
          </ac:spMkLst>
        </pc:spChg>
        <pc:spChg chg="mod">
          <ac:chgData name="Zhao Jin" userId="cd05a825-544c-438a-9ba1-08e63db50b47" providerId="ADAL" clId="{867F3690-C100-40EE-A937-14612E9F3314}" dt="2021-02-10T03:53:20.900" v="1"/>
          <ac:spMkLst>
            <pc:docMk/>
            <pc:sldMk cId="4078418712" sldId="525"/>
            <ac:spMk id="43" creationId="{00000000-0000-0000-0000-000000000000}"/>
          </ac:spMkLst>
        </pc:spChg>
      </pc:sldChg>
      <pc:sldChg chg="modSp del">
        <pc:chgData name="Zhao Jin" userId="cd05a825-544c-438a-9ba1-08e63db50b47" providerId="ADAL" clId="{867F3690-C100-40EE-A937-14612E9F3314}" dt="2021-02-11T11:12:55.303" v="2" actId="47"/>
        <pc:sldMkLst>
          <pc:docMk/>
          <pc:sldMk cId="2882118053" sldId="552"/>
        </pc:sldMkLst>
        <pc:spChg chg="mod">
          <ac:chgData name="Zhao Jin" userId="cd05a825-544c-438a-9ba1-08e63db50b47" providerId="ADAL" clId="{867F3690-C100-40EE-A937-14612E9F3314}" dt="2021-02-10T03:53:20.900" v="1"/>
          <ac:spMkLst>
            <pc:docMk/>
            <pc:sldMk cId="2882118053" sldId="552"/>
            <ac:spMk id="7" creationId="{00000000-0000-0000-0000-000000000000}"/>
          </ac:spMkLst>
        </pc:spChg>
      </pc:sldChg>
      <pc:sldChg chg="modSp add mod">
        <pc:chgData name="Zhao Jin" userId="cd05a825-544c-438a-9ba1-08e63db50b47" providerId="ADAL" clId="{867F3690-C100-40EE-A937-14612E9F3314}" dt="2021-02-15T04:57:13.323" v="201"/>
        <pc:sldMkLst>
          <pc:docMk/>
          <pc:sldMk cId="1427618944" sldId="553"/>
        </pc:sldMkLst>
        <pc:spChg chg="mod">
          <ac:chgData name="Zhao Jin" userId="cd05a825-544c-438a-9ba1-08e63db50b47" providerId="ADAL" clId="{867F3690-C100-40EE-A937-14612E9F3314}" dt="2021-02-15T04:57:13.323" v="201"/>
          <ac:spMkLst>
            <pc:docMk/>
            <pc:sldMk cId="1427618944" sldId="553"/>
            <ac:spMk id="7" creationId="{00000000-0000-0000-0000-000000000000}"/>
          </ac:spMkLst>
        </pc:spChg>
      </pc:sldChg>
      <pc:sldChg chg="modSp del">
        <pc:chgData name="Zhao Jin" userId="cd05a825-544c-438a-9ba1-08e63db50b47" providerId="ADAL" clId="{867F3690-C100-40EE-A937-14612E9F3314}" dt="2021-02-11T11:12:55.303" v="2" actId="47"/>
        <pc:sldMkLst>
          <pc:docMk/>
          <pc:sldMk cId="2082920116" sldId="553"/>
        </pc:sldMkLst>
        <pc:spChg chg="mod">
          <ac:chgData name="Zhao Jin" userId="cd05a825-544c-438a-9ba1-08e63db50b47" providerId="ADAL" clId="{867F3690-C100-40EE-A937-14612E9F3314}" dt="2021-02-10T03:53:20.900" v="1"/>
          <ac:spMkLst>
            <pc:docMk/>
            <pc:sldMk cId="2082920116" sldId="553"/>
            <ac:spMk id="7" creationId="{00000000-0000-0000-0000-000000000000}"/>
          </ac:spMkLst>
        </pc:spChg>
      </pc:sldChg>
      <pc:sldChg chg="modSp del">
        <pc:chgData name="Zhao Jin" userId="cd05a825-544c-438a-9ba1-08e63db50b47" providerId="ADAL" clId="{867F3690-C100-40EE-A937-14612E9F3314}" dt="2021-02-11T11:12:55.303" v="2" actId="47"/>
        <pc:sldMkLst>
          <pc:docMk/>
          <pc:sldMk cId="1659983766" sldId="554"/>
        </pc:sldMkLst>
        <pc:spChg chg="mod">
          <ac:chgData name="Zhao Jin" userId="cd05a825-544c-438a-9ba1-08e63db50b47" providerId="ADAL" clId="{867F3690-C100-40EE-A937-14612E9F3314}" dt="2021-02-10T03:53:20.900" v="1"/>
          <ac:spMkLst>
            <pc:docMk/>
            <pc:sldMk cId="1659983766" sldId="554"/>
            <ac:spMk id="7" creationId="{00000000-0000-0000-0000-000000000000}"/>
          </ac:spMkLst>
        </pc:spChg>
      </pc:sldChg>
      <pc:sldChg chg="modSp del">
        <pc:chgData name="Zhao Jin" userId="cd05a825-544c-438a-9ba1-08e63db50b47" providerId="ADAL" clId="{867F3690-C100-40EE-A937-14612E9F3314}" dt="2021-02-11T11:12:55.303" v="2" actId="47"/>
        <pc:sldMkLst>
          <pc:docMk/>
          <pc:sldMk cId="686532275" sldId="558"/>
        </pc:sldMkLst>
        <pc:spChg chg="mod">
          <ac:chgData name="Zhao Jin" userId="cd05a825-544c-438a-9ba1-08e63db50b47" providerId="ADAL" clId="{867F3690-C100-40EE-A937-14612E9F3314}" dt="2021-02-10T03:53:20.900" v="1"/>
          <ac:spMkLst>
            <pc:docMk/>
            <pc:sldMk cId="686532275" sldId="558"/>
            <ac:spMk id="7" creationId="{00000000-0000-0000-0000-000000000000}"/>
          </ac:spMkLst>
        </pc:spChg>
      </pc:sldChg>
      <pc:sldChg chg="modSp add del mod">
        <pc:chgData name="Zhao Jin" userId="cd05a825-544c-438a-9ba1-08e63db50b47" providerId="ADAL" clId="{867F3690-C100-40EE-A937-14612E9F3314}" dt="2021-02-15T04:59:11.851" v="203" actId="207"/>
        <pc:sldMkLst>
          <pc:docMk/>
          <pc:sldMk cId="1663851036" sldId="559"/>
        </pc:sldMkLst>
        <pc:spChg chg="mod">
          <ac:chgData name="Zhao Jin" userId="cd05a825-544c-438a-9ba1-08e63db50b47" providerId="ADAL" clId="{867F3690-C100-40EE-A937-14612E9F3314}" dt="2021-02-11T11:15:11.855" v="41" actId="20577"/>
          <ac:spMkLst>
            <pc:docMk/>
            <pc:sldMk cId="1663851036" sldId="559"/>
            <ac:spMk id="7" creationId="{00000000-0000-0000-0000-000000000000}"/>
          </ac:spMkLst>
        </pc:spChg>
        <pc:spChg chg="mod">
          <ac:chgData name="Zhao Jin" userId="cd05a825-544c-438a-9ba1-08e63db50b47" providerId="ADAL" clId="{867F3690-C100-40EE-A937-14612E9F3314}" dt="2021-02-15T04:59:11.851" v="203" actId="207"/>
          <ac:spMkLst>
            <pc:docMk/>
            <pc:sldMk cId="1663851036" sldId="559"/>
            <ac:spMk id="16" creationId="{D2096CE0-F283-4186-90FF-7C54FF151885}"/>
          </ac:spMkLst>
        </pc:spChg>
      </pc:sldChg>
      <pc:sldChg chg="addSp delSp modSp add mod">
        <pc:chgData name="Zhao Jin" userId="cd05a825-544c-438a-9ba1-08e63db50b47" providerId="ADAL" clId="{867F3690-C100-40EE-A937-14612E9F3314}" dt="2021-02-15T05:07:12.447" v="312" actId="1076"/>
        <pc:sldMkLst>
          <pc:docMk/>
          <pc:sldMk cId="1971208294" sldId="560"/>
        </pc:sldMkLst>
        <pc:spChg chg="add del mod">
          <ac:chgData name="Zhao Jin" userId="cd05a825-544c-438a-9ba1-08e63db50b47" providerId="ADAL" clId="{867F3690-C100-40EE-A937-14612E9F3314}" dt="2021-02-15T05:06:53.976" v="311"/>
          <ac:spMkLst>
            <pc:docMk/>
            <pc:sldMk cId="1971208294" sldId="560"/>
            <ac:spMk id="2" creationId="{E02B9526-DE6C-475A-8918-F3237759A071}"/>
          </ac:spMkLst>
        </pc:spChg>
        <pc:spChg chg="mod">
          <ac:chgData name="Zhao Jin" userId="cd05a825-544c-438a-9ba1-08e63db50b47" providerId="ADAL" clId="{867F3690-C100-40EE-A937-14612E9F3314}" dt="2021-02-11T11:15:15.706" v="42"/>
          <ac:spMkLst>
            <pc:docMk/>
            <pc:sldMk cId="1971208294" sldId="560"/>
            <ac:spMk id="7" creationId="{00000000-0000-0000-0000-000000000000}"/>
          </ac:spMkLst>
        </pc:spChg>
        <pc:spChg chg="add mod">
          <ac:chgData name="Zhao Jin" userId="cd05a825-544c-438a-9ba1-08e63db50b47" providerId="ADAL" clId="{867F3690-C100-40EE-A937-14612E9F3314}" dt="2021-02-15T05:07:12.447" v="312" actId="1076"/>
          <ac:spMkLst>
            <pc:docMk/>
            <pc:sldMk cId="1971208294" sldId="560"/>
            <ac:spMk id="9" creationId="{9D03A96E-4EDD-4A21-837D-84F7B91B2C3E}"/>
          </ac:spMkLst>
        </pc:spChg>
        <pc:spChg chg="mod">
          <ac:chgData name="Zhao Jin" userId="cd05a825-544c-438a-9ba1-08e63db50b47" providerId="ADAL" clId="{867F3690-C100-40EE-A937-14612E9F3314}" dt="2021-02-15T05:03:49.372" v="211" actId="20577"/>
          <ac:spMkLst>
            <pc:docMk/>
            <pc:sldMk cId="1971208294" sldId="560"/>
            <ac:spMk id="30" creationId="{C70A47A0-816F-405E-B986-DCD3BF78F602}"/>
          </ac:spMkLst>
        </pc:spChg>
      </pc:sldChg>
      <pc:sldChg chg="modSp del">
        <pc:chgData name="Zhao Jin" userId="cd05a825-544c-438a-9ba1-08e63db50b47" providerId="ADAL" clId="{867F3690-C100-40EE-A937-14612E9F3314}" dt="2021-02-11T11:12:55.303" v="2" actId="47"/>
        <pc:sldMkLst>
          <pc:docMk/>
          <pc:sldMk cId="1986771488" sldId="561"/>
        </pc:sldMkLst>
        <pc:spChg chg="mod">
          <ac:chgData name="Zhao Jin" userId="cd05a825-544c-438a-9ba1-08e63db50b47" providerId="ADAL" clId="{867F3690-C100-40EE-A937-14612E9F3314}" dt="2021-02-10T03:53:20.900" v="1"/>
          <ac:spMkLst>
            <pc:docMk/>
            <pc:sldMk cId="1986771488" sldId="561"/>
            <ac:spMk id="7" creationId="{00000000-0000-0000-0000-000000000000}"/>
          </ac:spMkLst>
        </pc:spChg>
      </pc:sldChg>
      <pc:sldChg chg="modSp add mod">
        <pc:chgData name="Zhao Jin" userId="cd05a825-544c-438a-9ba1-08e63db50b47" providerId="ADAL" clId="{867F3690-C100-40EE-A937-14612E9F3314}" dt="2021-02-11T11:14:08.750" v="27" actId="20577"/>
        <pc:sldMkLst>
          <pc:docMk/>
          <pc:sldMk cId="894186310" sldId="564"/>
        </pc:sldMkLst>
        <pc:spChg chg="mod">
          <ac:chgData name="Zhao Jin" userId="cd05a825-544c-438a-9ba1-08e63db50b47" providerId="ADAL" clId="{867F3690-C100-40EE-A937-14612E9F3314}" dt="2021-02-11T11:14:08.750" v="27" actId="20577"/>
          <ac:spMkLst>
            <pc:docMk/>
            <pc:sldMk cId="894186310" sldId="564"/>
            <ac:spMk id="7" creationId="{00000000-0000-0000-0000-000000000000}"/>
          </ac:spMkLst>
        </pc:spChg>
      </pc:sldChg>
      <pc:sldChg chg="modSp del">
        <pc:chgData name="Zhao Jin" userId="cd05a825-544c-438a-9ba1-08e63db50b47" providerId="ADAL" clId="{867F3690-C100-40EE-A937-14612E9F3314}" dt="2021-02-11T11:12:55.303" v="2" actId="47"/>
        <pc:sldMkLst>
          <pc:docMk/>
          <pc:sldMk cId="1276365520" sldId="564"/>
        </pc:sldMkLst>
        <pc:spChg chg="mod">
          <ac:chgData name="Zhao Jin" userId="cd05a825-544c-438a-9ba1-08e63db50b47" providerId="ADAL" clId="{867F3690-C100-40EE-A937-14612E9F3314}" dt="2021-02-10T03:53:20.900" v="1"/>
          <ac:spMkLst>
            <pc:docMk/>
            <pc:sldMk cId="1276365520" sldId="564"/>
            <ac:spMk id="7" creationId="{00000000-0000-0000-0000-000000000000}"/>
          </ac:spMkLst>
        </pc:spChg>
      </pc:sldChg>
      <pc:sldChg chg="modSp del">
        <pc:chgData name="Zhao Jin" userId="cd05a825-544c-438a-9ba1-08e63db50b47" providerId="ADAL" clId="{867F3690-C100-40EE-A937-14612E9F3314}" dt="2021-02-11T11:12:55.303" v="2" actId="47"/>
        <pc:sldMkLst>
          <pc:docMk/>
          <pc:sldMk cId="827193018" sldId="565"/>
        </pc:sldMkLst>
        <pc:spChg chg="mod">
          <ac:chgData name="Zhao Jin" userId="cd05a825-544c-438a-9ba1-08e63db50b47" providerId="ADAL" clId="{867F3690-C100-40EE-A937-14612E9F3314}" dt="2021-02-10T03:53:20.900" v="1"/>
          <ac:spMkLst>
            <pc:docMk/>
            <pc:sldMk cId="827193018" sldId="565"/>
            <ac:spMk id="7" creationId="{00000000-0000-0000-0000-000000000000}"/>
          </ac:spMkLst>
        </pc:spChg>
      </pc:sldChg>
      <pc:sldChg chg="modSp del">
        <pc:chgData name="Zhao Jin" userId="cd05a825-544c-438a-9ba1-08e63db50b47" providerId="ADAL" clId="{867F3690-C100-40EE-A937-14612E9F3314}" dt="2021-02-11T11:12:55.303" v="2" actId="47"/>
        <pc:sldMkLst>
          <pc:docMk/>
          <pc:sldMk cId="3959984611" sldId="566"/>
        </pc:sldMkLst>
        <pc:spChg chg="mod">
          <ac:chgData name="Zhao Jin" userId="cd05a825-544c-438a-9ba1-08e63db50b47" providerId="ADAL" clId="{867F3690-C100-40EE-A937-14612E9F3314}" dt="2021-02-10T03:53:20.900" v="1"/>
          <ac:spMkLst>
            <pc:docMk/>
            <pc:sldMk cId="3959984611" sldId="566"/>
            <ac:spMk id="7" creationId="{00000000-0000-0000-0000-000000000000}"/>
          </ac:spMkLst>
        </pc:spChg>
      </pc:sldChg>
      <pc:sldChg chg="modSp del">
        <pc:chgData name="Zhao Jin" userId="cd05a825-544c-438a-9ba1-08e63db50b47" providerId="ADAL" clId="{867F3690-C100-40EE-A937-14612E9F3314}" dt="2021-02-11T11:12:55.303" v="2" actId="47"/>
        <pc:sldMkLst>
          <pc:docMk/>
          <pc:sldMk cId="2879329457" sldId="568"/>
        </pc:sldMkLst>
        <pc:spChg chg="mod">
          <ac:chgData name="Zhao Jin" userId="cd05a825-544c-438a-9ba1-08e63db50b47" providerId="ADAL" clId="{867F3690-C100-40EE-A937-14612E9F3314}" dt="2021-02-10T03:53:20.900" v="1"/>
          <ac:spMkLst>
            <pc:docMk/>
            <pc:sldMk cId="2879329457" sldId="568"/>
            <ac:spMk id="9" creationId="{00000000-0000-0000-0000-000000000000}"/>
          </ac:spMkLst>
        </pc:spChg>
      </pc:sldChg>
      <pc:sldChg chg="modSp del">
        <pc:chgData name="Zhao Jin" userId="cd05a825-544c-438a-9ba1-08e63db50b47" providerId="ADAL" clId="{867F3690-C100-40EE-A937-14612E9F3314}" dt="2021-02-11T11:12:55.303" v="2" actId="47"/>
        <pc:sldMkLst>
          <pc:docMk/>
          <pc:sldMk cId="4240540711" sldId="569"/>
        </pc:sldMkLst>
        <pc:spChg chg="mod">
          <ac:chgData name="Zhao Jin" userId="cd05a825-544c-438a-9ba1-08e63db50b47" providerId="ADAL" clId="{867F3690-C100-40EE-A937-14612E9F3314}" dt="2021-02-10T03:53:20.900" v="1"/>
          <ac:spMkLst>
            <pc:docMk/>
            <pc:sldMk cId="4240540711" sldId="569"/>
            <ac:spMk id="7" creationId="{00000000-0000-0000-0000-000000000000}"/>
          </ac:spMkLst>
        </pc:spChg>
      </pc:sldChg>
      <pc:sldChg chg="delSp modSp add mod delAnim">
        <pc:chgData name="Zhao Jin" userId="cd05a825-544c-438a-9ba1-08e63db50b47" providerId="ADAL" clId="{867F3690-C100-40EE-A937-14612E9F3314}" dt="2021-02-15T04:58:14.889" v="202" actId="478"/>
        <pc:sldMkLst>
          <pc:docMk/>
          <pc:sldMk cId="4156536479" sldId="590"/>
        </pc:sldMkLst>
        <pc:spChg chg="mod">
          <ac:chgData name="Zhao Jin" userId="cd05a825-544c-438a-9ba1-08e63db50b47" providerId="ADAL" clId="{867F3690-C100-40EE-A937-14612E9F3314}" dt="2021-02-11T11:13:32.173" v="10" actId="20577"/>
          <ac:spMkLst>
            <pc:docMk/>
            <pc:sldMk cId="4156536479" sldId="590"/>
            <ac:spMk id="7" creationId="{00000000-0000-0000-0000-000000000000}"/>
          </ac:spMkLst>
        </pc:spChg>
        <pc:spChg chg="del">
          <ac:chgData name="Zhao Jin" userId="cd05a825-544c-438a-9ba1-08e63db50b47" providerId="ADAL" clId="{867F3690-C100-40EE-A937-14612E9F3314}" dt="2021-02-15T04:58:14.889" v="202" actId="478"/>
          <ac:spMkLst>
            <pc:docMk/>
            <pc:sldMk cId="4156536479" sldId="590"/>
            <ac:spMk id="34" creationId="{1DA4B870-5E05-4566-A46F-B6A051179C55}"/>
          </ac:spMkLst>
        </pc:spChg>
      </pc:sldChg>
      <pc:sldChg chg="modSp add mod">
        <pc:chgData name="Zhao Jin" userId="cd05a825-544c-438a-9ba1-08e63db50b47" providerId="ADAL" clId="{867F3690-C100-40EE-A937-14612E9F3314}" dt="2021-02-11T11:13:35.741" v="11"/>
        <pc:sldMkLst>
          <pc:docMk/>
          <pc:sldMk cId="2217225800" sldId="594"/>
        </pc:sldMkLst>
        <pc:spChg chg="mod">
          <ac:chgData name="Zhao Jin" userId="cd05a825-544c-438a-9ba1-08e63db50b47" providerId="ADAL" clId="{867F3690-C100-40EE-A937-14612E9F3314}" dt="2021-02-11T11:13:35.741" v="11"/>
          <ac:spMkLst>
            <pc:docMk/>
            <pc:sldMk cId="2217225800" sldId="594"/>
            <ac:spMk id="7" creationId="{00000000-0000-0000-0000-000000000000}"/>
          </ac:spMkLst>
        </pc:spChg>
      </pc:sldChg>
      <pc:sldChg chg="delSp modSp add mod">
        <pc:chgData name="Zhao Jin" userId="cd05a825-544c-438a-9ba1-08e63db50b47" providerId="ADAL" clId="{867F3690-C100-40EE-A937-14612E9F3314}" dt="2021-02-11T11:13:40.184" v="13" actId="478"/>
        <pc:sldMkLst>
          <pc:docMk/>
          <pc:sldMk cId="2419983458" sldId="595"/>
        </pc:sldMkLst>
        <pc:spChg chg="mod">
          <ac:chgData name="Zhao Jin" userId="cd05a825-544c-438a-9ba1-08e63db50b47" providerId="ADAL" clId="{867F3690-C100-40EE-A937-14612E9F3314}" dt="2021-02-11T11:13:37.679" v="12"/>
          <ac:spMkLst>
            <pc:docMk/>
            <pc:sldMk cId="2419983458" sldId="595"/>
            <ac:spMk id="7" creationId="{00000000-0000-0000-0000-000000000000}"/>
          </ac:spMkLst>
        </pc:spChg>
        <pc:spChg chg="del">
          <ac:chgData name="Zhao Jin" userId="cd05a825-544c-438a-9ba1-08e63db50b47" providerId="ADAL" clId="{867F3690-C100-40EE-A937-14612E9F3314}" dt="2021-02-11T11:13:40.184" v="13" actId="478"/>
          <ac:spMkLst>
            <pc:docMk/>
            <pc:sldMk cId="2419983458" sldId="595"/>
            <ac:spMk id="9" creationId="{02DD4937-725F-46B8-8AE4-992DF5A782A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dirty="0">
                <a:latin typeface="+mn-lt"/>
              </a:rPr>
              <a:t>CS1010 Programming Methodology</a:t>
            </a: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2/22/2021</a:t>
            </a:fld>
            <a:endParaRPr lang="en-US"/>
          </a:p>
        </p:txBody>
      </p:sp>
      <p:sp>
        <p:nvSpPr>
          <p:cNvPr id="9" name="Slide Image Placeholder 8"/>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dirty="0"/>
              <a:t>CS1010 Programming  Methodology</a:t>
            </a:r>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3491" name="Rectangle 1026"/>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a:p>
        </p:txBody>
      </p:sp>
    </p:spTree>
    <p:extLst>
      <p:ext uri="{BB962C8B-B14F-4D97-AF65-F5344CB8AC3E}">
        <p14:creationId xmlns:p14="http://schemas.microsoft.com/office/powerpoint/2010/main" val="720744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378729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706681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047349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981513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68953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887901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121191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651785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650380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526957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591860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184329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011789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60246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654921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301546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4811348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313324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898053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4022270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185497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2424286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6586481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4654041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7930038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3988538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8273886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4437635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07883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963106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276330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169492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148293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557786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148566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35cce793-99a6-4f28-9e1a-625ba96e3db4]"/>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endParaRPr lang="en-US" dirty="0"/>
          </a:p>
        </p:txBody>
      </p:sp>
      <p:sp>
        <p:nvSpPr>
          <p:cNvPr id="6" name="Slide Number Placeholder 5"/>
          <p:cNvSpPr>
            <a:spLocks noGrp="1"/>
          </p:cNvSpPr>
          <p:nvPr>
            <p:ph type="sldNum" sz="quarter" idx="12"/>
          </p:nvPr>
        </p:nvSpPr>
        <p:spPr/>
        <p:txBody>
          <a:bodyPr/>
          <a:lstStyle>
            <a:lvl1pPr>
              <a:defRPr b="0"/>
            </a:lvl1pPr>
          </a:lstStyle>
          <a:p>
            <a:pPr>
              <a:defRPr/>
            </a:pPr>
            <a:r>
              <a:rPr lang="en-US" dirty="0"/>
              <a:t>Week2 -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endParaRPr lang="en-US" dirty="0"/>
          </a:p>
        </p:txBody>
      </p:sp>
      <p:sp>
        <p:nvSpPr>
          <p:cNvPr id="6" name="Slide Number Placeholder 5"/>
          <p:cNvSpPr>
            <a:spLocks noGrp="1"/>
          </p:cNvSpPr>
          <p:nvPr>
            <p:ph type="sldNum" sz="quarter" idx="12"/>
          </p:nvPr>
        </p:nvSpPr>
        <p:spPr/>
        <p:txBody>
          <a:bodyPr/>
          <a:lstStyle/>
          <a:p>
            <a:pPr>
              <a:defRPr/>
            </a:pPr>
            <a:r>
              <a:rPr lang="en-US" dirty="0"/>
              <a:t>Week2 -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endParaRPr lang="en-US" dirty="0"/>
          </a:p>
        </p:txBody>
      </p:sp>
      <p:sp>
        <p:nvSpPr>
          <p:cNvPr id="6" name="Slide Number Placeholder 5"/>
          <p:cNvSpPr>
            <a:spLocks noGrp="1"/>
          </p:cNvSpPr>
          <p:nvPr>
            <p:ph type="sldNum" sz="quarter" idx="12"/>
          </p:nvPr>
        </p:nvSpPr>
        <p:spPr/>
        <p:txBody>
          <a:bodyPr/>
          <a:lstStyle/>
          <a:p>
            <a:pPr>
              <a:defRPr/>
            </a:pPr>
            <a:r>
              <a:rPr lang="en-US" dirty="0"/>
              <a:t>Week2 -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Week2 -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Week2 -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dirty="0"/>
              <a:t>© NUS</a:t>
            </a:r>
          </a:p>
        </p:txBody>
      </p:sp>
      <p:sp>
        <p:nvSpPr>
          <p:cNvPr id="6" name="Footer Placeholder 5"/>
          <p:cNvSpPr>
            <a:spLocks noGrp="1"/>
          </p:cNvSpPr>
          <p:nvPr>
            <p:ph type="ftr" sz="quarter" idx="11"/>
          </p:nvPr>
        </p:nvSpPr>
        <p:spPr/>
        <p:txBody>
          <a:bodyPr/>
          <a:lstStyle/>
          <a:p>
            <a:pPr algn="l">
              <a:defRPr/>
            </a:pPr>
            <a:endParaRPr lang="en-US" dirty="0"/>
          </a:p>
        </p:txBody>
      </p:sp>
      <p:sp>
        <p:nvSpPr>
          <p:cNvPr id="7" name="Slide Number Placeholder 6"/>
          <p:cNvSpPr>
            <a:spLocks noGrp="1"/>
          </p:cNvSpPr>
          <p:nvPr>
            <p:ph type="sldNum" sz="quarter" idx="12"/>
          </p:nvPr>
        </p:nvSpPr>
        <p:spPr/>
        <p:txBody>
          <a:bodyPr/>
          <a:lstStyle/>
          <a:p>
            <a:pPr>
              <a:defRPr/>
            </a:pPr>
            <a:r>
              <a:rPr lang="en-US" dirty="0"/>
              <a:t>Week2 -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dirty="0"/>
              <a:t>© NUS</a:t>
            </a:r>
          </a:p>
        </p:txBody>
      </p:sp>
      <p:sp>
        <p:nvSpPr>
          <p:cNvPr id="8" name="Footer Placeholder 7"/>
          <p:cNvSpPr>
            <a:spLocks noGrp="1"/>
          </p:cNvSpPr>
          <p:nvPr>
            <p:ph type="ftr" sz="quarter" idx="11"/>
          </p:nvPr>
        </p:nvSpPr>
        <p:spPr/>
        <p:txBody>
          <a:bodyPr/>
          <a:lstStyle/>
          <a:p>
            <a:pPr algn="l">
              <a:defRPr/>
            </a:pPr>
            <a:endParaRPr lang="en-US" dirty="0"/>
          </a:p>
        </p:txBody>
      </p:sp>
      <p:sp>
        <p:nvSpPr>
          <p:cNvPr id="9" name="Slide Number Placeholder 8"/>
          <p:cNvSpPr>
            <a:spLocks noGrp="1"/>
          </p:cNvSpPr>
          <p:nvPr>
            <p:ph type="sldNum" sz="quarter" idx="12"/>
          </p:nvPr>
        </p:nvSpPr>
        <p:spPr/>
        <p:txBody>
          <a:bodyPr/>
          <a:lstStyle/>
          <a:p>
            <a:pPr>
              <a:defRPr/>
            </a:pPr>
            <a:r>
              <a:rPr lang="en-US" dirty="0"/>
              <a:t>Week2 -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dirty="0"/>
              <a:t>© NUS</a:t>
            </a:r>
          </a:p>
        </p:txBody>
      </p:sp>
      <p:sp>
        <p:nvSpPr>
          <p:cNvPr id="4" name="Footer Placeholder 3"/>
          <p:cNvSpPr>
            <a:spLocks noGrp="1"/>
          </p:cNvSpPr>
          <p:nvPr>
            <p:ph type="ftr" sz="quarter" idx="11"/>
          </p:nvPr>
        </p:nvSpPr>
        <p:spPr/>
        <p:txBody>
          <a:bodyPr/>
          <a:lstStyle/>
          <a:p>
            <a:pPr algn="l">
              <a:defRPr/>
            </a:pPr>
            <a:endParaRPr lang="en-US" dirty="0"/>
          </a:p>
        </p:txBody>
      </p:sp>
      <p:sp>
        <p:nvSpPr>
          <p:cNvPr id="5" name="Slide Number Placeholder 4"/>
          <p:cNvSpPr>
            <a:spLocks noGrp="1"/>
          </p:cNvSpPr>
          <p:nvPr>
            <p:ph type="sldNum" sz="quarter" idx="12"/>
          </p:nvPr>
        </p:nvSpPr>
        <p:spPr/>
        <p:txBody>
          <a:bodyPr/>
          <a:lstStyle/>
          <a:p>
            <a:pPr>
              <a:defRPr/>
            </a:pPr>
            <a:r>
              <a:rPr lang="en-US" dirty="0"/>
              <a:t>Week2 -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dirty="0"/>
              <a:t>© NUS</a:t>
            </a:r>
          </a:p>
        </p:txBody>
      </p:sp>
      <p:sp>
        <p:nvSpPr>
          <p:cNvPr id="3" name="Footer Placeholder 2"/>
          <p:cNvSpPr>
            <a:spLocks noGrp="1"/>
          </p:cNvSpPr>
          <p:nvPr>
            <p:ph type="ftr" sz="quarter" idx="11"/>
          </p:nvPr>
        </p:nvSpPr>
        <p:spPr/>
        <p:txBody>
          <a:bodyPr/>
          <a:lstStyle/>
          <a:p>
            <a:pPr algn="l">
              <a:defRPr/>
            </a:pPr>
            <a:endParaRPr lang="en-US" dirty="0"/>
          </a:p>
        </p:txBody>
      </p:sp>
      <p:sp>
        <p:nvSpPr>
          <p:cNvPr id="4" name="Slide Number Placeholder 3"/>
          <p:cNvSpPr>
            <a:spLocks noGrp="1"/>
          </p:cNvSpPr>
          <p:nvPr>
            <p:ph type="sldNum" sz="quarter" idx="12"/>
          </p:nvPr>
        </p:nvSpPr>
        <p:spPr/>
        <p:txBody>
          <a:bodyPr/>
          <a:lstStyle/>
          <a:p>
            <a:pPr>
              <a:defRPr/>
            </a:pPr>
            <a:r>
              <a:rPr lang="en-US" dirty="0"/>
              <a:t>Week2 -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dirty="0"/>
              <a:t>© NUS</a:t>
            </a:r>
          </a:p>
        </p:txBody>
      </p:sp>
      <p:sp>
        <p:nvSpPr>
          <p:cNvPr id="6" name="Footer Placeholder 5"/>
          <p:cNvSpPr>
            <a:spLocks noGrp="1"/>
          </p:cNvSpPr>
          <p:nvPr>
            <p:ph type="ftr" sz="quarter" idx="11"/>
          </p:nvPr>
        </p:nvSpPr>
        <p:spPr/>
        <p:txBody>
          <a:bodyPr/>
          <a:lstStyle/>
          <a:p>
            <a:pPr algn="l">
              <a:defRPr/>
            </a:pPr>
            <a:endParaRPr lang="en-US" dirty="0"/>
          </a:p>
        </p:txBody>
      </p:sp>
      <p:sp>
        <p:nvSpPr>
          <p:cNvPr id="7" name="Slide Number Placeholder 6"/>
          <p:cNvSpPr>
            <a:spLocks noGrp="1"/>
          </p:cNvSpPr>
          <p:nvPr>
            <p:ph type="sldNum" sz="quarter" idx="12"/>
          </p:nvPr>
        </p:nvSpPr>
        <p:spPr/>
        <p:txBody>
          <a:bodyPr/>
          <a:lstStyle/>
          <a:p>
            <a:pPr>
              <a:defRPr/>
            </a:pPr>
            <a:r>
              <a:rPr lang="en-US" dirty="0"/>
              <a:t>Week2 -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dirty="0"/>
              <a:t>© NUS</a:t>
            </a:r>
          </a:p>
        </p:txBody>
      </p:sp>
      <p:sp>
        <p:nvSpPr>
          <p:cNvPr id="6" name="Footer Placeholder 5"/>
          <p:cNvSpPr>
            <a:spLocks noGrp="1"/>
          </p:cNvSpPr>
          <p:nvPr>
            <p:ph type="ftr" sz="quarter" idx="11"/>
          </p:nvPr>
        </p:nvSpPr>
        <p:spPr/>
        <p:txBody>
          <a:bodyPr/>
          <a:lstStyle/>
          <a:p>
            <a:pPr algn="l">
              <a:defRPr/>
            </a:pPr>
            <a:endParaRPr lang="en-US" dirty="0"/>
          </a:p>
        </p:txBody>
      </p:sp>
      <p:sp>
        <p:nvSpPr>
          <p:cNvPr id="7" name="Slide Number Placeholder 6"/>
          <p:cNvSpPr>
            <a:spLocks noGrp="1"/>
          </p:cNvSpPr>
          <p:nvPr>
            <p:ph type="sldNum" sz="quarter" idx="12"/>
          </p:nvPr>
        </p:nvSpPr>
        <p:spPr/>
        <p:txBody>
          <a:bodyPr/>
          <a:lstStyle/>
          <a:p>
            <a:pPr>
              <a:defRPr/>
            </a:pPr>
            <a:r>
              <a:rPr lang="en-US" dirty="0"/>
              <a:t>Week2 - </a:t>
            </a:r>
            <a:fld id="{2E4790E1-2590-4AEE-892D-AB46A7688113}" type="slidenum">
              <a:rPr lang="en-US" smtClean="0"/>
              <a:pPr>
                <a:defRPr/>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dirty="0"/>
              <a:t>© NUS</a:t>
            </a: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a:t>CS1010 (AY2012/3 Semester 1)</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dirty="0"/>
              <a:t>Week2 -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9913" y="4696884"/>
            <a:ext cx="2445774" cy="1263650"/>
          </a:xfrm>
          <a:prstGeom prst="rect">
            <a:avLst/>
          </a:prstGeom>
        </p:spPr>
      </p:pic>
      <p:sp>
        <p:nvSpPr>
          <p:cNvPr id="8" name="[TextBox 7]"/>
          <p:cNvSpPr txBox="1"/>
          <p:nvPr/>
        </p:nvSpPr>
        <p:spPr>
          <a:xfrm>
            <a:off x="3513667" y="2912533"/>
            <a:ext cx="2218267" cy="461665"/>
          </a:xfrm>
          <a:prstGeom prst="rect">
            <a:avLst/>
          </a:prstGeom>
          <a:noFill/>
        </p:spPr>
        <p:txBody>
          <a:bodyPr wrap="square" rtlCol="0">
            <a:spAutoFit/>
          </a:bodyPr>
          <a:lstStyle/>
          <a:p>
            <a:pPr algn="ctr"/>
            <a:r>
              <a:rPr lang="en-US" sz="2400" dirty="0">
                <a:solidFill>
                  <a:srgbClr val="C00000"/>
                </a:solidFill>
                <a:latin typeface="Calibri" panose="020F0502020204030204" pitchFamily="34" charset="0"/>
              </a:rPr>
              <a:t>Recess Week</a:t>
            </a:r>
          </a:p>
        </p:txBody>
      </p:sp>
      <p:sp>
        <p:nvSpPr>
          <p:cNvPr id="11" name="[TextBox 7]"/>
          <p:cNvSpPr txBox="1"/>
          <p:nvPr/>
        </p:nvSpPr>
        <p:spPr>
          <a:xfrm>
            <a:off x="1058333" y="3462867"/>
            <a:ext cx="7128934" cy="584775"/>
          </a:xfrm>
          <a:prstGeom prst="rect">
            <a:avLst/>
          </a:prstGeom>
          <a:noFill/>
        </p:spPr>
        <p:txBody>
          <a:bodyPr wrap="square" rtlCol="0">
            <a:spAutoFit/>
          </a:bodyPr>
          <a:lstStyle/>
          <a:p>
            <a:pPr algn="ctr"/>
            <a:r>
              <a:rPr lang="en-US" sz="3200" dirty="0">
                <a:solidFill>
                  <a:srgbClr val="C00000"/>
                </a:solidFill>
                <a:latin typeface="Calibri" panose="020F0502020204030204" pitchFamily="34" charset="0"/>
              </a:rPr>
              <a:t>Help Session</a:t>
            </a:r>
          </a:p>
        </p:txBody>
      </p:sp>
      <p:sp>
        <p:nvSpPr>
          <p:cNvPr id="9" name="Title 1"/>
          <p:cNvSpPr txBox="1">
            <a:spLocks/>
          </p:cNvSpPr>
          <p:nvPr/>
        </p:nvSpPr>
        <p:spPr>
          <a:xfrm>
            <a:off x="822960" y="1245704"/>
            <a:ext cx="7543800" cy="1113183"/>
          </a:xfrm>
          <a:prstGeom prst="rect">
            <a:avLst/>
          </a:prstGeom>
        </p:spPr>
        <p:txBody>
          <a:bodyPr vert="horz" lIns="91440" tIns="45720" rIns="91440" bIns="45720" rtlCol="0" anchor="b">
            <a:normAutofit/>
          </a:bodyPr>
          <a:lstStyle>
            <a:lvl1pPr algn="ctr" defTabSz="914400" rtl="0" eaLnBrk="1" latinLnBrk="0" hangingPunct="1">
              <a:lnSpc>
                <a:spcPct val="85000"/>
              </a:lnSpc>
              <a:spcBef>
                <a:spcPct val="0"/>
              </a:spcBef>
              <a:buNone/>
              <a:defRPr sz="6600" kern="1200" spc="-50" baseline="0">
                <a:solidFill>
                  <a:srgbClr val="003399"/>
                </a:solidFill>
                <a:latin typeface="+mj-lt"/>
                <a:ea typeface="+mj-ea"/>
                <a:cs typeface="+mj-cs"/>
              </a:defRPr>
            </a:lvl1pPr>
          </a:lstStyle>
          <a:p>
            <a:pPr marL="0" marR="0" lvl="0" indent="0" algn="ctr" defTabSz="914400" rtl="0" eaLnBrk="1" fontAlgn="auto" latinLnBrk="0" hangingPunct="1">
              <a:lnSpc>
                <a:spcPct val="150000"/>
              </a:lnSpc>
              <a:spcBef>
                <a:spcPct val="0"/>
              </a:spcBef>
              <a:spcAft>
                <a:spcPts val="0"/>
              </a:spcAft>
              <a:buClrTx/>
              <a:buSzTx/>
              <a:buFontTx/>
              <a:buNone/>
              <a:tabLst/>
              <a:defRPr/>
            </a:pPr>
            <a:r>
              <a:rPr kumimoji="0" lang="en-US" sz="3600" b="0" i="0" u="none" strike="noStrike" kern="1200" cap="none" spc="-38" normalizeH="0" baseline="0" noProof="0" dirty="0">
                <a:ln>
                  <a:noFill/>
                </a:ln>
                <a:solidFill>
                  <a:srgbClr val="003399"/>
                </a:solidFill>
                <a:effectLst/>
                <a:uLnTx/>
                <a:uFillTx/>
                <a:latin typeface="Arial"/>
              </a:rPr>
              <a:t>CS1010: </a:t>
            </a:r>
            <a:r>
              <a:rPr lang="en-US" sz="3600" spc="-38" dirty="0">
                <a:latin typeface="Arial"/>
              </a:rPr>
              <a:t>Programming Methodology</a:t>
            </a:r>
            <a:endParaRPr kumimoji="0" lang="en-SG" sz="7200" b="0" i="0" u="none" strike="noStrike" kern="1200" cap="none" spc="-50" normalizeH="0" baseline="0" noProof="0" dirty="0">
              <a:ln>
                <a:noFill/>
              </a:ln>
              <a:solidFill>
                <a:srgbClr val="003399"/>
              </a:solidFill>
              <a:effectLst/>
              <a:uLnTx/>
              <a:uFillTx/>
              <a:latin typeface="Arial"/>
              <a:ea typeface="+mj-ea"/>
              <a:cs typeface="+mj-cs"/>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Past Year Midterm Section A.3: Q5</a:t>
            </a:r>
          </a:p>
        </p:txBody>
      </p:sp>
      <p:sp>
        <p:nvSpPr>
          <p:cNvPr id="7" name="Slide Number Placeholder 6"/>
          <p:cNvSpPr>
            <a:spLocks noGrp="1"/>
          </p:cNvSpPr>
          <p:nvPr>
            <p:ph type="sldNum" sz="quarter" idx="12"/>
          </p:nvPr>
        </p:nvSpPr>
        <p:spPr/>
        <p:txBody>
          <a:bodyPr>
            <a:normAutofit fontScale="92500"/>
          </a:bodyPr>
          <a:lstStyle/>
          <a:p>
            <a:pPr>
              <a:defRPr/>
            </a:pPr>
            <a:r>
              <a:rPr lang="en-US" sz="1200" dirty="0" err="1"/>
              <a:t>WeekRC</a:t>
            </a:r>
            <a:r>
              <a:rPr sz="1200" dirty="0"/>
              <a:t> - </a:t>
            </a:r>
            <a:fld id="{F7EC234A-9094-4BB8-9EA4-75ECDA8A365B}" type="slidenum">
              <a:rPr sz="1200" smtClean="0"/>
              <a:pPr>
                <a:defRPr/>
              </a:pPr>
              <a:t>10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0"/>
            <a:ext cx="8292856" cy="5652262"/>
          </a:xfrm>
        </p:spPr>
        <p:txBody>
          <a:bodyPr>
            <a:norm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b="0" i="0" dirty="0">
                <a:solidFill>
                  <a:srgbClr val="333333"/>
                </a:solidFill>
                <a:effectLst/>
                <a:latin typeface="+mj-lt"/>
                <a:cs typeface="Calibri" panose="020F0502020204030204" pitchFamily="34" charset="0"/>
              </a:rPr>
              <a:t>Consider the following C function.</a:t>
            </a: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0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0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0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0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0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600"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For instance, if </a:t>
            </a:r>
            <a:r>
              <a:rPr lang="en-US" dirty="0" err="1"/>
              <a:t>max_mark</a:t>
            </a:r>
            <a:r>
              <a:rPr lang="en-US" dirty="0"/>
              <a:t> is 45, then a score of 1 to 22 is considered as not a pass (i.e., false should be returned), and 23 to 45 is considered as pass.</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000"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There is an error in the program, which may result in the return value being incorrect. Explain the error and describe how you would fix this code.</a:t>
            </a:r>
          </a:p>
        </p:txBody>
      </p:sp>
      <p:sp>
        <p:nvSpPr>
          <p:cNvPr id="9" name="TextBox 8">
            <a:extLst>
              <a:ext uri="{FF2B5EF4-FFF2-40B4-BE49-F238E27FC236}">
                <a16:creationId xmlns:a16="http://schemas.microsoft.com/office/drawing/2014/main" id="{B09937E4-9D8A-4892-9CF5-5F2967247F6F}"/>
              </a:ext>
            </a:extLst>
          </p:cNvPr>
          <p:cNvSpPr txBox="1"/>
          <p:nvPr/>
        </p:nvSpPr>
        <p:spPr>
          <a:xfrm>
            <a:off x="1070615" y="1668842"/>
            <a:ext cx="7486010" cy="1938992"/>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l"/>
            <a:r>
              <a:rPr lang="en-US" sz="2000" b="1" i="0" dirty="0">
                <a:solidFill>
                  <a:srgbClr val="0000FF"/>
                </a:solidFill>
                <a:effectLst/>
                <a:latin typeface="Courier New" panose="02070309020205020404" pitchFamily="49" charset="0"/>
              </a:rPr>
              <a:t>bool</a:t>
            </a:r>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is_passed</a:t>
            </a:r>
            <a:r>
              <a:rPr lang="en-US" sz="2000" b="1" i="0" dirty="0">
                <a:solidFill>
                  <a:schemeClr val="tx1"/>
                </a:solidFill>
                <a:effectLst/>
                <a:latin typeface="Courier New" panose="02070309020205020404" pitchFamily="49" charset="0"/>
              </a:rPr>
              <a:t>(</a:t>
            </a:r>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score, </a:t>
            </a:r>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max_mark</a:t>
            </a:r>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if</a:t>
            </a:r>
            <a:r>
              <a:rPr lang="en-US" sz="2000" b="1" i="0" dirty="0">
                <a:solidFill>
                  <a:schemeClr val="tx1"/>
                </a:solidFill>
                <a:effectLst/>
                <a:latin typeface="Courier New" panose="02070309020205020404" pitchFamily="49" charset="0"/>
              </a:rPr>
              <a:t> (((score / </a:t>
            </a:r>
            <a:r>
              <a:rPr lang="en-US" sz="2000" b="1" i="0" dirty="0" err="1">
                <a:solidFill>
                  <a:schemeClr val="tx1"/>
                </a:solidFill>
                <a:effectLst/>
                <a:latin typeface="Courier New" panose="02070309020205020404" pitchFamily="49" charset="0"/>
              </a:rPr>
              <a:t>max_mark</a:t>
            </a:r>
            <a:r>
              <a:rPr lang="en-US" sz="2000" b="1" i="0" dirty="0">
                <a:solidFill>
                  <a:schemeClr val="tx1"/>
                </a:solidFill>
                <a:effectLst/>
                <a:latin typeface="Courier New" panose="02070309020205020404" pitchFamily="49" charset="0"/>
              </a:rPr>
              <a:t>) * </a:t>
            </a:r>
            <a:r>
              <a:rPr lang="en-US" sz="2000" b="1" i="0" dirty="0">
                <a:solidFill>
                  <a:srgbClr val="C00000"/>
                </a:solidFill>
                <a:effectLst/>
                <a:latin typeface="Courier New" panose="02070309020205020404" pitchFamily="49" charset="0"/>
              </a:rPr>
              <a:t>100</a:t>
            </a:r>
            <a:r>
              <a:rPr lang="en-US" sz="2000" b="1" i="0" dirty="0">
                <a:solidFill>
                  <a:schemeClr val="tx1"/>
                </a:solidFill>
                <a:effectLst/>
                <a:latin typeface="Courier New" panose="02070309020205020404" pitchFamily="49" charset="0"/>
              </a:rPr>
              <a:t>) &gt;= </a:t>
            </a:r>
            <a:r>
              <a:rPr lang="en-US" sz="2000" b="1" i="0" dirty="0">
                <a:solidFill>
                  <a:srgbClr val="C00000"/>
                </a:solidFill>
                <a:effectLst/>
                <a:latin typeface="Courier New" panose="02070309020205020404" pitchFamily="49" charset="0"/>
              </a:rPr>
              <a:t>50</a:t>
            </a:r>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return true</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return false</a:t>
            </a:r>
            <a:r>
              <a:rPr lang="en-US" sz="2000" b="1" i="0" dirty="0">
                <a:solidFill>
                  <a:schemeClr val="tx1"/>
                </a:solidFill>
                <a:effectLst/>
                <a:latin typeface="Courier New" panose="02070309020205020404" pitchFamily="49" charset="0"/>
              </a:rPr>
              <a:t>;</a:t>
            </a:r>
          </a:p>
          <a:p>
            <a:pPr algn="l"/>
            <a:r>
              <a:rPr lang="en-US" sz="2000" b="1" dirty="0">
                <a:solidFill>
                  <a:schemeClr val="tx1"/>
                </a:solidFill>
                <a:latin typeface="Courier New" panose="02070309020205020404" pitchFamily="49" charset="0"/>
              </a:rPr>
              <a:t>}</a:t>
            </a:r>
            <a:endParaRPr lang="en-US" sz="2000" b="1" i="0" dirty="0">
              <a:solidFill>
                <a:schemeClr val="tx1"/>
              </a:solidFill>
              <a:effectLst/>
              <a:latin typeface="Courier New" panose="02070309020205020404" pitchFamily="49" charset="0"/>
            </a:endParaRPr>
          </a:p>
        </p:txBody>
      </p:sp>
      <p:sp>
        <p:nvSpPr>
          <p:cNvPr id="10" name="TextBox 9">
            <a:extLst>
              <a:ext uri="{FF2B5EF4-FFF2-40B4-BE49-F238E27FC236}">
                <a16:creationId xmlns:a16="http://schemas.microsoft.com/office/drawing/2014/main" id="{02F6C9B5-40FD-4EA6-B4EB-CABC93CE6374}"/>
              </a:ext>
            </a:extLst>
          </p:cNvPr>
          <p:cNvSpPr txBox="1"/>
          <p:nvPr/>
        </p:nvSpPr>
        <p:spPr>
          <a:xfrm>
            <a:off x="6246688" y="2505670"/>
            <a:ext cx="1906712" cy="646331"/>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Be careful about truncation!</a:t>
            </a:r>
          </a:p>
        </p:txBody>
      </p:sp>
    </p:spTree>
    <p:extLst>
      <p:ext uri="{BB962C8B-B14F-4D97-AF65-F5344CB8AC3E}">
        <p14:creationId xmlns:p14="http://schemas.microsoft.com/office/powerpoint/2010/main" val="15966054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Past Year Midterm A.4: Q6</a:t>
            </a:r>
          </a:p>
        </p:txBody>
      </p:sp>
      <p:sp>
        <p:nvSpPr>
          <p:cNvPr id="7" name="Slide Number Placeholder 6"/>
          <p:cNvSpPr>
            <a:spLocks noGrp="1"/>
          </p:cNvSpPr>
          <p:nvPr>
            <p:ph type="sldNum" sz="quarter" idx="12"/>
          </p:nvPr>
        </p:nvSpPr>
        <p:spPr/>
        <p:txBody>
          <a:bodyPr>
            <a:normAutofit fontScale="92500"/>
          </a:bodyPr>
          <a:lstStyle/>
          <a:p>
            <a:pPr>
              <a:defRPr/>
            </a:pPr>
            <a:r>
              <a:rPr lang="en-US" sz="1200" dirty="0" err="1"/>
              <a:t>WeekRC</a:t>
            </a:r>
            <a:r>
              <a:rPr sz="1200" dirty="0"/>
              <a:t> - </a:t>
            </a:r>
            <a:fld id="{F7EC234A-9094-4BB8-9EA4-75ECDA8A365B}" type="slidenum">
              <a:rPr sz="1200" smtClean="0"/>
              <a:pPr>
                <a:defRPr/>
              </a:pPr>
              <a:t>11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0"/>
            <a:ext cx="8292856" cy="5652262"/>
          </a:xfrm>
        </p:spPr>
        <p:txBody>
          <a:bodyPr>
            <a:no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b="0" i="0" dirty="0">
                <a:solidFill>
                  <a:srgbClr val="333333"/>
                </a:solidFill>
                <a:effectLst/>
                <a:latin typeface="+mj-lt"/>
                <a:cs typeface="Calibri" panose="020F0502020204030204" pitchFamily="34" charset="0"/>
              </a:rPr>
              <a:t>A certain bookstore sells books online and charges for delivery. </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1200" dirty="0">
              <a:solidFill>
                <a:srgbClr val="333333"/>
              </a:solidFill>
              <a:latin typeface="+mj-lt"/>
              <a:cs typeface="Calibri" panose="020F0502020204030204" pitchFamily="34" charset="0"/>
            </a:endParaRP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b="0" i="0" dirty="0">
                <a:solidFill>
                  <a:srgbClr val="333333"/>
                </a:solidFill>
                <a:effectLst/>
                <a:latin typeface="+mj-lt"/>
                <a:cs typeface="Calibri" panose="020F0502020204030204" pitchFamily="34" charset="0"/>
              </a:rPr>
              <a:t>Its delivery fee for orders less than $200 is determined as follows:</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b="0" i="0" dirty="0">
                <a:solidFill>
                  <a:srgbClr val="333333"/>
                </a:solidFill>
                <a:effectLst/>
                <a:latin typeface="+mj-lt"/>
                <a:cs typeface="Calibri" panose="020F0502020204030204" pitchFamily="34" charset="0"/>
              </a:rPr>
              <a:t>If the number of items ordered is 3 or less, the delivery will cost $20 regardless of whether the delivery is by the next day or not.</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b="0" i="0" dirty="0">
                <a:solidFill>
                  <a:srgbClr val="333333"/>
                </a:solidFill>
                <a:effectLst/>
                <a:latin typeface="+mj-lt"/>
                <a:cs typeface="Calibri" panose="020F0502020204030204" pitchFamily="34" charset="0"/>
              </a:rPr>
              <a:t>If the number of items ordered is 4 or more, delivery by the next day will cost $20, otherwise, the delivery is free.</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1200" b="0" i="0" dirty="0">
              <a:solidFill>
                <a:srgbClr val="333333"/>
              </a:solidFill>
              <a:effectLst/>
              <a:latin typeface="+mj-lt"/>
              <a:cs typeface="Calibri" panose="020F0502020204030204" pitchFamily="34" charset="0"/>
            </a:endParaRP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b="0" i="0" dirty="0">
                <a:solidFill>
                  <a:srgbClr val="333333"/>
                </a:solidFill>
                <a:effectLst/>
                <a:latin typeface="+mj-lt"/>
                <a:cs typeface="Calibri" panose="020F0502020204030204" pitchFamily="34" charset="0"/>
              </a:rPr>
              <a:t>For orders of $200 or more, delivery is always free.</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solidFill>
                <a:srgbClr val="333333"/>
              </a:solidFill>
              <a:latin typeface="+mj-lt"/>
              <a:cs typeface="Calibri" panose="020F0502020204030204" pitchFamily="34" charset="0"/>
            </a:endParaRP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000" dirty="0">
              <a:solidFill>
                <a:srgbClr val="333333"/>
              </a:solidFill>
              <a:latin typeface="+mj-lt"/>
              <a:cs typeface="Calibri" panose="020F0502020204030204" pitchFamily="34" charset="0"/>
            </a:endParaRPr>
          </a:p>
        </p:txBody>
      </p:sp>
      <p:graphicFrame>
        <p:nvGraphicFramePr>
          <p:cNvPr id="2" name="Table 2">
            <a:extLst>
              <a:ext uri="{FF2B5EF4-FFF2-40B4-BE49-F238E27FC236}">
                <a16:creationId xmlns:a16="http://schemas.microsoft.com/office/drawing/2014/main" id="{38A27F37-4FE4-48C4-AD7E-F13E57112D46}"/>
              </a:ext>
            </a:extLst>
          </p:cNvPr>
          <p:cNvGraphicFramePr>
            <a:graphicFrameLocks noGrp="1"/>
          </p:cNvGraphicFramePr>
          <p:nvPr>
            <p:extLst>
              <p:ext uri="{D42A27DB-BD31-4B8C-83A1-F6EECF244321}">
                <p14:modId xmlns:p14="http://schemas.microsoft.com/office/powerpoint/2010/main" val="1814291456"/>
              </p:ext>
            </p:extLst>
          </p:nvPr>
        </p:nvGraphicFramePr>
        <p:xfrm>
          <a:off x="1007623" y="5241191"/>
          <a:ext cx="6932588" cy="1112520"/>
        </p:xfrm>
        <a:graphic>
          <a:graphicData uri="http://schemas.openxmlformats.org/drawingml/2006/table">
            <a:tbl>
              <a:tblPr firstRow="1" bandRow="1">
                <a:tableStyleId>{5C22544A-7EE6-4342-B048-85BDC9FD1C3A}</a:tableStyleId>
              </a:tblPr>
              <a:tblGrid>
                <a:gridCol w="6113780">
                  <a:extLst>
                    <a:ext uri="{9D8B030D-6E8A-4147-A177-3AD203B41FA5}">
                      <a16:colId xmlns:a16="http://schemas.microsoft.com/office/drawing/2014/main" val="350580542"/>
                    </a:ext>
                  </a:extLst>
                </a:gridCol>
                <a:gridCol w="818808">
                  <a:extLst>
                    <a:ext uri="{9D8B030D-6E8A-4147-A177-3AD203B41FA5}">
                      <a16:colId xmlns:a16="http://schemas.microsoft.com/office/drawing/2014/main" val="4193628233"/>
                    </a:ext>
                  </a:extLst>
                </a:gridCol>
              </a:tblGrid>
              <a:tr h="370840">
                <a:tc>
                  <a:txBody>
                    <a:bodyPr/>
                    <a:lstStyle/>
                    <a:p>
                      <a:r>
                        <a:rPr lang="en-US" dirty="0"/>
                        <a:t>Condition</a:t>
                      </a:r>
                    </a:p>
                  </a:txBody>
                  <a:tcPr/>
                </a:tc>
                <a:tc>
                  <a:txBody>
                    <a:bodyPr/>
                    <a:lstStyle/>
                    <a:p>
                      <a:r>
                        <a:rPr lang="en-US" dirty="0"/>
                        <a:t>Cost</a:t>
                      </a:r>
                    </a:p>
                  </a:txBody>
                  <a:tcPr/>
                </a:tc>
                <a:extLst>
                  <a:ext uri="{0D108BD9-81ED-4DB2-BD59-A6C34878D82A}">
                    <a16:rowId xmlns:a16="http://schemas.microsoft.com/office/drawing/2014/main" val="2111662613"/>
                  </a:ext>
                </a:extLst>
              </a:tr>
              <a:tr h="370840">
                <a:tc>
                  <a:txBody>
                    <a:bodyPr/>
                    <a:lstStyle/>
                    <a:p>
                      <a:r>
                        <a:rPr lang="en-US" dirty="0"/>
                        <a:t>if ((order </a:t>
                      </a:r>
                      <a:r>
                        <a:rPr lang="en-US" dirty="0">
                          <a:solidFill>
                            <a:srgbClr val="0000FF"/>
                          </a:solidFill>
                        </a:rPr>
                        <a:t>&lt;=</a:t>
                      </a:r>
                      <a:r>
                        <a:rPr lang="en-US" dirty="0"/>
                        <a:t> 200) </a:t>
                      </a:r>
                      <a:r>
                        <a:rPr lang="en-US" dirty="0">
                          <a:solidFill>
                            <a:srgbClr val="0000FF"/>
                          </a:solidFill>
                        </a:rPr>
                        <a:t>and</a:t>
                      </a:r>
                      <a:r>
                        <a:rPr lang="en-US" dirty="0"/>
                        <a:t> (item </a:t>
                      </a:r>
                      <a:r>
                        <a:rPr lang="en-US" dirty="0">
                          <a:solidFill>
                            <a:srgbClr val="0000FF"/>
                          </a:solidFill>
                        </a:rPr>
                        <a:t>&lt;=</a:t>
                      </a:r>
                      <a:r>
                        <a:rPr lang="en-US" dirty="0"/>
                        <a:t> 3 </a:t>
                      </a:r>
                      <a:r>
                        <a:rPr lang="en-US" dirty="0">
                          <a:solidFill>
                            <a:srgbClr val="0000FF"/>
                          </a:solidFill>
                        </a:rPr>
                        <a:t>or</a:t>
                      </a:r>
                      <a:r>
                        <a:rPr lang="en-US" dirty="0"/>
                        <a:t> delivery by next day))</a:t>
                      </a:r>
                    </a:p>
                  </a:txBody>
                  <a:tcPr/>
                </a:tc>
                <a:tc>
                  <a:txBody>
                    <a:bodyPr/>
                    <a:lstStyle/>
                    <a:p>
                      <a:r>
                        <a:rPr lang="en-US" dirty="0"/>
                        <a:t>20</a:t>
                      </a:r>
                    </a:p>
                  </a:txBody>
                  <a:tcPr/>
                </a:tc>
                <a:extLst>
                  <a:ext uri="{0D108BD9-81ED-4DB2-BD59-A6C34878D82A}">
                    <a16:rowId xmlns:a16="http://schemas.microsoft.com/office/drawing/2014/main" val="875426395"/>
                  </a:ext>
                </a:extLst>
              </a:tr>
              <a:tr h="370840">
                <a:tc>
                  <a:txBody>
                    <a:bodyPr/>
                    <a:lstStyle/>
                    <a:p>
                      <a:r>
                        <a:rPr lang="en-US" dirty="0"/>
                        <a:t>Otherwise</a:t>
                      </a:r>
                    </a:p>
                  </a:txBody>
                  <a:tcPr/>
                </a:tc>
                <a:tc>
                  <a:txBody>
                    <a:bodyPr/>
                    <a:lstStyle/>
                    <a:p>
                      <a:r>
                        <a:rPr lang="en-US" dirty="0"/>
                        <a:t>free</a:t>
                      </a:r>
                    </a:p>
                  </a:txBody>
                  <a:tcPr/>
                </a:tc>
                <a:extLst>
                  <a:ext uri="{0D108BD9-81ED-4DB2-BD59-A6C34878D82A}">
                    <a16:rowId xmlns:a16="http://schemas.microsoft.com/office/drawing/2014/main" val="568060619"/>
                  </a:ext>
                </a:extLst>
              </a:tr>
            </a:tbl>
          </a:graphicData>
        </a:graphic>
      </p:graphicFrame>
      <p:sp>
        <p:nvSpPr>
          <p:cNvPr id="10" name="TextBox 9">
            <a:extLst>
              <a:ext uri="{FF2B5EF4-FFF2-40B4-BE49-F238E27FC236}">
                <a16:creationId xmlns:a16="http://schemas.microsoft.com/office/drawing/2014/main" id="{91356332-2732-47CE-BCC3-76C79407EFD7}"/>
              </a:ext>
            </a:extLst>
          </p:cNvPr>
          <p:cNvSpPr txBox="1"/>
          <p:nvPr/>
        </p:nvSpPr>
        <p:spPr>
          <a:xfrm>
            <a:off x="5053207" y="6113216"/>
            <a:ext cx="1906712" cy="646331"/>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Only 2 possible outcomes!</a:t>
            </a:r>
          </a:p>
        </p:txBody>
      </p:sp>
    </p:spTree>
    <p:extLst>
      <p:ext uri="{BB962C8B-B14F-4D97-AF65-F5344CB8AC3E}">
        <p14:creationId xmlns:p14="http://schemas.microsoft.com/office/powerpoint/2010/main" val="27239946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Past Year Midterm A.4: Q6</a:t>
            </a:r>
          </a:p>
        </p:txBody>
      </p:sp>
      <p:sp>
        <p:nvSpPr>
          <p:cNvPr id="7" name="Slide Number Placeholder 6"/>
          <p:cNvSpPr>
            <a:spLocks noGrp="1"/>
          </p:cNvSpPr>
          <p:nvPr>
            <p:ph type="sldNum" sz="quarter" idx="12"/>
          </p:nvPr>
        </p:nvSpPr>
        <p:spPr/>
        <p:txBody>
          <a:bodyPr>
            <a:normAutofit fontScale="92500"/>
          </a:bodyPr>
          <a:lstStyle/>
          <a:p>
            <a:pPr>
              <a:defRPr/>
            </a:pPr>
            <a:r>
              <a:rPr lang="en-US" sz="1200" dirty="0" err="1"/>
              <a:t>WeekRC</a:t>
            </a:r>
            <a:r>
              <a:rPr sz="1200" dirty="0"/>
              <a:t> - </a:t>
            </a:r>
            <a:fld id="{F7EC234A-9094-4BB8-9EA4-75ECDA8A365B}" type="slidenum">
              <a:rPr sz="1200" smtClean="0"/>
              <a:pPr>
                <a:defRPr/>
              </a:pPr>
              <a:t>12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0"/>
            <a:ext cx="8292856" cy="5652262"/>
          </a:xfrm>
        </p:spPr>
        <p:txBody>
          <a:bodyPr>
            <a:no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b="0" i="0" dirty="0">
                <a:solidFill>
                  <a:srgbClr val="333333"/>
                </a:solidFill>
                <a:effectLst/>
                <a:latin typeface="+mj-lt"/>
                <a:cs typeface="Calibri" panose="020F0502020204030204" pitchFamily="34" charset="0"/>
              </a:rPr>
              <a:t>A certain bookstore sells books online and charges for delivery. </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1200" dirty="0">
              <a:solidFill>
                <a:srgbClr val="333333"/>
              </a:solidFill>
              <a:latin typeface="+mj-lt"/>
              <a:cs typeface="Calibri" panose="020F0502020204030204" pitchFamily="34" charset="0"/>
            </a:endParaRP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b="0" i="0" dirty="0">
                <a:solidFill>
                  <a:srgbClr val="333333"/>
                </a:solidFill>
                <a:effectLst/>
                <a:latin typeface="+mj-lt"/>
                <a:cs typeface="Calibri" panose="020F0502020204030204" pitchFamily="34" charset="0"/>
              </a:rPr>
              <a:t>Its delivery fee for orders less than $200 is determined as follows:</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b="0" i="0" dirty="0">
                <a:solidFill>
                  <a:srgbClr val="333333"/>
                </a:solidFill>
                <a:effectLst/>
                <a:latin typeface="+mj-lt"/>
                <a:cs typeface="Calibri" panose="020F0502020204030204" pitchFamily="34" charset="0"/>
              </a:rPr>
              <a:t>If the number of items ordered is 3 or less, the delivery will cost $20 regardless of whether the delivery is by the next day or not.</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b="0" i="0" dirty="0">
                <a:solidFill>
                  <a:srgbClr val="333333"/>
                </a:solidFill>
                <a:effectLst/>
                <a:latin typeface="+mj-lt"/>
                <a:cs typeface="Calibri" panose="020F0502020204030204" pitchFamily="34" charset="0"/>
              </a:rPr>
              <a:t>If the number of items ordered is 4 or more, delivery by the next day will cost $20, otherwise, the delivery is free.</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1200" b="0" i="0" dirty="0">
              <a:solidFill>
                <a:srgbClr val="333333"/>
              </a:solidFill>
              <a:effectLst/>
              <a:latin typeface="+mj-lt"/>
              <a:cs typeface="Calibri" panose="020F0502020204030204" pitchFamily="34" charset="0"/>
            </a:endParaRP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b="0" i="0" dirty="0">
                <a:solidFill>
                  <a:srgbClr val="333333"/>
                </a:solidFill>
                <a:effectLst/>
                <a:latin typeface="+mj-lt"/>
                <a:cs typeface="Calibri" panose="020F0502020204030204" pitchFamily="34" charset="0"/>
              </a:rPr>
              <a:t>For orders of $200 or more, delivery is always free.</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solidFill>
                <a:srgbClr val="333333"/>
              </a:solidFill>
              <a:latin typeface="+mj-lt"/>
              <a:cs typeface="Calibri" panose="020F0502020204030204" pitchFamily="34" charset="0"/>
            </a:endParaRP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000" dirty="0">
              <a:solidFill>
                <a:srgbClr val="333333"/>
              </a:solidFill>
              <a:latin typeface="+mj-lt"/>
              <a:cs typeface="Calibri" panose="020F0502020204030204" pitchFamily="34" charset="0"/>
            </a:endParaRPr>
          </a:p>
        </p:txBody>
      </p:sp>
      <p:graphicFrame>
        <p:nvGraphicFramePr>
          <p:cNvPr id="2" name="Table 2">
            <a:extLst>
              <a:ext uri="{FF2B5EF4-FFF2-40B4-BE49-F238E27FC236}">
                <a16:creationId xmlns:a16="http://schemas.microsoft.com/office/drawing/2014/main" id="{38A27F37-4FE4-48C4-AD7E-F13E57112D46}"/>
              </a:ext>
            </a:extLst>
          </p:cNvPr>
          <p:cNvGraphicFramePr>
            <a:graphicFrameLocks noGrp="1"/>
          </p:cNvGraphicFramePr>
          <p:nvPr>
            <p:extLst>
              <p:ext uri="{D42A27DB-BD31-4B8C-83A1-F6EECF244321}">
                <p14:modId xmlns:p14="http://schemas.microsoft.com/office/powerpoint/2010/main" val="200603350"/>
              </p:ext>
            </p:extLst>
          </p:nvPr>
        </p:nvGraphicFramePr>
        <p:xfrm>
          <a:off x="1007623" y="5241191"/>
          <a:ext cx="7065938" cy="1112520"/>
        </p:xfrm>
        <a:graphic>
          <a:graphicData uri="http://schemas.openxmlformats.org/drawingml/2006/table">
            <a:tbl>
              <a:tblPr firstRow="1" bandRow="1">
                <a:tableStyleId>{5C22544A-7EE6-4342-B048-85BDC9FD1C3A}</a:tableStyleId>
              </a:tblPr>
              <a:tblGrid>
                <a:gridCol w="6247130">
                  <a:extLst>
                    <a:ext uri="{9D8B030D-6E8A-4147-A177-3AD203B41FA5}">
                      <a16:colId xmlns:a16="http://schemas.microsoft.com/office/drawing/2014/main" val="350580542"/>
                    </a:ext>
                  </a:extLst>
                </a:gridCol>
                <a:gridCol w="818808">
                  <a:extLst>
                    <a:ext uri="{9D8B030D-6E8A-4147-A177-3AD203B41FA5}">
                      <a16:colId xmlns:a16="http://schemas.microsoft.com/office/drawing/2014/main" val="4193628233"/>
                    </a:ext>
                  </a:extLst>
                </a:gridCol>
              </a:tblGrid>
              <a:tr h="370840">
                <a:tc>
                  <a:txBody>
                    <a:bodyPr/>
                    <a:lstStyle/>
                    <a:p>
                      <a:r>
                        <a:rPr lang="en-US" dirty="0"/>
                        <a:t>Condition</a:t>
                      </a:r>
                    </a:p>
                  </a:txBody>
                  <a:tcPr/>
                </a:tc>
                <a:tc>
                  <a:txBody>
                    <a:bodyPr/>
                    <a:lstStyle/>
                    <a:p>
                      <a:r>
                        <a:rPr lang="en-US" dirty="0"/>
                        <a:t>Cost</a:t>
                      </a:r>
                    </a:p>
                  </a:txBody>
                  <a:tcPr/>
                </a:tc>
                <a:extLst>
                  <a:ext uri="{0D108BD9-81ED-4DB2-BD59-A6C34878D82A}">
                    <a16:rowId xmlns:a16="http://schemas.microsoft.com/office/drawing/2014/main" val="2111662613"/>
                  </a:ext>
                </a:extLst>
              </a:tr>
              <a:tr h="370840">
                <a:tc>
                  <a:txBody>
                    <a:bodyPr/>
                    <a:lstStyle/>
                    <a:p>
                      <a:r>
                        <a:rPr lang="en-US" dirty="0"/>
                        <a:t>if ((order </a:t>
                      </a:r>
                      <a:r>
                        <a:rPr lang="en-US" dirty="0">
                          <a:solidFill>
                            <a:srgbClr val="0000FF"/>
                          </a:solidFill>
                        </a:rPr>
                        <a:t>&gt;</a:t>
                      </a:r>
                      <a:r>
                        <a:rPr lang="en-US" dirty="0"/>
                        <a:t> 200) or (item </a:t>
                      </a:r>
                      <a:r>
                        <a:rPr lang="en-US" dirty="0">
                          <a:solidFill>
                            <a:srgbClr val="0000FF"/>
                          </a:solidFill>
                        </a:rPr>
                        <a:t>&gt;=</a:t>
                      </a:r>
                      <a:r>
                        <a:rPr lang="en-US" dirty="0"/>
                        <a:t> 3 </a:t>
                      </a:r>
                      <a:r>
                        <a:rPr lang="en-US" dirty="0">
                          <a:solidFill>
                            <a:srgbClr val="0000FF"/>
                          </a:solidFill>
                        </a:rPr>
                        <a:t>and not</a:t>
                      </a:r>
                      <a:r>
                        <a:rPr lang="en-US" dirty="0"/>
                        <a:t> delivery by next day))</a:t>
                      </a:r>
                    </a:p>
                  </a:txBody>
                  <a:tcPr/>
                </a:tc>
                <a:tc>
                  <a:txBody>
                    <a:bodyPr/>
                    <a:lstStyle/>
                    <a:p>
                      <a:r>
                        <a:rPr lang="en-US" dirty="0"/>
                        <a:t>free</a:t>
                      </a:r>
                    </a:p>
                  </a:txBody>
                  <a:tcPr/>
                </a:tc>
                <a:extLst>
                  <a:ext uri="{0D108BD9-81ED-4DB2-BD59-A6C34878D82A}">
                    <a16:rowId xmlns:a16="http://schemas.microsoft.com/office/drawing/2014/main" val="875426395"/>
                  </a:ext>
                </a:extLst>
              </a:tr>
              <a:tr h="370840">
                <a:tc>
                  <a:txBody>
                    <a:bodyPr/>
                    <a:lstStyle/>
                    <a:p>
                      <a:r>
                        <a:rPr lang="en-US" dirty="0"/>
                        <a:t>Otherwise</a:t>
                      </a:r>
                    </a:p>
                  </a:txBody>
                  <a:tcPr/>
                </a:tc>
                <a:tc>
                  <a:txBody>
                    <a:bodyPr/>
                    <a:lstStyle/>
                    <a:p>
                      <a:r>
                        <a:rPr lang="en-US" dirty="0"/>
                        <a:t>20</a:t>
                      </a:r>
                    </a:p>
                  </a:txBody>
                  <a:tcPr/>
                </a:tc>
                <a:extLst>
                  <a:ext uri="{0D108BD9-81ED-4DB2-BD59-A6C34878D82A}">
                    <a16:rowId xmlns:a16="http://schemas.microsoft.com/office/drawing/2014/main" val="568060619"/>
                  </a:ext>
                </a:extLst>
              </a:tr>
            </a:tbl>
          </a:graphicData>
        </a:graphic>
      </p:graphicFrame>
      <p:sp>
        <p:nvSpPr>
          <p:cNvPr id="14" name="TextBox 13">
            <a:extLst>
              <a:ext uri="{FF2B5EF4-FFF2-40B4-BE49-F238E27FC236}">
                <a16:creationId xmlns:a16="http://schemas.microsoft.com/office/drawing/2014/main" id="{A2BE4111-C2B2-4D27-A7A2-272E60730B5E}"/>
              </a:ext>
            </a:extLst>
          </p:cNvPr>
          <p:cNvSpPr txBox="1"/>
          <p:nvPr/>
        </p:nvSpPr>
        <p:spPr>
          <a:xfrm>
            <a:off x="5053207" y="6113216"/>
            <a:ext cx="1522254" cy="646331"/>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De Morgan's Law helps!</a:t>
            </a:r>
          </a:p>
        </p:txBody>
      </p:sp>
    </p:spTree>
    <p:extLst>
      <p:ext uri="{BB962C8B-B14F-4D97-AF65-F5344CB8AC3E}">
        <p14:creationId xmlns:p14="http://schemas.microsoft.com/office/powerpoint/2010/main" val="36556994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5"/>
          <p:cNvSpPr>
            <a:spLocks noGrp="1"/>
          </p:cNvSpPr>
          <p:nvPr>
            <p:ph idx="1"/>
          </p:nvPr>
        </p:nvSpPr>
        <p:spPr>
          <a:xfrm>
            <a:off x="587375" y="1187450"/>
            <a:ext cx="8292856" cy="5652262"/>
          </a:xfrm>
        </p:spPr>
        <p:txBody>
          <a:bodyPr>
            <a:no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b="0" i="0" dirty="0" err="1">
                <a:solidFill>
                  <a:srgbClr val="333333"/>
                </a:solidFill>
                <a:effectLst/>
                <a:latin typeface="+mj-lt"/>
                <a:cs typeface="Calibri" panose="020F0502020204030204" pitchFamily="34" charset="0"/>
              </a:rPr>
              <a:t>Mr</a:t>
            </a:r>
            <a:r>
              <a:rPr lang="en-US" b="0" i="0" dirty="0">
                <a:solidFill>
                  <a:srgbClr val="333333"/>
                </a:solidFill>
                <a:effectLst/>
                <a:latin typeface="+mj-lt"/>
                <a:cs typeface="Calibri" panose="020F0502020204030204" pitchFamily="34" charset="0"/>
              </a:rPr>
              <a:t> Bean only brings an umbrella along with him when he is with his girlfriend or it is raining. </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solidFill>
                <a:srgbClr val="333333"/>
              </a:solidFill>
              <a:latin typeface="+mj-lt"/>
              <a:cs typeface="Calibri" panose="020F0502020204030204" pitchFamily="34" charset="0"/>
            </a:endParaRP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b="0" i="0" dirty="0">
                <a:solidFill>
                  <a:srgbClr val="333333"/>
                </a:solidFill>
                <a:effectLst/>
                <a:latin typeface="+mj-lt"/>
                <a:cs typeface="Calibri" panose="020F0502020204030204" pitchFamily="34" charset="0"/>
              </a:rPr>
              <a:t>However, he never brings an umbrella when he is with his mother regardless of whether it rains or not (since she always brings one), except when he is with both his girlfriend and mother.  </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solidFill>
                <a:srgbClr val="333333"/>
              </a:solidFill>
              <a:latin typeface="+mj-lt"/>
              <a:cs typeface="Calibri" panose="020F0502020204030204" pitchFamily="34" charset="0"/>
            </a:endParaRP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b="0" i="0" dirty="0">
                <a:solidFill>
                  <a:srgbClr val="333333"/>
                </a:solidFill>
                <a:effectLst/>
                <a:latin typeface="+mj-lt"/>
                <a:cs typeface="Calibri" panose="020F0502020204030204" pitchFamily="34" charset="0"/>
              </a:rPr>
              <a:t>When he is with both of them, he will bring an umbrella anyway (since there are three people to shelter now).</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solidFill>
                <a:srgbClr val="333333"/>
              </a:solidFill>
              <a:latin typeface="+mj-lt"/>
              <a:cs typeface="Calibri" panose="020F0502020204030204" pitchFamily="34" charset="0"/>
            </a:endParaRPr>
          </a:p>
          <a:p>
            <a:pPr marL="0" indent="0">
              <a:spcBef>
                <a:spcPts val="600"/>
              </a:spcBef>
              <a:buClr>
                <a:schemeClr val="tx1">
                  <a:lumMod val="90000"/>
                  <a:lumOff val="10000"/>
                </a:schemeClr>
              </a:buClr>
              <a:buSzPct val="100000"/>
              <a:buNone/>
              <a:defRPr/>
            </a:pPr>
            <a:endParaRPr lang="en-US" dirty="0">
              <a:solidFill>
                <a:srgbClr val="333333"/>
              </a:solidFill>
              <a:latin typeface="+mj-lt"/>
              <a:cs typeface="Calibri" panose="020F0502020204030204" pitchFamily="34" charset="0"/>
            </a:endParaRP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000" dirty="0">
              <a:solidFill>
                <a:srgbClr val="333333"/>
              </a:solidFill>
              <a:latin typeface="+mj-lt"/>
              <a:cs typeface="Calibri" panose="020F0502020204030204" pitchFamily="34" charset="0"/>
            </a:endParaRPr>
          </a:p>
        </p:txBody>
      </p:sp>
      <p:graphicFrame>
        <p:nvGraphicFramePr>
          <p:cNvPr id="10" name="Table 2">
            <a:extLst>
              <a:ext uri="{FF2B5EF4-FFF2-40B4-BE49-F238E27FC236}">
                <a16:creationId xmlns:a16="http://schemas.microsoft.com/office/drawing/2014/main" id="{CE264A83-C6F7-4AA0-B7EA-FE431E9F39E9}"/>
              </a:ext>
            </a:extLst>
          </p:cNvPr>
          <p:cNvGraphicFramePr>
            <a:graphicFrameLocks noGrp="1"/>
          </p:cNvGraphicFramePr>
          <p:nvPr>
            <p:extLst>
              <p:ext uri="{D42A27DB-BD31-4B8C-83A1-F6EECF244321}">
                <p14:modId xmlns:p14="http://schemas.microsoft.com/office/powerpoint/2010/main" val="3423231067"/>
              </p:ext>
            </p:extLst>
          </p:nvPr>
        </p:nvGraphicFramePr>
        <p:xfrm>
          <a:off x="1028171" y="5364480"/>
          <a:ext cx="5699760" cy="1112520"/>
        </p:xfrm>
        <a:graphic>
          <a:graphicData uri="http://schemas.openxmlformats.org/drawingml/2006/table">
            <a:tbl>
              <a:tblPr firstRow="1" bandRow="1">
                <a:tableStyleId>{5C22544A-7EE6-4342-B048-85BDC9FD1C3A}</a:tableStyleId>
              </a:tblPr>
              <a:tblGrid>
                <a:gridCol w="4335780">
                  <a:extLst>
                    <a:ext uri="{9D8B030D-6E8A-4147-A177-3AD203B41FA5}">
                      <a16:colId xmlns:a16="http://schemas.microsoft.com/office/drawing/2014/main" val="350580542"/>
                    </a:ext>
                  </a:extLst>
                </a:gridCol>
                <a:gridCol w="1363980">
                  <a:extLst>
                    <a:ext uri="{9D8B030D-6E8A-4147-A177-3AD203B41FA5}">
                      <a16:colId xmlns:a16="http://schemas.microsoft.com/office/drawing/2014/main" val="4193628233"/>
                    </a:ext>
                  </a:extLst>
                </a:gridCol>
              </a:tblGrid>
              <a:tr h="370840">
                <a:tc>
                  <a:txBody>
                    <a:bodyPr/>
                    <a:lstStyle/>
                    <a:p>
                      <a:r>
                        <a:rPr lang="en-US" dirty="0"/>
                        <a:t>Condition</a:t>
                      </a:r>
                    </a:p>
                  </a:txBody>
                  <a:tcPr/>
                </a:tc>
                <a:tc>
                  <a:txBody>
                    <a:bodyPr/>
                    <a:lstStyle/>
                    <a:p>
                      <a:r>
                        <a:rPr lang="en-US" dirty="0"/>
                        <a:t>Umbrella?</a:t>
                      </a:r>
                    </a:p>
                  </a:txBody>
                  <a:tcPr/>
                </a:tc>
                <a:extLst>
                  <a:ext uri="{0D108BD9-81ED-4DB2-BD59-A6C34878D82A}">
                    <a16:rowId xmlns:a16="http://schemas.microsoft.com/office/drawing/2014/main" val="2111662613"/>
                  </a:ext>
                </a:extLst>
              </a:tr>
              <a:tr h="370840">
                <a:tc>
                  <a:txBody>
                    <a:bodyPr/>
                    <a:lstStyle/>
                    <a:p>
                      <a:r>
                        <a:rPr lang="en-US" dirty="0"/>
                        <a:t>if (</a:t>
                      </a:r>
                      <a:r>
                        <a:rPr lang="en-US" dirty="0" err="1"/>
                        <a:t>with_gf</a:t>
                      </a:r>
                      <a:r>
                        <a:rPr lang="en-US" dirty="0"/>
                        <a:t> </a:t>
                      </a:r>
                      <a:r>
                        <a:rPr lang="en-US" dirty="0">
                          <a:solidFill>
                            <a:srgbClr val="0000FF"/>
                          </a:solidFill>
                        </a:rPr>
                        <a:t>or</a:t>
                      </a:r>
                      <a:r>
                        <a:rPr lang="en-US" dirty="0"/>
                        <a:t> (raining </a:t>
                      </a:r>
                      <a:r>
                        <a:rPr lang="en-US" dirty="0">
                          <a:solidFill>
                            <a:srgbClr val="0000FF"/>
                          </a:solidFill>
                        </a:rPr>
                        <a:t>and not </a:t>
                      </a:r>
                      <a:r>
                        <a:rPr lang="en-US" dirty="0"/>
                        <a:t>with mum))</a:t>
                      </a:r>
                    </a:p>
                  </a:txBody>
                  <a:tcPr/>
                </a:tc>
                <a:tc>
                  <a:txBody>
                    <a:bodyPr/>
                    <a:lstStyle/>
                    <a:p>
                      <a:r>
                        <a:rPr lang="en-US" dirty="0"/>
                        <a:t>Yes</a:t>
                      </a:r>
                    </a:p>
                  </a:txBody>
                  <a:tcPr/>
                </a:tc>
                <a:extLst>
                  <a:ext uri="{0D108BD9-81ED-4DB2-BD59-A6C34878D82A}">
                    <a16:rowId xmlns:a16="http://schemas.microsoft.com/office/drawing/2014/main" val="875426395"/>
                  </a:ext>
                </a:extLst>
              </a:tr>
              <a:tr h="370840">
                <a:tc>
                  <a:txBody>
                    <a:bodyPr/>
                    <a:lstStyle/>
                    <a:p>
                      <a:r>
                        <a:rPr lang="en-US" dirty="0"/>
                        <a:t>Otherwise</a:t>
                      </a:r>
                    </a:p>
                  </a:txBody>
                  <a:tcPr/>
                </a:tc>
                <a:tc>
                  <a:txBody>
                    <a:bodyPr/>
                    <a:lstStyle/>
                    <a:p>
                      <a:r>
                        <a:rPr lang="en-US" dirty="0"/>
                        <a:t>No</a:t>
                      </a:r>
                    </a:p>
                  </a:txBody>
                  <a:tcPr/>
                </a:tc>
                <a:extLst>
                  <a:ext uri="{0D108BD9-81ED-4DB2-BD59-A6C34878D82A}">
                    <a16:rowId xmlns:a16="http://schemas.microsoft.com/office/drawing/2014/main" val="568060619"/>
                  </a:ext>
                </a:extLst>
              </a:tr>
            </a:tbl>
          </a:graphicData>
        </a:graphic>
      </p:graphicFrame>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Past Year Midterm A.4: Q7</a:t>
            </a:r>
          </a:p>
        </p:txBody>
      </p:sp>
      <p:sp>
        <p:nvSpPr>
          <p:cNvPr id="7" name="Slide Number Placeholder 6"/>
          <p:cNvSpPr>
            <a:spLocks noGrp="1"/>
          </p:cNvSpPr>
          <p:nvPr>
            <p:ph type="sldNum" sz="quarter" idx="12"/>
          </p:nvPr>
        </p:nvSpPr>
        <p:spPr/>
        <p:txBody>
          <a:bodyPr>
            <a:normAutofit fontScale="92500"/>
          </a:bodyPr>
          <a:lstStyle/>
          <a:p>
            <a:pPr>
              <a:defRPr/>
            </a:pPr>
            <a:r>
              <a:rPr lang="en-US" sz="1200" dirty="0" err="1"/>
              <a:t>WeekRC</a:t>
            </a:r>
            <a:r>
              <a:rPr sz="1200" dirty="0"/>
              <a:t> - </a:t>
            </a:r>
            <a:fld id="{F7EC234A-9094-4BB8-9EA4-75ECDA8A365B}" type="slidenum">
              <a:rPr sz="1200" smtClean="0"/>
              <a:pPr>
                <a:defRPr/>
              </a:pPr>
              <a:t>13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Tree>
    <p:extLst>
      <p:ext uri="{BB962C8B-B14F-4D97-AF65-F5344CB8AC3E}">
        <p14:creationId xmlns:p14="http://schemas.microsoft.com/office/powerpoint/2010/main" val="34316589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Past Year Midterm Section A.5: Q8</a:t>
            </a:r>
          </a:p>
        </p:txBody>
      </p:sp>
      <p:sp>
        <p:nvSpPr>
          <p:cNvPr id="7" name="Slide Number Placeholder 6"/>
          <p:cNvSpPr>
            <a:spLocks noGrp="1"/>
          </p:cNvSpPr>
          <p:nvPr>
            <p:ph type="sldNum" sz="quarter" idx="12"/>
          </p:nvPr>
        </p:nvSpPr>
        <p:spPr/>
        <p:txBody>
          <a:bodyPr>
            <a:normAutofit fontScale="92500"/>
          </a:bodyPr>
          <a:lstStyle/>
          <a:p>
            <a:pPr>
              <a:defRPr/>
            </a:pPr>
            <a:r>
              <a:rPr lang="en-US" sz="1200" dirty="0" err="1"/>
              <a:t>WeekRC</a:t>
            </a:r>
            <a:r>
              <a:rPr sz="1200" dirty="0"/>
              <a:t> - </a:t>
            </a:r>
            <a:fld id="{F7EC234A-9094-4BB8-9EA4-75ECDA8A365B}" type="slidenum">
              <a:rPr sz="1200" smtClean="0"/>
              <a:pPr>
                <a:defRPr/>
              </a:pPr>
              <a:t>14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0"/>
            <a:ext cx="8292856" cy="5652262"/>
          </a:xfrm>
        </p:spPr>
        <p:txBody>
          <a:bodyPr>
            <a:norm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Consider the following recursive C function.</a:t>
            </a: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br>
              <a:rPr lang="en-US" sz="2800" dirty="0"/>
            </a:br>
            <a:endParaRPr lang="en-US" sz="1000"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b="0" i="0" dirty="0">
                <a:solidFill>
                  <a:srgbClr val="333333"/>
                </a:solidFill>
                <a:effectLst/>
                <a:latin typeface="+mj-lt"/>
              </a:rPr>
              <a:t>Determine the value returned when f(10, 25) is invoked.</a:t>
            </a:r>
            <a:endParaRPr lang="en-US" sz="3200" dirty="0">
              <a:latin typeface="+mj-lt"/>
            </a:endParaRPr>
          </a:p>
        </p:txBody>
      </p:sp>
      <p:sp>
        <p:nvSpPr>
          <p:cNvPr id="9" name="TextBox 8">
            <a:extLst>
              <a:ext uri="{FF2B5EF4-FFF2-40B4-BE49-F238E27FC236}">
                <a16:creationId xmlns:a16="http://schemas.microsoft.com/office/drawing/2014/main" id="{B09937E4-9D8A-4892-9CF5-5F2967247F6F}"/>
              </a:ext>
            </a:extLst>
          </p:cNvPr>
          <p:cNvSpPr txBox="1"/>
          <p:nvPr/>
        </p:nvSpPr>
        <p:spPr>
          <a:xfrm>
            <a:off x="667390" y="1671816"/>
            <a:ext cx="7486010" cy="2554545"/>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l"/>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f(</a:t>
            </a:r>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n, </a:t>
            </a:r>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i</a:t>
            </a:r>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if</a:t>
            </a:r>
            <a:r>
              <a:rPr lang="en-US" sz="2000" b="1" i="0" dirty="0">
                <a:solidFill>
                  <a:schemeClr val="tx1"/>
                </a:solidFill>
                <a:effectLst/>
                <a:latin typeface="Courier New" panose="02070309020205020404" pitchFamily="49" charset="0"/>
              </a:rPr>
              <a:t> (n == </a:t>
            </a:r>
            <a:r>
              <a:rPr lang="en-US" sz="2000" b="1" i="0" dirty="0" err="1">
                <a:solidFill>
                  <a:schemeClr val="tx1"/>
                </a:solidFill>
                <a:effectLst/>
                <a:latin typeface="Courier New" panose="02070309020205020404" pitchFamily="49" charset="0"/>
              </a:rPr>
              <a:t>i</a:t>
            </a:r>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return</a:t>
            </a:r>
            <a:r>
              <a:rPr lang="en-US" sz="2000" b="1" i="0" dirty="0">
                <a:solidFill>
                  <a:schemeClr val="tx1"/>
                </a:solidFill>
                <a:effectLst/>
                <a:latin typeface="Courier New" panose="02070309020205020404" pitchFamily="49" charset="0"/>
              </a:rPr>
              <a:t> </a:t>
            </a:r>
            <a:r>
              <a:rPr lang="en-US" sz="2000" b="1" i="0" dirty="0">
                <a:solidFill>
                  <a:srgbClr val="C00000"/>
                </a:solidFill>
                <a:effectLst/>
                <a:latin typeface="Courier New" panose="02070309020205020404" pitchFamily="49" charset="0"/>
              </a:rPr>
              <a:t>0</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    }</a:t>
            </a:r>
          </a:p>
          <a:p>
            <a:pPr algn="l"/>
            <a:r>
              <a:rPr lang="en-US" sz="2000" b="1" dirty="0">
                <a:solidFill>
                  <a:schemeClr val="tx1"/>
                </a:solidFill>
                <a:latin typeface="Courier New" panose="02070309020205020404" pitchFamily="49" charset="0"/>
              </a:rPr>
              <a:t>    </a:t>
            </a:r>
            <a:r>
              <a:rPr lang="en-US" sz="2000" b="1" i="0" dirty="0">
                <a:solidFill>
                  <a:schemeClr val="tx1"/>
                </a:solidFill>
                <a:effectLst/>
                <a:latin typeface="Courier New" panose="02070309020205020404" pitchFamily="49" charset="0"/>
              </a:rPr>
              <a:t>if (n &gt; </a:t>
            </a:r>
            <a:r>
              <a:rPr lang="en-US" sz="2000" b="1" i="0" dirty="0" err="1">
                <a:solidFill>
                  <a:schemeClr val="tx1"/>
                </a:solidFill>
                <a:effectLst/>
                <a:latin typeface="Courier New" panose="02070309020205020404" pitchFamily="49" charset="0"/>
              </a:rPr>
              <a:t>i</a:t>
            </a:r>
            <a:r>
              <a:rPr lang="en-US" sz="2000" b="1" i="0" dirty="0">
                <a:solidFill>
                  <a:schemeClr val="tx1"/>
                </a:solidFill>
                <a:effectLst/>
                <a:latin typeface="Courier New" panose="02070309020205020404" pitchFamily="49" charset="0"/>
              </a:rPr>
              <a:t>) {</a:t>
            </a:r>
          </a:p>
          <a:p>
            <a:pPr algn="l"/>
            <a:r>
              <a:rPr lang="en-US" sz="2000" b="1" dirty="0">
                <a:solidFill>
                  <a:schemeClr val="tx1"/>
                </a:solidFill>
                <a:latin typeface="Courier New" panose="02070309020205020404" pitchFamily="49" charset="0"/>
              </a:rPr>
              <a:t>     </a:t>
            </a:r>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return</a:t>
            </a:r>
            <a:r>
              <a:rPr lang="en-US" sz="2000" b="1" i="0" dirty="0">
                <a:solidFill>
                  <a:schemeClr val="tx1"/>
                </a:solidFill>
                <a:effectLst/>
                <a:latin typeface="Courier New" panose="02070309020205020404" pitchFamily="49" charset="0"/>
              </a:rPr>
              <a:t> </a:t>
            </a:r>
            <a:r>
              <a:rPr lang="en-US" sz="2000" b="1" i="0" dirty="0">
                <a:solidFill>
                  <a:srgbClr val="C00000"/>
                </a:solidFill>
                <a:effectLst/>
                <a:latin typeface="Courier New" panose="02070309020205020404" pitchFamily="49" charset="0"/>
              </a:rPr>
              <a:t>1</a:t>
            </a:r>
            <a:r>
              <a:rPr lang="en-US" sz="2000" b="1" i="0" dirty="0">
                <a:solidFill>
                  <a:schemeClr val="tx1"/>
                </a:solidFill>
                <a:effectLst/>
                <a:latin typeface="Courier New" panose="02070309020205020404" pitchFamily="49" charset="0"/>
              </a:rPr>
              <a:t>;    </a:t>
            </a:r>
          </a:p>
          <a:p>
            <a:pPr algn="l"/>
            <a:r>
              <a:rPr lang="en-US" sz="2000" b="1" dirty="0">
                <a:solidFill>
                  <a:schemeClr val="tx1"/>
                </a:solidFill>
                <a:latin typeface="Courier New" panose="02070309020205020404" pitchFamily="49" charset="0"/>
              </a:rPr>
              <a:t>    </a:t>
            </a:r>
            <a:r>
              <a:rPr lang="en-US" sz="2000" b="1" i="0" dirty="0">
                <a:solidFill>
                  <a:schemeClr val="tx1"/>
                </a:solidFill>
                <a:effectLst/>
                <a:latin typeface="Courier New" panose="02070309020205020404" pitchFamily="49" charset="0"/>
              </a:rPr>
              <a:t>}    </a:t>
            </a:r>
          </a:p>
          <a:p>
            <a:pPr algn="l"/>
            <a:r>
              <a:rPr lang="en-US" sz="2000" b="1" dirty="0">
                <a:solidFill>
                  <a:schemeClr val="tx1"/>
                </a:solidFill>
                <a:latin typeface="Courier New" panose="02070309020205020404" pitchFamily="49" charset="0"/>
              </a:rPr>
              <a:t>    </a:t>
            </a:r>
            <a:r>
              <a:rPr lang="en-US" sz="2000" b="1" i="0" dirty="0">
                <a:solidFill>
                  <a:srgbClr val="0000FF"/>
                </a:solidFill>
                <a:effectLst/>
                <a:latin typeface="Courier New" panose="02070309020205020404" pitchFamily="49" charset="0"/>
              </a:rPr>
              <a:t>return</a:t>
            </a:r>
            <a:r>
              <a:rPr lang="en-US" sz="2000" b="1" i="0" dirty="0">
                <a:solidFill>
                  <a:schemeClr val="tx1"/>
                </a:solidFill>
                <a:effectLst/>
                <a:latin typeface="Courier New" panose="02070309020205020404" pitchFamily="49" charset="0"/>
              </a:rPr>
              <a:t> </a:t>
            </a:r>
            <a:r>
              <a:rPr lang="en-US" sz="2000" b="1" i="0" dirty="0">
                <a:solidFill>
                  <a:srgbClr val="C00000"/>
                </a:solidFill>
                <a:effectLst/>
                <a:latin typeface="Courier New" panose="02070309020205020404" pitchFamily="49" charset="0"/>
              </a:rPr>
              <a:t>1</a:t>
            </a:r>
            <a:r>
              <a:rPr lang="en-US" sz="2000" b="1" i="0" dirty="0">
                <a:solidFill>
                  <a:schemeClr val="tx1"/>
                </a:solidFill>
                <a:effectLst/>
                <a:latin typeface="Courier New" panose="02070309020205020404" pitchFamily="49" charset="0"/>
              </a:rPr>
              <a:t> + f(n + </a:t>
            </a:r>
            <a:r>
              <a:rPr lang="en-US" sz="2000" b="1" i="0" dirty="0">
                <a:solidFill>
                  <a:srgbClr val="C00000"/>
                </a:solidFill>
                <a:effectLst/>
                <a:latin typeface="Courier New" panose="02070309020205020404" pitchFamily="49" charset="0"/>
              </a:rPr>
              <a:t>2</a:t>
            </a:r>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i</a:t>
            </a:r>
            <a:r>
              <a:rPr lang="en-US" sz="2000" b="1" i="0" dirty="0">
                <a:solidFill>
                  <a:schemeClr val="tx1"/>
                </a:solidFill>
                <a:effectLst/>
                <a:latin typeface="Courier New" panose="02070309020205020404" pitchFamily="49" charset="0"/>
              </a:rPr>
              <a:t> – </a:t>
            </a:r>
            <a:r>
              <a:rPr lang="en-US" sz="2000" b="1" i="0" dirty="0">
                <a:solidFill>
                  <a:srgbClr val="C00000"/>
                </a:solidFill>
                <a:effectLst/>
                <a:latin typeface="Courier New" panose="02070309020205020404" pitchFamily="49" charset="0"/>
              </a:rPr>
              <a:t>1</a:t>
            </a:r>
            <a:r>
              <a:rPr lang="en-US" sz="2000" b="1" i="0" dirty="0">
                <a:solidFill>
                  <a:schemeClr val="tx1"/>
                </a:solidFill>
                <a:effectLst/>
                <a:latin typeface="Courier New" panose="02070309020205020404" pitchFamily="49" charset="0"/>
              </a:rPr>
              <a:t>);}</a:t>
            </a:r>
            <a:endParaRPr lang="en-US" sz="2000" b="1" i="0" dirty="0">
              <a:solidFill>
                <a:schemeClr val="tx1"/>
              </a:solidFill>
              <a:effectLst/>
              <a:latin typeface="Open Sans"/>
            </a:endParaRPr>
          </a:p>
        </p:txBody>
      </p:sp>
      <p:sp>
        <p:nvSpPr>
          <p:cNvPr id="14" name="TextBox 13">
            <a:extLst>
              <a:ext uri="{FF2B5EF4-FFF2-40B4-BE49-F238E27FC236}">
                <a16:creationId xmlns:a16="http://schemas.microsoft.com/office/drawing/2014/main" id="{680551C0-4AF2-4CA6-BA7A-91BFAF17050C}"/>
              </a:ext>
            </a:extLst>
          </p:cNvPr>
          <p:cNvSpPr txBox="1"/>
          <p:nvPr/>
        </p:nvSpPr>
        <p:spPr>
          <a:xfrm>
            <a:off x="1048857" y="4747220"/>
            <a:ext cx="3256016" cy="2031325"/>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F(10,25) </a:t>
            </a:r>
          </a:p>
          <a:p>
            <a:r>
              <a:rPr lang="en-US" dirty="0">
                <a:sym typeface="Wingdings" panose="05000000000000000000" pitchFamily="2" charset="2"/>
              </a:rPr>
              <a:t> </a:t>
            </a:r>
            <a:r>
              <a:rPr lang="en-US" dirty="0">
                <a:solidFill>
                  <a:srgbClr val="0000FF"/>
                </a:solidFill>
                <a:sym typeface="Wingdings" panose="05000000000000000000" pitchFamily="2" charset="2"/>
              </a:rPr>
              <a:t>1+ f(12,24)</a:t>
            </a:r>
            <a:endParaRPr lang="en-US" dirty="0">
              <a:sym typeface="Wingdings" panose="05000000000000000000" pitchFamily="2" charset="2"/>
            </a:endParaRPr>
          </a:p>
          <a:p>
            <a:r>
              <a:rPr lang="en-US" dirty="0">
                <a:sym typeface="Wingdings" panose="05000000000000000000" pitchFamily="2" charset="2"/>
              </a:rPr>
              <a:t> 1 + </a:t>
            </a:r>
            <a:r>
              <a:rPr lang="en-US" dirty="0">
                <a:solidFill>
                  <a:srgbClr val="0000FF"/>
                </a:solidFill>
                <a:sym typeface="Wingdings" panose="05000000000000000000" pitchFamily="2" charset="2"/>
              </a:rPr>
              <a:t>1 + f(14, 23)</a:t>
            </a:r>
          </a:p>
          <a:p>
            <a:pPr marL="285750" indent="-285750">
              <a:buFont typeface="Wingdings" panose="05000000000000000000" pitchFamily="2" charset="2"/>
              <a:buChar char="à"/>
            </a:pPr>
            <a:r>
              <a:rPr lang="en-US" dirty="0">
                <a:sym typeface="Wingdings" panose="05000000000000000000" pitchFamily="2" charset="2"/>
              </a:rPr>
              <a:t>1+ 1 + </a:t>
            </a:r>
            <a:r>
              <a:rPr lang="en-US" dirty="0">
                <a:solidFill>
                  <a:srgbClr val="0000FF"/>
                </a:solidFill>
                <a:sym typeface="Wingdings" panose="05000000000000000000" pitchFamily="2" charset="2"/>
              </a:rPr>
              <a:t>1 + f(16, 22) </a:t>
            </a:r>
          </a:p>
          <a:p>
            <a:pPr marL="285750" indent="-285750">
              <a:buFont typeface="Wingdings" panose="05000000000000000000" pitchFamily="2" charset="2"/>
              <a:buChar char="à"/>
            </a:pPr>
            <a:r>
              <a:rPr lang="en-US" dirty="0">
                <a:sym typeface="Wingdings" panose="05000000000000000000" pitchFamily="2" charset="2"/>
              </a:rPr>
              <a:t>1+ 1 + 1 + </a:t>
            </a:r>
            <a:r>
              <a:rPr lang="en-US" dirty="0">
                <a:solidFill>
                  <a:srgbClr val="0000FF"/>
                </a:solidFill>
                <a:sym typeface="Wingdings" panose="05000000000000000000" pitchFamily="2" charset="2"/>
              </a:rPr>
              <a:t>1 + f(18, 21)</a:t>
            </a:r>
            <a:endParaRPr lang="en-US" dirty="0">
              <a:solidFill>
                <a:srgbClr val="0000FF"/>
              </a:solidFill>
            </a:endParaRPr>
          </a:p>
          <a:p>
            <a:pPr marL="285750" indent="-285750">
              <a:buFont typeface="Wingdings" panose="05000000000000000000" pitchFamily="2" charset="2"/>
              <a:buChar char="à"/>
            </a:pPr>
            <a:r>
              <a:rPr lang="en-US" dirty="0">
                <a:sym typeface="Wingdings" panose="05000000000000000000" pitchFamily="2" charset="2"/>
              </a:rPr>
              <a:t>1+ 1 + 1 + 1 + </a:t>
            </a:r>
            <a:r>
              <a:rPr lang="en-US" dirty="0">
                <a:solidFill>
                  <a:srgbClr val="0000FF"/>
                </a:solidFill>
                <a:sym typeface="Wingdings" panose="05000000000000000000" pitchFamily="2" charset="2"/>
              </a:rPr>
              <a:t>1 + f(20, 20)</a:t>
            </a:r>
          </a:p>
          <a:p>
            <a:pPr marL="285750" indent="-285750">
              <a:buFont typeface="Wingdings" panose="05000000000000000000" pitchFamily="2" charset="2"/>
              <a:buChar char="à"/>
            </a:pPr>
            <a:r>
              <a:rPr lang="en-US" dirty="0">
                <a:sym typeface="Wingdings" panose="05000000000000000000" pitchFamily="2" charset="2"/>
              </a:rPr>
              <a:t>1+ 1 + 1 + 1 + </a:t>
            </a:r>
            <a:r>
              <a:rPr lang="en-US" dirty="0">
                <a:solidFill>
                  <a:schemeClr val="tx1"/>
                </a:solidFill>
                <a:sym typeface="Wingdings" panose="05000000000000000000" pitchFamily="2" charset="2"/>
              </a:rPr>
              <a:t>1 + </a:t>
            </a:r>
            <a:r>
              <a:rPr lang="en-US" dirty="0">
                <a:solidFill>
                  <a:srgbClr val="0000FF"/>
                </a:solidFill>
                <a:sym typeface="Wingdings" panose="05000000000000000000" pitchFamily="2" charset="2"/>
              </a:rPr>
              <a:t>0</a:t>
            </a:r>
            <a:endParaRPr lang="en-US" dirty="0">
              <a:solidFill>
                <a:srgbClr val="0000FF"/>
              </a:solidFill>
            </a:endParaRPr>
          </a:p>
        </p:txBody>
      </p:sp>
    </p:spTree>
    <p:extLst>
      <p:ext uri="{BB962C8B-B14F-4D97-AF65-F5344CB8AC3E}">
        <p14:creationId xmlns:p14="http://schemas.microsoft.com/office/powerpoint/2010/main" val="18850469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Past Year Midterm Section A.6: Q9</a:t>
            </a:r>
          </a:p>
        </p:txBody>
      </p:sp>
      <p:sp>
        <p:nvSpPr>
          <p:cNvPr id="7" name="Slide Number Placeholder 6"/>
          <p:cNvSpPr>
            <a:spLocks noGrp="1"/>
          </p:cNvSpPr>
          <p:nvPr>
            <p:ph type="sldNum" sz="quarter" idx="12"/>
          </p:nvPr>
        </p:nvSpPr>
        <p:spPr/>
        <p:txBody>
          <a:bodyPr>
            <a:normAutofit fontScale="92500"/>
          </a:bodyPr>
          <a:lstStyle/>
          <a:p>
            <a:pPr>
              <a:defRPr/>
            </a:pPr>
            <a:r>
              <a:rPr lang="en-US" sz="1200" dirty="0" err="1"/>
              <a:t>WeekRC</a:t>
            </a:r>
            <a:r>
              <a:rPr sz="1200" dirty="0"/>
              <a:t> - </a:t>
            </a:r>
            <a:fld id="{F7EC234A-9094-4BB8-9EA4-75ECDA8A365B}" type="slidenum">
              <a:rPr sz="1200" smtClean="0"/>
              <a:pPr>
                <a:defRPr/>
              </a:pPr>
              <a:t>15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0"/>
            <a:ext cx="8292856" cy="5652262"/>
          </a:xfrm>
        </p:spPr>
        <p:txBody>
          <a:bodyPr>
            <a:norm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Consider the following flowchart</a:t>
            </a: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0" indent="0">
              <a:spcBef>
                <a:spcPts val="600"/>
              </a:spcBef>
              <a:buClr>
                <a:schemeClr val="tx1">
                  <a:lumMod val="90000"/>
                  <a:lumOff val="10000"/>
                </a:schemeClr>
              </a:buClr>
              <a:buSzPct val="100000"/>
              <a:buNone/>
              <a:defRPr/>
            </a:pPr>
            <a:br>
              <a:rPr lang="en-US" sz="2800" dirty="0"/>
            </a:br>
            <a:endParaRPr lang="en-US" sz="1000"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b="0" i="0" dirty="0">
                <a:solidFill>
                  <a:srgbClr val="333333"/>
                </a:solidFill>
                <a:effectLst/>
                <a:latin typeface="+mj-lt"/>
              </a:rPr>
              <a:t>Determine what the above program calculates</a:t>
            </a:r>
            <a:endParaRPr lang="en-US" sz="3200" dirty="0">
              <a:latin typeface="+mj-lt"/>
            </a:endParaRPr>
          </a:p>
        </p:txBody>
      </p:sp>
      <p:pic>
        <p:nvPicPr>
          <p:cNvPr id="3" name="Picture 2" descr="Diagram&#10;&#10;Description automatically generated">
            <a:extLst>
              <a:ext uri="{FF2B5EF4-FFF2-40B4-BE49-F238E27FC236}">
                <a16:creationId xmlns:a16="http://schemas.microsoft.com/office/drawing/2014/main" id="{9ECD42D0-9942-441C-917B-455F58AFFE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 y="1690687"/>
            <a:ext cx="7848600" cy="3476625"/>
          </a:xfrm>
          <a:prstGeom prst="rect">
            <a:avLst/>
          </a:prstGeom>
        </p:spPr>
      </p:pic>
    </p:spTree>
    <p:extLst>
      <p:ext uri="{BB962C8B-B14F-4D97-AF65-F5344CB8AC3E}">
        <p14:creationId xmlns:p14="http://schemas.microsoft.com/office/powerpoint/2010/main" val="52474184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Past Year Midterm Section A.6: Q10</a:t>
            </a:r>
          </a:p>
        </p:txBody>
      </p:sp>
      <p:sp>
        <p:nvSpPr>
          <p:cNvPr id="7" name="Slide Number Placeholder 6"/>
          <p:cNvSpPr>
            <a:spLocks noGrp="1"/>
          </p:cNvSpPr>
          <p:nvPr>
            <p:ph type="sldNum" sz="quarter" idx="12"/>
          </p:nvPr>
        </p:nvSpPr>
        <p:spPr/>
        <p:txBody>
          <a:bodyPr>
            <a:normAutofit fontScale="92500"/>
          </a:bodyPr>
          <a:lstStyle/>
          <a:p>
            <a:pPr>
              <a:defRPr/>
            </a:pPr>
            <a:r>
              <a:rPr lang="en-US" sz="1200" dirty="0" err="1"/>
              <a:t>WeekRC</a:t>
            </a:r>
            <a:r>
              <a:rPr sz="1200" dirty="0"/>
              <a:t> - </a:t>
            </a:r>
            <a:fld id="{F7EC234A-9094-4BB8-9EA4-75ECDA8A365B}" type="slidenum">
              <a:rPr sz="1200" smtClean="0"/>
              <a:pPr>
                <a:defRPr/>
              </a:pPr>
              <a:t>16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0"/>
            <a:ext cx="8292856" cy="5652262"/>
          </a:xfrm>
        </p:spPr>
        <p:txBody>
          <a:bodyPr>
            <a:norm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Consider the following flowchart</a:t>
            </a: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0" indent="0">
              <a:spcBef>
                <a:spcPts val="600"/>
              </a:spcBef>
              <a:buClr>
                <a:schemeClr val="tx1">
                  <a:lumMod val="90000"/>
                  <a:lumOff val="10000"/>
                </a:schemeClr>
              </a:buClr>
              <a:buSzPct val="100000"/>
              <a:buNone/>
              <a:defRPr/>
            </a:pPr>
            <a:br>
              <a:rPr lang="en-US" sz="2800" dirty="0"/>
            </a:br>
            <a:endParaRPr lang="en-US" sz="1000"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b="0" i="0" dirty="0">
                <a:solidFill>
                  <a:srgbClr val="333333"/>
                </a:solidFill>
                <a:effectLst/>
                <a:latin typeface="+mj-lt"/>
              </a:rPr>
              <a:t>Specify the value ranges for k and x such that r is correctly calculated based on your answer above in Question 9.</a:t>
            </a:r>
            <a:endParaRPr lang="en-US" sz="3200" dirty="0">
              <a:latin typeface="+mj-lt"/>
            </a:endParaRPr>
          </a:p>
        </p:txBody>
      </p:sp>
      <p:pic>
        <p:nvPicPr>
          <p:cNvPr id="3" name="Picture 2" descr="Diagram&#10;&#10;Description automatically generated">
            <a:extLst>
              <a:ext uri="{FF2B5EF4-FFF2-40B4-BE49-F238E27FC236}">
                <a16:creationId xmlns:a16="http://schemas.microsoft.com/office/drawing/2014/main" id="{9ECD42D0-9942-441C-917B-455F58AFFE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 y="1690687"/>
            <a:ext cx="7848600" cy="3476625"/>
          </a:xfrm>
          <a:prstGeom prst="rect">
            <a:avLst/>
          </a:prstGeom>
        </p:spPr>
      </p:pic>
    </p:spTree>
    <p:extLst>
      <p:ext uri="{BB962C8B-B14F-4D97-AF65-F5344CB8AC3E}">
        <p14:creationId xmlns:p14="http://schemas.microsoft.com/office/powerpoint/2010/main" val="81397792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Past Year Midterm Section B.1</a:t>
            </a:r>
          </a:p>
        </p:txBody>
      </p:sp>
      <p:sp>
        <p:nvSpPr>
          <p:cNvPr id="7" name="Slide Number Placeholder 6"/>
          <p:cNvSpPr>
            <a:spLocks noGrp="1"/>
          </p:cNvSpPr>
          <p:nvPr>
            <p:ph type="sldNum" sz="quarter" idx="12"/>
          </p:nvPr>
        </p:nvSpPr>
        <p:spPr/>
        <p:txBody>
          <a:bodyPr>
            <a:normAutofit fontScale="92500"/>
          </a:bodyPr>
          <a:lstStyle/>
          <a:p>
            <a:pPr>
              <a:defRPr/>
            </a:pPr>
            <a:r>
              <a:rPr lang="en-US" sz="1200" dirty="0" err="1"/>
              <a:t>WeekRC</a:t>
            </a:r>
            <a:r>
              <a:rPr sz="1200" dirty="0"/>
              <a:t> - </a:t>
            </a:r>
            <a:fld id="{F7EC234A-9094-4BB8-9EA4-75ECDA8A365B}" type="slidenum">
              <a:rPr sz="1200" smtClean="0"/>
              <a:pPr>
                <a:defRPr/>
              </a:pPr>
              <a:t>17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0"/>
            <a:ext cx="8292856" cy="5652262"/>
          </a:xfrm>
        </p:spPr>
        <p:txBody>
          <a:bodyPr>
            <a:normAutofit/>
          </a:bodyPr>
          <a:lstStyle/>
          <a:p>
            <a:pPr marL="347663" indent="-347663" algn="just">
              <a:spcBef>
                <a:spcPts val="600"/>
              </a:spcBef>
              <a:buClr>
                <a:schemeClr val="tx1">
                  <a:lumMod val="90000"/>
                  <a:lumOff val="10000"/>
                </a:schemeClr>
              </a:buClr>
              <a:buSzPct val="100000"/>
              <a:buFont typeface="Wingdings" panose="05000000000000000000" pitchFamily="2" charset="2"/>
              <a:buChar char="§"/>
              <a:defRPr/>
            </a:pPr>
            <a:r>
              <a:rPr lang="en-US" sz="2600" dirty="0"/>
              <a:t>The following program calculates </a:t>
            </a:r>
            <a:r>
              <a:rPr lang="en-US" sz="2600" dirty="0">
                <a:solidFill>
                  <a:srgbClr val="0000FF"/>
                </a:solidFill>
              </a:rPr>
              <a:t>the specific change </a:t>
            </a:r>
            <a:r>
              <a:rPr lang="en-US" sz="2600" dirty="0"/>
              <a:t>that a vending machine will return when </a:t>
            </a:r>
            <a:r>
              <a:rPr lang="en-US" sz="2600" dirty="0">
                <a:solidFill>
                  <a:srgbClr val="0000FF"/>
                </a:solidFill>
              </a:rPr>
              <a:t>a certain amount is paid</a:t>
            </a:r>
            <a:r>
              <a:rPr lang="en-US" sz="2600" dirty="0"/>
              <a:t> for a drink such that </a:t>
            </a:r>
            <a:r>
              <a:rPr lang="en-US" sz="2600" dirty="0">
                <a:solidFill>
                  <a:srgbClr val="0000FF"/>
                </a:solidFill>
              </a:rPr>
              <a:t>the amount paid is greater than or equal to the price</a:t>
            </a:r>
            <a:r>
              <a:rPr lang="en-US" sz="2600" dirty="0"/>
              <a:t>. </a:t>
            </a:r>
          </a:p>
          <a:p>
            <a:pPr marL="347663" indent="-347663" algn="just">
              <a:spcBef>
                <a:spcPts val="600"/>
              </a:spcBef>
              <a:buClr>
                <a:schemeClr val="tx1">
                  <a:lumMod val="90000"/>
                  <a:lumOff val="10000"/>
                </a:schemeClr>
              </a:buClr>
              <a:buSzPct val="100000"/>
              <a:buFont typeface="Wingdings" panose="05000000000000000000" pitchFamily="2" charset="2"/>
              <a:buChar char="§"/>
              <a:defRPr/>
            </a:pPr>
            <a:endParaRPr lang="en-US" sz="2600" dirty="0"/>
          </a:p>
          <a:p>
            <a:pPr marL="347663" indent="-347663" algn="just">
              <a:spcBef>
                <a:spcPts val="600"/>
              </a:spcBef>
              <a:buClr>
                <a:schemeClr val="tx1">
                  <a:lumMod val="90000"/>
                  <a:lumOff val="10000"/>
                </a:schemeClr>
              </a:buClr>
              <a:buSzPct val="100000"/>
              <a:buFont typeface="Wingdings" panose="05000000000000000000" pitchFamily="2" charset="2"/>
              <a:buChar char="§"/>
              <a:defRPr/>
            </a:pPr>
            <a:r>
              <a:rPr lang="en-US" sz="2600" dirty="0"/>
              <a:t>You should assume that the amount paid and the price are multiples of 10 cents, and that the amount paid ≥ price. </a:t>
            </a:r>
          </a:p>
          <a:p>
            <a:pPr marL="347663" indent="-347663" algn="just">
              <a:spcBef>
                <a:spcPts val="600"/>
              </a:spcBef>
              <a:buClr>
                <a:schemeClr val="tx1">
                  <a:lumMod val="90000"/>
                  <a:lumOff val="10000"/>
                </a:schemeClr>
              </a:buClr>
              <a:buSzPct val="100000"/>
              <a:buFont typeface="Wingdings" panose="05000000000000000000" pitchFamily="2" charset="2"/>
              <a:buChar char="§"/>
              <a:defRPr/>
            </a:pPr>
            <a:endParaRPr lang="en-US" sz="2600" dirty="0"/>
          </a:p>
          <a:p>
            <a:pPr marL="347663" indent="-347663" algn="just">
              <a:spcBef>
                <a:spcPts val="600"/>
              </a:spcBef>
              <a:buClr>
                <a:schemeClr val="tx1">
                  <a:lumMod val="90000"/>
                  <a:lumOff val="10000"/>
                </a:schemeClr>
              </a:buClr>
              <a:buSzPct val="100000"/>
              <a:buFont typeface="Wingdings" panose="05000000000000000000" pitchFamily="2" charset="2"/>
              <a:buChar char="§"/>
              <a:defRPr/>
            </a:pPr>
            <a:r>
              <a:rPr lang="en-US" sz="2600" dirty="0"/>
              <a:t>The change calculated is for the four denominations specified in the code.</a:t>
            </a:r>
            <a:endParaRPr lang="en-US" sz="3000" dirty="0"/>
          </a:p>
          <a:p>
            <a:pPr marL="0" indent="0" algn="just">
              <a:spcBef>
                <a:spcPts val="600"/>
              </a:spcBef>
              <a:buClr>
                <a:schemeClr val="tx1">
                  <a:lumMod val="90000"/>
                  <a:lumOff val="10000"/>
                </a:schemeClr>
              </a:buClr>
              <a:buSzPct val="100000"/>
              <a:buNone/>
              <a:defRPr/>
            </a:pPr>
            <a:endParaRPr lang="en-US" sz="1000" dirty="0"/>
          </a:p>
        </p:txBody>
      </p:sp>
    </p:spTree>
    <p:extLst>
      <p:ext uri="{BB962C8B-B14F-4D97-AF65-F5344CB8AC3E}">
        <p14:creationId xmlns:p14="http://schemas.microsoft.com/office/powerpoint/2010/main" val="312316794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Past Year Midterm Section B.1 </a:t>
            </a:r>
          </a:p>
        </p:txBody>
      </p:sp>
      <p:sp>
        <p:nvSpPr>
          <p:cNvPr id="7" name="Slide Number Placeholder 6"/>
          <p:cNvSpPr>
            <a:spLocks noGrp="1"/>
          </p:cNvSpPr>
          <p:nvPr>
            <p:ph type="sldNum" sz="quarter" idx="12"/>
          </p:nvPr>
        </p:nvSpPr>
        <p:spPr/>
        <p:txBody>
          <a:bodyPr>
            <a:normAutofit fontScale="92500"/>
          </a:bodyPr>
          <a:lstStyle/>
          <a:p>
            <a:pPr>
              <a:defRPr/>
            </a:pPr>
            <a:r>
              <a:rPr lang="en-US" sz="1200" dirty="0" err="1"/>
              <a:t>WeekRC</a:t>
            </a:r>
            <a:r>
              <a:rPr sz="1200" dirty="0"/>
              <a:t> - </a:t>
            </a:r>
            <a:fld id="{F7EC234A-9094-4BB8-9EA4-75ECDA8A365B}" type="slidenum">
              <a:rPr sz="1200" smtClean="0"/>
              <a:pPr>
                <a:defRPr/>
              </a:pPr>
              <a:t>18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0"/>
            <a:ext cx="8292856" cy="5652262"/>
          </a:xfrm>
        </p:spPr>
        <p:txBody>
          <a:bodyPr>
            <a:norm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0" indent="0">
              <a:spcBef>
                <a:spcPts val="600"/>
              </a:spcBef>
              <a:buClr>
                <a:schemeClr val="tx1">
                  <a:lumMod val="90000"/>
                  <a:lumOff val="10000"/>
                </a:schemeClr>
              </a:buClr>
              <a:buSzPct val="100000"/>
              <a:buNone/>
              <a:defRPr/>
            </a:pPr>
            <a:br>
              <a:rPr lang="en-US" sz="2800" dirty="0"/>
            </a:br>
            <a:endParaRPr lang="en-US" sz="1000" dirty="0"/>
          </a:p>
        </p:txBody>
      </p:sp>
      <p:sp>
        <p:nvSpPr>
          <p:cNvPr id="9" name="TextBox 8">
            <a:extLst>
              <a:ext uri="{FF2B5EF4-FFF2-40B4-BE49-F238E27FC236}">
                <a16:creationId xmlns:a16="http://schemas.microsoft.com/office/drawing/2014/main" id="{93E4010E-031E-4D98-B28D-0B989CC49824}"/>
              </a:ext>
            </a:extLst>
          </p:cNvPr>
          <p:cNvSpPr txBox="1"/>
          <p:nvPr/>
        </p:nvSpPr>
        <p:spPr>
          <a:xfrm>
            <a:off x="667390" y="1320783"/>
            <a:ext cx="7486010" cy="2862322"/>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l"/>
            <a:r>
              <a:rPr lang="en-US" sz="2000" b="1" i="0" dirty="0">
                <a:solidFill>
                  <a:srgbClr val="0000FF"/>
                </a:solidFill>
                <a:effectLst/>
                <a:latin typeface="Courier New" panose="02070309020205020404" pitchFamily="49" charset="0"/>
              </a:rPr>
              <a:t>double </a:t>
            </a:r>
            <a:r>
              <a:rPr lang="en-US" sz="2000" b="1" i="0" dirty="0">
                <a:solidFill>
                  <a:schemeClr val="tx1"/>
                </a:solidFill>
                <a:effectLst/>
                <a:latin typeface="Courier New" panose="02070309020205020404" pitchFamily="49" charset="0"/>
              </a:rPr>
              <a:t>paid = cs1010_read_double();</a:t>
            </a:r>
          </a:p>
          <a:p>
            <a:pPr algn="l"/>
            <a:r>
              <a:rPr lang="en-US" sz="2000" b="1" i="0" dirty="0">
                <a:solidFill>
                  <a:srgbClr val="0000FF"/>
                </a:solidFill>
                <a:effectLst/>
                <a:latin typeface="Courier New" panose="02070309020205020404" pitchFamily="49" charset="0"/>
              </a:rPr>
              <a:t>double </a:t>
            </a:r>
            <a:r>
              <a:rPr lang="en-US" sz="2000" b="1" i="0" dirty="0">
                <a:solidFill>
                  <a:schemeClr val="tx1"/>
                </a:solidFill>
                <a:effectLst/>
                <a:latin typeface="Courier New" panose="02070309020205020404" pitchFamily="49" charset="0"/>
              </a:rPr>
              <a:t>price = cs1010_read_double();</a:t>
            </a:r>
          </a:p>
          <a:p>
            <a:pPr algn="l"/>
            <a:endParaRPr lang="en-US" sz="2000" b="1" i="0" dirty="0">
              <a:solidFill>
                <a:srgbClr val="0000FF"/>
              </a:solidFill>
              <a:effectLst/>
              <a:latin typeface="Courier New" panose="02070309020205020404" pitchFamily="49" charset="0"/>
            </a:endParaRPr>
          </a:p>
          <a:p>
            <a:pPr algn="l"/>
            <a:r>
              <a:rPr lang="en-US" sz="2000" b="1" i="0" dirty="0">
                <a:solidFill>
                  <a:srgbClr val="0000FF"/>
                </a:solidFill>
                <a:effectLst/>
                <a:latin typeface="Courier New" panose="02070309020205020404" pitchFamily="49" charset="0"/>
              </a:rPr>
              <a:t>double </a:t>
            </a:r>
            <a:r>
              <a:rPr lang="en-US" sz="2000" b="1" i="0" dirty="0">
                <a:solidFill>
                  <a:schemeClr val="tx1"/>
                </a:solidFill>
                <a:effectLst/>
                <a:latin typeface="Courier New" panose="02070309020205020404" pitchFamily="49" charset="0"/>
              </a:rPr>
              <a:t>change = paid - price;</a:t>
            </a:r>
          </a:p>
          <a:p>
            <a:pPr algn="l"/>
            <a:endParaRPr lang="en-US" sz="2000" b="1" i="0" dirty="0">
              <a:solidFill>
                <a:srgbClr val="0000FF"/>
              </a:solidFill>
              <a:effectLst/>
              <a:latin typeface="Courier New" panose="02070309020205020404" pitchFamily="49" charset="0"/>
            </a:endParaRPr>
          </a:p>
          <a:p>
            <a:pPr algn="l"/>
            <a:r>
              <a:rPr lang="en-US" sz="2000" b="1" i="0" dirty="0">
                <a:solidFill>
                  <a:srgbClr val="0000FF"/>
                </a:solidFill>
                <a:effectLst/>
                <a:latin typeface="Courier New" panose="02070309020205020404" pitchFamily="49" charset="0"/>
              </a:rPr>
              <a:t>long </a:t>
            </a:r>
            <a:r>
              <a:rPr lang="en-US" sz="2000" b="1" i="0" dirty="0" err="1">
                <a:solidFill>
                  <a:schemeClr val="tx1"/>
                </a:solidFill>
                <a:effectLst/>
                <a:latin typeface="Courier New" panose="02070309020205020404" pitchFamily="49" charset="0"/>
              </a:rPr>
              <a:t>one_dollar</a:t>
            </a:r>
            <a:r>
              <a:rPr lang="en-US" sz="2000" b="1" i="0" dirty="0">
                <a:solidFill>
                  <a:schemeClr val="tx1"/>
                </a:solidFill>
                <a:effectLst/>
                <a:latin typeface="Courier New" panose="02070309020205020404" pitchFamily="49" charset="0"/>
              </a:rPr>
              <a:t> = </a:t>
            </a:r>
            <a:r>
              <a:rPr lang="en-US" sz="2000" b="1" i="0" dirty="0">
                <a:solidFill>
                  <a:srgbClr val="C00000"/>
                </a:solidFill>
                <a:effectLst/>
                <a:latin typeface="Courier New" panose="02070309020205020404" pitchFamily="49" charset="0"/>
              </a:rPr>
              <a:t>0</a:t>
            </a:r>
            <a:r>
              <a:rPr lang="en-US" sz="2000" b="1" i="0" dirty="0">
                <a:solidFill>
                  <a:schemeClr val="tx1"/>
                </a:solidFill>
                <a:effectLst/>
                <a:latin typeface="Courier New" panose="02070309020205020404" pitchFamily="49" charset="0"/>
              </a:rPr>
              <a:t>;</a:t>
            </a:r>
          </a:p>
          <a:p>
            <a:pPr algn="l"/>
            <a:r>
              <a:rPr lang="en-US" sz="2000" b="1" i="0" dirty="0">
                <a:solidFill>
                  <a:srgbClr val="0000FF"/>
                </a:solidFill>
                <a:effectLst/>
                <a:latin typeface="Courier New" panose="02070309020205020404" pitchFamily="49" charset="0"/>
              </a:rPr>
              <a:t>long </a:t>
            </a:r>
            <a:r>
              <a:rPr lang="en-US" sz="2000" b="1" i="0" dirty="0" err="1">
                <a:solidFill>
                  <a:schemeClr val="tx1"/>
                </a:solidFill>
                <a:effectLst/>
                <a:latin typeface="Courier New" panose="02070309020205020404" pitchFamily="49" charset="0"/>
              </a:rPr>
              <a:t>fifty_cent</a:t>
            </a:r>
            <a:r>
              <a:rPr lang="en-US" sz="2000" b="1" i="0" dirty="0">
                <a:solidFill>
                  <a:schemeClr val="tx1"/>
                </a:solidFill>
                <a:effectLst/>
                <a:latin typeface="Courier New" panose="02070309020205020404" pitchFamily="49" charset="0"/>
              </a:rPr>
              <a:t> = </a:t>
            </a:r>
            <a:r>
              <a:rPr lang="en-US" sz="2000" b="1" i="0" dirty="0">
                <a:solidFill>
                  <a:srgbClr val="C00000"/>
                </a:solidFill>
                <a:effectLst/>
                <a:latin typeface="Courier New" panose="02070309020205020404" pitchFamily="49" charset="0"/>
              </a:rPr>
              <a:t>0</a:t>
            </a:r>
            <a:r>
              <a:rPr lang="en-US" sz="2000" b="1" i="0" dirty="0">
                <a:solidFill>
                  <a:schemeClr val="tx1"/>
                </a:solidFill>
                <a:effectLst/>
                <a:latin typeface="Courier New" panose="02070309020205020404" pitchFamily="49" charset="0"/>
              </a:rPr>
              <a:t>;</a:t>
            </a:r>
          </a:p>
          <a:p>
            <a:pPr algn="l"/>
            <a:r>
              <a:rPr lang="en-US" sz="2000" b="1" i="0" dirty="0">
                <a:solidFill>
                  <a:srgbClr val="0000FF"/>
                </a:solidFill>
                <a:effectLst/>
                <a:latin typeface="Courier New" panose="02070309020205020404" pitchFamily="49" charset="0"/>
              </a:rPr>
              <a:t>long </a:t>
            </a:r>
            <a:r>
              <a:rPr lang="en-US" sz="2000" b="1" i="0" dirty="0" err="1">
                <a:solidFill>
                  <a:schemeClr val="tx1"/>
                </a:solidFill>
                <a:effectLst/>
                <a:latin typeface="Courier New" panose="02070309020205020404" pitchFamily="49" charset="0"/>
              </a:rPr>
              <a:t>twenty_cent</a:t>
            </a:r>
            <a:r>
              <a:rPr lang="en-US" sz="2000" b="1" i="0" dirty="0">
                <a:solidFill>
                  <a:schemeClr val="tx1"/>
                </a:solidFill>
                <a:effectLst/>
                <a:latin typeface="Courier New" panose="02070309020205020404" pitchFamily="49" charset="0"/>
              </a:rPr>
              <a:t> = </a:t>
            </a:r>
            <a:r>
              <a:rPr lang="en-US" sz="2000" b="1" i="0" dirty="0">
                <a:solidFill>
                  <a:srgbClr val="C00000"/>
                </a:solidFill>
                <a:effectLst/>
                <a:latin typeface="Courier New" panose="02070309020205020404" pitchFamily="49" charset="0"/>
              </a:rPr>
              <a:t>0</a:t>
            </a:r>
            <a:r>
              <a:rPr lang="en-US" sz="2000" b="1" i="0" dirty="0">
                <a:solidFill>
                  <a:schemeClr val="tx1"/>
                </a:solidFill>
                <a:effectLst/>
                <a:latin typeface="Courier New" panose="02070309020205020404" pitchFamily="49" charset="0"/>
              </a:rPr>
              <a:t>;</a:t>
            </a:r>
          </a:p>
          <a:p>
            <a:pPr algn="l"/>
            <a:r>
              <a:rPr lang="en-US" sz="2000" b="1" i="0" dirty="0">
                <a:solidFill>
                  <a:srgbClr val="0000FF"/>
                </a:solidFill>
                <a:effectLst/>
                <a:latin typeface="Courier New" panose="02070309020205020404" pitchFamily="49" charset="0"/>
              </a:rPr>
              <a:t>long </a:t>
            </a:r>
            <a:r>
              <a:rPr lang="en-US" sz="2000" b="1" i="0" dirty="0" err="1">
                <a:solidFill>
                  <a:schemeClr val="tx1"/>
                </a:solidFill>
                <a:effectLst/>
                <a:latin typeface="Courier New" panose="02070309020205020404" pitchFamily="49" charset="0"/>
              </a:rPr>
              <a:t>ten_cent</a:t>
            </a:r>
            <a:r>
              <a:rPr lang="en-US" sz="2000" b="1" i="0" dirty="0">
                <a:solidFill>
                  <a:schemeClr val="tx1"/>
                </a:solidFill>
                <a:effectLst/>
                <a:latin typeface="Courier New" panose="02070309020205020404" pitchFamily="49" charset="0"/>
              </a:rPr>
              <a:t> = </a:t>
            </a:r>
            <a:r>
              <a:rPr lang="en-US" sz="2000" b="1" i="0" dirty="0">
                <a:solidFill>
                  <a:srgbClr val="C00000"/>
                </a:solidFill>
                <a:effectLst/>
                <a:latin typeface="Courier New" panose="02070309020205020404" pitchFamily="49" charset="0"/>
              </a:rPr>
              <a:t>0</a:t>
            </a:r>
            <a:r>
              <a:rPr lang="en-US" sz="2000" b="1" i="0" dirty="0">
                <a:solidFill>
                  <a:schemeClr val="tx1"/>
                </a:solidFill>
                <a:effectLst/>
                <a:latin typeface="Courier New" panose="02070309020205020404" pitchFamily="49" charset="0"/>
              </a:rPr>
              <a:t>;</a:t>
            </a:r>
          </a:p>
        </p:txBody>
      </p:sp>
    </p:spTree>
    <p:extLst>
      <p:ext uri="{BB962C8B-B14F-4D97-AF65-F5344CB8AC3E}">
        <p14:creationId xmlns:p14="http://schemas.microsoft.com/office/powerpoint/2010/main" val="21852983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Past Year Midterm Section B.1</a:t>
            </a:r>
          </a:p>
        </p:txBody>
      </p:sp>
      <p:sp>
        <p:nvSpPr>
          <p:cNvPr id="7" name="Slide Number Placeholder 6"/>
          <p:cNvSpPr>
            <a:spLocks noGrp="1"/>
          </p:cNvSpPr>
          <p:nvPr>
            <p:ph type="sldNum" sz="quarter" idx="12"/>
          </p:nvPr>
        </p:nvSpPr>
        <p:spPr/>
        <p:txBody>
          <a:bodyPr>
            <a:normAutofit fontScale="92500"/>
          </a:bodyPr>
          <a:lstStyle/>
          <a:p>
            <a:pPr>
              <a:defRPr/>
            </a:pPr>
            <a:r>
              <a:rPr lang="en-US" sz="1200" dirty="0" err="1"/>
              <a:t>WeekRC</a:t>
            </a:r>
            <a:r>
              <a:rPr sz="1200" dirty="0"/>
              <a:t> - </a:t>
            </a:r>
            <a:fld id="{F7EC234A-9094-4BB8-9EA4-75ECDA8A365B}" type="slidenum">
              <a:rPr sz="1200" smtClean="0"/>
              <a:pPr>
                <a:defRPr/>
              </a:pPr>
              <a:t>19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0"/>
            <a:ext cx="8292856" cy="5652262"/>
          </a:xfrm>
        </p:spPr>
        <p:txBody>
          <a:bodyPr>
            <a:norm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0" indent="0">
              <a:spcBef>
                <a:spcPts val="600"/>
              </a:spcBef>
              <a:buClr>
                <a:schemeClr val="tx1">
                  <a:lumMod val="90000"/>
                  <a:lumOff val="10000"/>
                </a:schemeClr>
              </a:buClr>
              <a:buSzPct val="100000"/>
              <a:buNone/>
              <a:defRPr/>
            </a:pPr>
            <a:br>
              <a:rPr lang="en-US" sz="2800" dirty="0"/>
            </a:br>
            <a:endParaRPr lang="en-US" sz="1000" dirty="0"/>
          </a:p>
        </p:txBody>
      </p:sp>
      <p:sp>
        <p:nvSpPr>
          <p:cNvPr id="9" name="TextBox 8">
            <a:extLst>
              <a:ext uri="{FF2B5EF4-FFF2-40B4-BE49-F238E27FC236}">
                <a16:creationId xmlns:a16="http://schemas.microsoft.com/office/drawing/2014/main" id="{93E4010E-031E-4D98-B28D-0B989CC49824}"/>
              </a:ext>
            </a:extLst>
          </p:cNvPr>
          <p:cNvSpPr txBox="1"/>
          <p:nvPr/>
        </p:nvSpPr>
        <p:spPr>
          <a:xfrm>
            <a:off x="667390" y="1324974"/>
            <a:ext cx="7486010" cy="4708981"/>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l"/>
            <a:r>
              <a:rPr lang="en-US" sz="2000" b="1" i="0" dirty="0">
                <a:solidFill>
                  <a:srgbClr val="0000FF"/>
                </a:solidFill>
                <a:effectLst/>
                <a:latin typeface="Courier New" panose="02070309020205020404" pitchFamily="49" charset="0"/>
              </a:rPr>
              <a:t>while</a:t>
            </a:r>
            <a:r>
              <a:rPr lang="en-US" sz="2000" b="1" i="0" dirty="0">
                <a:solidFill>
                  <a:schemeClr val="tx1"/>
                </a:solidFill>
                <a:effectLst/>
                <a:latin typeface="Courier New" panose="02070309020205020404" pitchFamily="49" charset="0"/>
              </a:rPr>
              <a:t> (change &gt; </a:t>
            </a:r>
            <a:r>
              <a:rPr lang="en-US" sz="2000" b="1" i="0" dirty="0">
                <a:solidFill>
                  <a:srgbClr val="C00000"/>
                </a:solidFill>
                <a:effectLst/>
                <a:latin typeface="Courier New" panose="02070309020205020404" pitchFamily="49" charset="0"/>
              </a:rPr>
              <a:t>0</a:t>
            </a:r>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if</a:t>
            </a:r>
            <a:r>
              <a:rPr lang="en-US" sz="2000" b="1" i="0" dirty="0">
                <a:solidFill>
                  <a:schemeClr val="tx1"/>
                </a:solidFill>
                <a:effectLst/>
                <a:latin typeface="Courier New" panose="02070309020205020404" pitchFamily="49" charset="0"/>
              </a:rPr>
              <a:t> (change &gt; </a:t>
            </a:r>
            <a:r>
              <a:rPr lang="en-US" sz="2000" b="1" i="0" dirty="0">
                <a:solidFill>
                  <a:srgbClr val="C00000"/>
                </a:solidFill>
                <a:effectLst/>
                <a:latin typeface="Courier New" panose="02070309020205020404" pitchFamily="49" charset="0"/>
              </a:rPr>
              <a:t>1</a:t>
            </a:r>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one_dollar</a:t>
            </a:r>
            <a:r>
              <a:rPr lang="en-US" sz="2000" b="1" i="0" dirty="0">
                <a:solidFill>
                  <a:schemeClr val="tx1"/>
                </a:solidFill>
                <a:effectLst/>
                <a:latin typeface="Courier New" panose="02070309020205020404" pitchFamily="49" charset="0"/>
              </a:rPr>
              <a:t> += </a:t>
            </a:r>
            <a:r>
              <a:rPr lang="en-US" sz="2000" b="1" i="0" dirty="0">
                <a:solidFill>
                  <a:srgbClr val="C00000"/>
                </a:solidFill>
                <a:effectLst/>
                <a:latin typeface="Courier New" panose="02070309020205020404" pitchFamily="49" charset="0"/>
              </a:rPr>
              <a:t>1</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    change -= </a:t>
            </a:r>
            <a:r>
              <a:rPr lang="en-US" sz="2000" b="1" i="0" dirty="0">
                <a:solidFill>
                  <a:srgbClr val="C00000"/>
                </a:solidFill>
                <a:effectLst/>
                <a:latin typeface="Courier New" panose="02070309020205020404" pitchFamily="49" charset="0"/>
              </a:rPr>
              <a:t>1.0</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  } </a:t>
            </a:r>
            <a:r>
              <a:rPr lang="en-US" sz="2000" b="1" i="0" dirty="0">
                <a:solidFill>
                  <a:srgbClr val="0000FF"/>
                </a:solidFill>
                <a:effectLst/>
                <a:latin typeface="Courier New" panose="02070309020205020404" pitchFamily="49" charset="0"/>
              </a:rPr>
              <a:t>else if </a:t>
            </a:r>
            <a:r>
              <a:rPr lang="en-US" sz="2000" b="1" i="0" dirty="0">
                <a:solidFill>
                  <a:schemeClr val="tx1"/>
                </a:solidFill>
                <a:effectLst/>
                <a:latin typeface="Courier New" panose="02070309020205020404" pitchFamily="49" charset="0"/>
              </a:rPr>
              <a:t>(change &gt; </a:t>
            </a:r>
            <a:r>
              <a:rPr lang="en-US" sz="2000" b="1" i="0" dirty="0">
                <a:solidFill>
                  <a:srgbClr val="C00000"/>
                </a:solidFill>
                <a:effectLst/>
                <a:latin typeface="Courier New" panose="02070309020205020404" pitchFamily="49" charset="0"/>
              </a:rPr>
              <a:t>0.5</a:t>
            </a:r>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fifty_cent</a:t>
            </a:r>
            <a:r>
              <a:rPr lang="en-US" sz="2000" b="1" i="0" dirty="0">
                <a:solidFill>
                  <a:schemeClr val="tx1"/>
                </a:solidFill>
                <a:effectLst/>
                <a:latin typeface="Courier New" panose="02070309020205020404" pitchFamily="49" charset="0"/>
              </a:rPr>
              <a:t> += </a:t>
            </a:r>
            <a:r>
              <a:rPr lang="en-US" sz="2000" b="1" i="0" dirty="0">
                <a:solidFill>
                  <a:srgbClr val="C00000"/>
                </a:solidFill>
                <a:effectLst/>
                <a:latin typeface="Courier New" panose="02070309020205020404" pitchFamily="49" charset="0"/>
              </a:rPr>
              <a:t>1</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    change -= </a:t>
            </a:r>
            <a:r>
              <a:rPr lang="en-US" sz="2000" b="1" i="0" dirty="0">
                <a:solidFill>
                  <a:srgbClr val="C00000"/>
                </a:solidFill>
                <a:effectLst/>
                <a:latin typeface="Courier New" panose="02070309020205020404" pitchFamily="49" charset="0"/>
              </a:rPr>
              <a:t>0.5</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  } </a:t>
            </a:r>
            <a:r>
              <a:rPr lang="en-US" sz="2000" b="1" i="0" dirty="0">
                <a:solidFill>
                  <a:srgbClr val="0000FF"/>
                </a:solidFill>
                <a:effectLst/>
                <a:latin typeface="Courier New" panose="02070309020205020404" pitchFamily="49" charset="0"/>
              </a:rPr>
              <a:t>else if </a:t>
            </a:r>
            <a:r>
              <a:rPr lang="en-US" sz="2000" b="1" i="0" dirty="0">
                <a:solidFill>
                  <a:schemeClr val="tx1"/>
                </a:solidFill>
                <a:effectLst/>
                <a:latin typeface="Courier New" panose="02070309020205020404" pitchFamily="49" charset="0"/>
              </a:rPr>
              <a:t>(change &gt; </a:t>
            </a:r>
            <a:r>
              <a:rPr lang="en-US" sz="2000" b="1" i="0" dirty="0">
                <a:solidFill>
                  <a:srgbClr val="C00000"/>
                </a:solidFill>
                <a:effectLst/>
                <a:latin typeface="Courier New" panose="02070309020205020404" pitchFamily="49" charset="0"/>
              </a:rPr>
              <a:t>0.2</a:t>
            </a:r>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twenty_cent</a:t>
            </a:r>
            <a:r>
              <a:rPr lang="en-US" sz="2000" b="1" i="0" dirty="0">
                <a:solidFill>
                  <a:schemeClr val="tx1"/>
                </a:solidFill>
                <a:effectLst/>
                <a:latin typeface="Courier New" panose="02070309020205020404" pitchFamily="49" charset="0"/>
              </a:rPr>
              <a:t> += </a:t>
            </a:r>
            <a:r>
              <a:rPr lang="en-US" sz="2000" b="1" i="0" dirty="0">
                <a:solidFill>
                  <a:srgbClr val="C00000"/>
                </a:solidFill>
                <a:effectLst/>
                <a:latin typeface="Courier New" panose="02070309020205020404" pitchFamily="49" charset="0"/>
              </a:rPr>
              <a:t>1</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    change -= </a:t>
            </a:r>
            <a:r>
              <a:rPr lang="en-US" sz="2000" b="1" i="0" dirty="0">
                <a:solidFill>
                  <a:srgbClr val="C00000"/>
                </a:solidFill>
                <a:effectLst/>
                <a:latin typeface="Courier New" panose="02070309020205020404" pitchFamily="49" charset="0"/>
              </a:rPr>
              <a:t>0.2</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  } </a:t>
            </a:r>
            <a:r>
              <a:rPr lang="en-US" sz="2000" b="1" i="0" dirty="0">
                <a:solidFill>
                  <a:srgbClr val="0000FF"/>
                </a:solidFill>
                <a:effectLst/>
                <a:latin typeface="Courier New" panose="02070309020205020404" pitchFamily="49" charset="0"/>
              </a:rPr>
              <a:t>else if </a:t>
            </a:r>
            <a:r>
              <a:rPr lang="en-US" sz="2000" b="1" i="0" dirty="0">
                <a:solidFill>
                  <a:schemeClr val="tx1"/>
                </a:solidFill>
                <a:effectLst/>
                <a:latin typeface="Courier New" panose="02070309020205020404" pitchFamily="49" charset="0"/>
              </a:rPr>
              <a:t>(change &gt; </a:t>
            </a:r>
            <a:r>
              <a:rPr lang="en-US" sz="2000" b="1" i="0" dirty="0">
                <a:solidFill>
                  <a:srgbClr val="C00000"/>
                </a:solidFill>
                <a:effectLst/>
                <a:latin typeface="Courier New" panose="02070309020205020404" pitchFamily="49" charset="0"/>
              </a:rPr>
              <a:t>0.1</a:t>
            </a:r>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ten_cent</a:t>
            </a:r>
            <a:r>
              <a:rPr lang="en-US" sz="2000" b="1" i="0" dirty="0">
                <a:solidFill>
                  <a:schemeClr val="tx1"/>
                </a:solidFill>
                <a:effectLst/>
                <a:latin typeface="Courier New" panose="02070309020205020404" pitchFamily="49" charset="0"/>
              </a:rPr>
              <a:t> += </a:t>
            </a:r>
            <a:r>
              <a:rPr lang="en-US" sz="2000" b="1" i="0" dirty="0">
                <a:solidFill>
                  <a:srgbClr val="C00000"/>
                </a:solidFill>
                <a:effectLst/>
                <a:latin typeface="Courier New" panose="02070309020205020404" pitchFamily="49" charset="0"/>
              </a:rPr>
              <a:t>1</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    change -= </a:t>
            </a:r>
            <a:r>
              <a:rPr lang="en-US" sz="2000" b="1" i="0" dirty="0">
                <a:solidFill>
                  <a:srgbClr val="C00000"/>
                </a:solidFill>
                <a:effectLst/>
                <a:latin typeface="Courier New" panose="02070309020205020404" pitchFamily="49" charset="0"/>
              </a:rPr>
              <a:t>0.1</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a:t>
            </a:r>
          </a:p>
        </p:txBody>
      </p:sp>
    </p:spTree>
    <p:extLst>
      <p:ext uri="{BB962C8B-B14F-4D97-AF65-F5344CB8AC3E}">
        <p14:creationId xmlns:p14="http://schemas.microsoft.com/office/powerpoint/2010/main" val="68321773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Help Session</a:t>
            </a:r>
          </a:p>
        </p:txBody>
      </p:sp>
      <p:sp>
        <p:nvSpPr>
          <p:cNvPr id="14339" name="HighlightTextShape201406201824391195"/>
          <p:cNvSpPr>
            <a:spLocks noGrp="1" noChangeArrowheads="1"/>
          </p:cNvSpPr>
          <p:nvPr>
            <p:ph idx="1"/>
          </p:nvPr>
        </p:nvSpPr>
        <p:spPr>
          <a:xfrm>
            <a:off x="418641" y="1371600"/>
            <a:ext cx="8420559" cy="4495800"/>
          </a:xfrm>
        </p:spPr>
        <p:txBody>
          <a:bodyPr/>
          <a:lstStyle/>
          <a:p>
            <a:pPr marL="514350" indent="-514350" eaLnBrk="1" hangingPunct="1">
              <a:buClrTx/>
              <a:buSzPct val="100000"/>
              <a:buFont typeface="+mj-lt"/>
              <a:buAutoNum type="arabicPeriod"/>
            </a:pPr>
            <a:r>
              <a:rPr lang="en-GB" sz="2800" dirty="0"/>
              <a:t>Midterm</a:t>
            </a:r>
          </a:p>
          <a:p>
            <a:pPr marL="514350" indent="-514350" eaLnBrk="1" hangingPunct="1">
              <a:buClrTx/>
              <a:buSzPct val="100000"/>
              <a:buFont typeface="+mj-lt"/>
              <a:buAutoNum type="arabicPeriod"/>
            </a:pPr>
            <a:r>
              <a:rPr lang="en-GB" sz="2800" dirty="0"/>
              <a:t>PE1</a:t>
            </a:r>
          </a:p>
        </p:txBody>
      </p:sp>
      <p:sp>
        <p:nvSpPr>
          <p:cNvPr id="7" name="Slide Number Placeholder 6"/>
          <p:cNvSpPr>
            <a:spLocks noGrp="1"/>
          </p:cNvSpPr>
          <p:nvPr>
            <p:ph type="sldNum" sz="quarter" idx="12"/>
          </p:nvPr>
        </p:nvSpPr>
        <p:spPr/>
        <p:txBody>
          <a:bodyPr>
            <a:normAutofit/>
          </a:bodyPr>
          <a:lstStyle/>
          <a:p>
            <a:pPr>
              <a:defRPr/>
            </a:pPr>
            <a:r>
              <a:rPr lang="en-US" sz="1200" dirty="0" err="1"/>
              <a:t>WeekRC</a:t>
            </a:r>
            <a:r>
              <a:rPr sz="1200" dirty="0"/>
              <a:t> - </a:t>
            </a:r>
            <a:fld id="{F7EC234A-9094-4BB8-9EA4-75ECDA8A365B}" type="slidenum">
              <a:rPr sz="1200" smtClean="0"/>
              <a:pPr>
                <a:defRPr/>
              </a:pPr>
              <a:t>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Tree>
    <p:extLst>
      <p:ext uri="{BB962C8B-B14F-4D97-AF65-F5344CB8AC3E}">
        <p14:creationId xmlns:p14="http://schemas.microsoft.com/office/powerpoint/2010/main" val="24386076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Past Year Midterm Section B.1</a:t>
            </a:r>
          </a:p>
        </p:txBody>
      </p:sp>
      <p:sp>
        <p:nvSpPr>
          <p:cNvPr id="7" name="Slide Number Placeholder 6"/>
          <p:cNvSpPr>
            <a:spLocks noGrp="1"/>
          </p:cNvSpPr>
          <p:nvPr>
            <p:ph type="sldNum" sz="quarter" idx="12"/>
          </p:nvPr>
        </p:nvSpPr>
        <p:spPr/>
        <p:txBody>
          <a:bodyPr>
            <a:normAutofit fontScale="92500"/>
          </a:bodyPr>
          <a:lstStyle/>
          <a:p>
            <a:pPr>
              <a:defRPr/>
            </a:pPr>
            <a:r>
              <a:rPr lang="en-US" sz="1200" dirty="0" err="1"/>
              <a:t>WeekRC</a:t>
            </a:r>
            <a:r>
              <a:rPr sz="1200" dirty="0"/>
              <a:t> - </a:t>
            </a:r>
            <a:fld id="{F7EC234A-9094-4BB8-9EA4-75ECDA8A365B}" type="slidenum">
              <a:rPr sz="1200" smtClean="0"/>
              <a:pPr>
                <a:defRPr/>
              </a:pPr>
              <a:t>20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9" name="TextBox 8">
            <a:extLst>
              <a:ext uri="{FF2B5EF4-FFF2-40B4-BE49-F238E27FC236}">
                <a16:creationId xmlns:a16="http://schemas.microsoft.com/office/drawing/2014/main" id="{93E4010E-031E-4D98-B28D-0B989CC49824}"/>
              </a:ext>
            </a:extLst>
          </p:cNvPr>
          <p:cNvSpPr txBox="1"/>
          <p:nvPr/>
        </p:nvSpPr>
        <p:spPr>
          <a:xfrm>
            <a:off x="667390" y="1324973"/>
            <a:ext cx="7486010" cy="4093428"/>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l"/>
            <a:r>
              <a:rPr lang="en-US" sz="2000" b="1" i="0" dirty="0">
                <a:solidFill>
                  <a:schemeClr val="tx1"/>
                </a:solidFill>
                <a:effectLst/>
                <a:latin typeface="Courier New" panose="02070309020205020404" pitchFamily="49" charset="0"/>
              </a:rPr>
              <a:t>cs1010_println_string(</a:t>
            </a:r>
            <a:r>
              <a:rPr lang="en-US" sz="2000" b="1" i="0" dirty="0">
                <a:solidFill>
                  <a:srgbClr val="006600"/>
                </a:solidFill>
                <a:effectLst/>
                <a:latin typeface="Courier New" panose="02070309020205020404" pitchFamily="49" charset="0"/>
              </a:rPr>
              <a:t>"Change:"</a:t>
            </a:r>
            <a:r>
              <a:rPr lang="en-US" sz="2000" b="1" i="0" dirty="0">
                <a:solidFill>
                  <a:schemeClr val="tx1"/>
                </a:solidFill>
                <a:effectLst/>
                <a:latin typeface="Courier New" panose="02070309020205020404" pitchFamily="49" charset="0"/>
              </a:rPr>
              <a:t>);</a:t>
            </a:r>
          </a:p>
          <a:p>
            <a:pPr algn="l"/>
            <a:endParaRPr lang="en-US" sz="2000" b="1" i="0" dirty="0">
              <a:solidFill>
                <a:schemeClr val="tx1"/>
              </a:solidFill>
              <a:effectLst/>
              <a:latin typeface="Courier New" panose="02070309020205020404" pitchFamily="49" charset="0"/>
            </a:endParaRPr>
          </a:p>
          <a:p>
            <a:pPr algn="l"/>
            <a:r>
              <a:rPr lang="en-US" sz="2000" b="1" i="0" dirty="0">
                <a:solidFill>
                  <a:schemeClr val="tx1"/>
                </a:solidFill>
                <a:effectLst/>
                <a:latin typeface="Courier New" panose="02070309020205020404" pitchFamily="49" charset="0"/>
              </a:rPr>
              <a:t>cs1010_print_string(</a:t>
            </a:r>
            <a:r>
              <a:rPr lang="en-US" sz="2000" b="1" i="0" dirty="0">
                <a:solidFill>
                  <a:srgbClr val="006600"/>
                </a:solidFill>
                <a:effectLst/>
                <a:latin typeface="Courier New" panose="02070309020205020404" pitchFamily="49" charset="0"/>
              </a:rPr>
              <a:t>"One Dollar Coins: "</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cs1010_println_long(</a:t>
            </a:r>
            <a:r>
              <a:rPr lang="en-US" sz="2000" b="1" i="0" dirty="0" err="1">
                <a:solidFill>
                  <a:schemeClr val="tx1"/>
                </a:solidFill>
                <a:effectLst/>
                <a:latin typeface="Courier New" panose="02070309020205020404" pitchFamily="49" charset="0"/>
              </a:rPr>
              <a:t>one_dollar</a:t>
            </a:r>
            <a:r>
              <a:rPr lang="en-US" sz="2000" b="1" i="0" dirty="0">
                <a:solidFill>
                  <a:schemeClr val="tx1"/>
                </a:solidFill>
                <a:effectLst/>
                <a:latin typeface="Courier New" panose="02070309020205020404" pitchFamily="49" charset="0"/>
              </a:rPr>
              <a:t>);</a:t>
            </a:r>
          </a:p>
          <a:p>
            <a:pPr algn="l"/>
            <a:endParaRPr lang="en-US" sz="2000" b="1" i="0" dirty="0">
              <a:solidFill>
                <a:schemeClr val="tx1"/>
              </a:solidFill>
              <a:effectLst/>
              <a:latin typeface="Courier New" panose="02070309020205020404" pitchFamily="49" charset="0"/>
            </a:endParaRPr>
          </a:p>
          <a:p>
            <a:pPr algn="l"/>
            <a:r>
              <a:rPr lang="en-US" sz="2000" b="1" i="0" dirty="0">
                <a:solidFill>
                  <a:schemeClr val="tx1"/>
                </a:solidFill>
                <a:effectLst/>
                <a:latin typeface="Courier New" panose="02070309020205020404" pitchFamily="49" charset="0"/>
              </a:rPr>
              <a:t>cs1010_print_string(</a:t>
            </a:r>
            <a:r>
              <a:rPr lang="en-US" sz="2000" b="1" i="0" dirty="0">
                <a:solidFill>
                  <a:srgbClr val="006600"/>
                </a:solidFill>
                <a:effectLst/>
                <a:latin typeface="Courier New" panose="02070309020205020404" pitchFamily="49" charset="0"/>
              </a:rPr>
              <a:t>"Fifty Cent Coins: "</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cs1010_println_long(</a:t>
            </a:r>
            <a:r>
              <a:rPr lang="en-US" sz="2000" b="1" i="0" dirty="0" err="1">
                <a:solidFill>
                  <a:schemeClr val="tx1"/>
                </a:solidFill>
                <a:effectLst/>
                <a:latin typeface="Courier New" panose="02070309020205020404" pitchFamily="49" charset="0"/>
              </a:rPr>
              <a:t>fifty_cent</a:t>
            </a:r>
            <a:r>
              <a:rPr lang="en-US" sz="2000" b="1" i="0" dirty="0">
                <a:solidFill>
                  <a:schemeClr val="tx1"/>
                </a:solidFill>
                <a:effectLst/>
                <a:latin typeface="Courier New" panose="02070309020205020404" pitchFamily="49" charset="0"/>
              </a:rPr>
              <a:t>);</a:t>
            </a:r>
          </a:p>
          <a:p>
            <a:pPr algn="l"/>
            <a:endParaRPr lang="en-US" sz="2000" b="1" i="0" dirty="0">
              <a:solidFill>
                <a:schemeClr val="tx1"/>
              </a:solidFill>
              <a:effectLst/>
              <a:latin typeface="Courier New" panose="02070309020205020404" pitchFamily="49" charset="0"/>
            </a:endParaRPr>
          </a:p>
          <a:p>
            <a:pPr algn="l"/>
            <a:r>
              <a:rPr lang="en-US" sz="2000" b="1" i="0" dirty="0">
                <a:solidFill>
                  <a:schemeClr val="tx1"/>
                </a:solidFill>
                <a:effectLst/>
                <a:latin typeface="Courier New" panose="02070309020205020404" pitchFamily="49" charset="0"/>
              </a:rPr>
              <a:t>cs1010_print_string(</a:t>
            </a:r>
            <a:r>
              <a:rPr lang="en-US" sz="2000" b="1" i="0" dirty="0">
                <a:solidFill>
                  <a:srgbClr val="006600"/>
                </a:solidFill>
                <a:effectLst/>
                <a:latin typeface="Courier New" panose="02070309020205020404" pitchFamily="49" charset="0"/>
              </a:rPr>
              <a:t>"Twenty Cent Coins: "</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cs1010_println_long(</a:t>
            </a:r>
            <a:r>
              <a:rPr lang="en-US" sz="2000" b="1" i="0" dirty="0" err="1">
                <a:solidFill>
                  <a:schemeClr val="tx1"/>
                </a:solidFill>
                <a:effectLst/>
                <a:latin typeface="Courier New" panose="02070309020205020404" pitchFamily="49" charset="0"/>
              </a:rPr>
              <a:t>twenty_cent</a:t>
            </a:r>
            <a:r>
              <a:rPr lang="en-US" sz="2000" b="1" i="0" dirty="0">
                <a:solidFill>
                  <a:schemeClr val="tx1"/>
                </a:solidFill>
                <a:effectLst/>
                <a:latin typeface="Courier New" panose="02070309020205020404" pitchFamily="49" charset="0"/>
              </a:rPr>
              <a:t>);</a:t>
            </a:r>
          </a:p>
          <a:p>
            <a:pPr algn="l"/>
            <a:endParaRPr lang="en-US" sz="2000" b="1" i="0" dirty="0">
              <a:solidFill>
                <a:schemeClr val="tx1"/>
              </a:solidFill>
              <a:effectLst/>
              <a:latin typeface="Courier New" panose="02070309020205020404" pitchFamily="49" charset="0"/>
            </a:endParaRPr>
          </a:p>
          <a:p>
            <a:pPr algn="l"/>
            <a:r>
              <a:rPr lang="en-US" sz="2000" b="1" i="0" dirty="0">
                <a:solidFill>
                  <a:schemeClr val="tx1"/>
                </a:solidFill>
                <a:effectLst/>
                <a:latin typeface="Courier New" panose="02070309020205020404" pitchFamily="49" charset="0"/>
              </a:rPr>
              <a:t>cs1010_print_string(</a:t>
            </a:r>
            <a:r>
              <a:rPr lang="en-US" sz="2000" b="1" i="0" dirty="0">
                <a:solidFill>
                  <a:srgbClr val="006600"/>
                </a:solidFill>
                <a:effectLst/>
                <a:latin typeface="Courier New" panose="02070309020205020404" pitchFamily="49" charset="0"/>
              </a:rPr>
              <a:t>"Ten Cent Coins: "</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cs1010_println_long(</a:t>
            </a:r>
            <a:r>
              <a:rPr lang="en-US" sz="2000" b="1" i="0" dirty="0" err="1">
                <a:solidFill>
                  <a:schemeClr val="tx1"/>
                </a:solidFill>
                <a:effectLst/>
                <a:latin typeface="Courier New" panose="02070309020205020404" pitchFamily="49" charset="0"/>
              </a:rPr>
              <a:t>ten_cent</a:t>
            </a:r>
            <a:r>
              <a:rPr lang="en-US" sz="2000" b="1" i="0" dirty="0">
                <a:solidFill>
                  <a:schemeClr val="tx1"/>
                </a:solidFill>
                <a:effectLst/>
                <a:latin typeface="Courier New" panose="02070309020205020404" pitchFamily="49" charset="0"/>
              </a:rPr>
              <a:t>);</a:t>
            </a:r>
            <a:endParaRPr lang="en-US" sz="2000" b="1" i="0" dirty="0">
              <a:solidFill>
                <a:schemeClr val="tx1"/>
              </a:solidFill>
              <a:effectLst/>
              <a:latin typeface="Open Sans"/>
            </a:endParaRPr>
          </a:p>
        </p:txBody>
      </p:sp>
    </p:spTree>
    <p:extLst>
      <p:ext uri="{BB962C8B-B14F-4D97-AF65-F5344CB8AC3E}">
        <p14:creationId xmlns:p14="http://schemas.microsoft.com/office/powerpoint/2010/main" val="34055366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Past Year Midterm Section B.1: Q11</a:t>
            </a:r>
          </a:p>
        </p:txBody>
      </p:sp>
      <p:sp>
        <p:nvSpPr>
          <p:cNvPr id="7" name="Slide Number Placeholder 6"/>
          <p:cNvSpPr>
            <a:spLocks noGrp="1"/>
          </p:cNvSpPr>
          <p:nvPr>
            <p:ph type="sldNum" sz="quarter" idx="12"/>
          </p:nvPr>
        </p:nvSpPr>
        <p:spPr/>
        <p:txBody>
          <a:bodyPr>
            <a:normAutofit fontScale="92500"/>
          </a:bodyPr>
          <a:lstStyle/>
          <a:p>
            <a:pPr>
              <a:defRPr/>
            </a:pPr>
            <a:r>
              <a:rPr lang="en-US" sz="1200" dirty="0" err="1"/>
              <a:t>WeekRC</a:t>
            </a:r>
            <a:r>
              <a:rPr sz="1200" dirty="0"/>
              <a:t> - </a:t>
            </a:r>
            <a:fld id="{F7EC234A-9094-4BB8-9EA4-75ECDA8A365B}" type="slidenum">
              <a:rPr sz="1200" smtClean="0"/>
              <a:pPr>
                <a:defRPr/>
              </a:pPr>
              <a:t>21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0"/>
            <a:ext cx="8292856" cy="5652262"/>
          </a:xfrm>
        </p:spPr>
        <p:txBody>
          <a:bodyPr>
            <a:noAutofit/>
          </a:bodyPr>
          <a:lstStyle/>
          <a:p>
            <a:pPr marL="0" indent="0">
              <a:spcBef>
                <a:spcPts val="600"/>
              </a:spcBef>
              <a:buClr>
                <a:schemeClr val="tx1">
                  <a:lumMod val="90000"/>
                  <a:lumOff val="10000"/>
                </a:schemeClr>
              </a:buClr>
              <a:buSzPct val="100000"/>
              <a:buNone/>
              <a:defRPr/>
            </a:pPr>
            <a:endParaRPr lang="en-US" sz="2000" b="0" i="0" dirty="0">
              <a:solidFill>
                <a:srgbClr val="333333"/>
              </a:solidFill>
              <a:effectLst/>
              <a:latin typeface="Open Sans"/>
            </a:endParaRPr>
          </a:p>
          <a:p>
            <a:pPr marL="0" indent="0">
              <a:spcBef>
                <a:spcPts val="600"/>
              </a:spcBef>
              <a:buClr>
                <a:schemeClr val="tx1">
                  <a:lumMod val="90000"/>
                  <a:lumOff val="10000"/>
                </a:schemeClr>
              </a:buClr>
              <a:buSzPct val="100000"/>
              <a:buNone/>
              <a:defRPr/>
            </a:pPr>
            <a:endParaRPr lang="en-US" sz="2000" dirty="0">
              <a:solidFill>
                <a:srgbClr val="333333"/>
              </a:solidFill>
              <a:latin typeface="Open Sans"/>
            </a:endParaRPr>
          </a:p>
          <a:p>
            <a:pPr marL="0" indent="0">
              <a:spcBef>
                <a:spcPts val="600"/>
              </a:spcBef>
              <a:buClr>
                <a:schemeClr val="tx1">
                  <a:lumMod val="90000"/>
                  <a:lumOff val="10000"/>
                </a:schemeClr>
              </a:buClr>
              <a:buSzPct val="100000"/>
              <a:buNone/>
              <a:defRPr/>
            </a:pPr>
            <a:endParaRPr lang="en-US" sz="2000" b="0" i="0" dirty="0">
              <a:solidFill>
                <a:srgbClr val="333333"/>
              </a:solidFill>
              <a:effectLst/>
              <a:latin typeface="Open Sans"/>
            </a:endParaRPr>
          </a:p>
          <a:p>
            <a:pPr marL="0" indent="0">
              <a:spcBef>
                <a:spcPts val="600"/>
              </a:spcBef>
              <a:buClr>
                <a:schemeClr val="tx1">
                  <a:lumMod val="90000"/>
                  <a:lumOff val="10000"/>
                </a:schemeClr>
              </a:buClr>
              <a:buSzPct val="100000"/>
              <a:buNone/>
              <a:defRPr/>
            </a:pPr>
            <a:endParaRPr lang="en-US" sz="2000" dirty="0">
              <a:solidFill>
                <a:srgbClr val="333333"/>
              </a:solidFill>
              <a:latin typeface="Open Sans"/>
            </a:endParaRPr>
          </a:p>
          <a:p>
            <a:pPr marL="0" indent="0">
              <a:spcBef>
                <a:spcPts val="600"/>
              </a:spcBef>
              <a:buClr>
                <a:schemeClr val="tx1">
                  <a:lumMod val="90000"/>
                  <a:lumOff val="10000"/>
                </a:schemeClr>
              </a:buClr>
              <a:buSzPct val="100000"/>
              <a:buNone/>
              <a:defRPr/>
            </a:pPr>
            <a:endParaRPr lang="en-US" sz="2000" b="0" i="0" dirty="0">
              <a:solidFill>
                <a:srgbClr val="333333"/>
              </a:solidFill>
              <a:effectLst/>
              <a:latin typeface="Open Sans"/>
            </a:endParaRPr>
          </a:p>
          <a:p>
            <a:pPr marL="0" indent="0">
              <a:spcBef>
                <a:spcPts val="600"/>
              </a:spcBef>
              <a:buClr>
                <a:schemeClr val="tx1">
                  <a:lumMod val="90000"/>
                  <a:lumOff val="10000"/>
                </a:schemeClr>
              </a:buClr>
              <a:buSzPct val="100000"/>
              <a:buNone/>
              <a:defRPr/>
            </a:pPr>
            <a:endParaRPr lang="en-US" sz="2000" dirty="0">
              <a:solidFill>
                <a:srgbClr val="333333"/>
              </a:solidFill>
              <a:latin typeface="Open Sans"/>
            </a:endParaRPr>
          </a:p>
          <a:p>
            <a:pPr marL="0" indent="0">
              <a:spcBef>
                <a:spcPts val="600"/>
              </a:spcBef>
              <a:buClr>
                <a:schemeClr val="tx1">
                  <a:lumMod val="90000"/>
                  <a:lumOff val="10000"/>
                </a:schemeClr>
              </a:buClr>
              <a:buSzPct val="100000"/>
              <a:buNone/>
              <a:defRPr/>
            </a:pPr>
            <a:endParaRPr lang="en-US" sz="2000" b="0" i="0" dirty="0">
              <a:solidFill>
                <a:srgbClr val="333333"/>
              </a:solidFill>
              <a:effectLst/>
              <a:latin typeface="Open Sans"/>
            </a:endParaRPr>
          </a:p>
          <a:p>
            <a:pPr marL="0" indent="0">
              <a:spcBef>
                <a:spcPts val="600"/>
              </a:spcBef>
              <a:buClr>
                <a:schemeClr val="tx1">
                  <a:lumMod val="90000"/>
                  <a:lumOff val="10000"/>
                </a:schemeClr>
              </a:buClr>
              <a:buSzPct val="100000"/>
              <a:buNone/>
              <a:defRPr/>
            </a:pPr>
            <a:endParaRPr lang="en-US" sz="2000" b="0" i="0" dirty="0">
              <a:solidFill>
                <a:srgbClr val="333333"/>
              </a:solidFill>
              <a:effectLst/>
              <a:latin typeface="Open Sans"/>
            </a:endParaRPr>
          </a:p>
          <a:p>
            <a:pPr marL="0" indent="0">
              <a:spcBef>
                <a:spcPts val="600"/>
              </a:spcBef>
              <a:buClr>
                <a:schemeClr val="tx1">
                  <a:lumMod val="90000"/>
                  <a:lumOff val="10000"/>
                </a:schemeClr>
              </a:buClr>
              <a:buSzPct val="100000"/>
              <a:buNone/>
              <a:defRPr/>
            </a:pPr>
            <a:endParaRPr lang="en-US" sz="2000" dirty="0">
              <a:solidFill>
                <a:srgbClr val="333333"/>
              </a:solidFill>
              <a:latin typeface="Open Sans"/>
            </a:endParaRPr>
          </a:p>
          <a:p>
            <a:pPr marL="0" indent="0">
              <a:spcBef>
                <a:spcPts val="600"/>
              </a:spcBef>
              <a:buClr>
                <a:schemeClr val="tx1">
                  <a:lumMod val="90000"/>
                  <a:lumOff val="10000"/>
                </a:schemeClr>
              </a:buClr>
              <a:buSzPct val="100000"/>
              <a:buNone/>
              <a:defRPr/>
            </a:pPr>
            <a:endParaRPr lang="en-US" sz="2000" b="0" i="0" dirty="0">
              <a:solidFill>
                <a:srgbClr val="333333"/>
              </a:solidFill>
              <a:effectLst/>
              <a:latin typeface="Open Sans"/>
            </a:endParaRPr>
          </a:p>
          <a:p>
            <a:pPr marL="0" indent="0">
              <a:spcBef>
                <a:spcPts val="600"/>
              </a:spcBef>
              <a:buClr>
                <a:schemeClr val="tx1">
                  <a:lumMod val="90000"/>
                  <a:lumOff val="10000"/>
                </a:schemeClr>
              </a:buClr>
              <a:buSzPct val="100000"/>
              <a:buNone/>
              <a:defRPr/>
            </a:pPr>
            <a:endParaRPr lang="en-US" sz="2000" dirty="0">
              <a:solidFill>
                <a:srgbClr val="333333"/>
              </a:solidFill>
              <a:latin typeface="Open Sans"/>
            </a:endParaRPr>
          </a:p>
          <a:p>
            <a:pPr marL="0" indent="0">
              <a:spcBef>
                <a:spcPts val="600"/>
              </a:spcBef>
              <a:buClr>
                <a:schemeClr val="tx1">
                  <a:lumMod val="90000"/>
                  <a:lumOff val="10000"/>
                </a:schemeClr>
              </a:buClr>
              <a:buSzPct val="100000"/>
              <a:buNone/>
              <a:defRPr/>
            </a:pPr>
            <a:endParaRPr lang="en-US" sz="2000" b="0" i="0" dirty="0">
              <a:solidFill>
                <a:srgbClr val="333333"/>
              </a:solidFill>
              <a:effectLst/>
              <a:latin typeface="Open Sans"/>
            </a:endParaRPr>
          </a:p>
          <a:p>
            <a:pPr marL="0" indent="0">
              <a:spcBef>
                <a:spcPts val="600"/>
              </a:spcBef>
              <a:buClr>
                <a:schemeClr val="tx1">
                  <a:lumMod val="90000"/>
                  <a:lumOff val="10000"/>
                </a:schemeClr>
              </a:buClr>
              <a:buSzPct val="100000"/>
              <a:buNone/>
              <a:defRPr/>
            </a:pPr>
            <a:endParaRPr lang="en-US" sz="2000" b="0" i="0" dirty="0">
              <a:solidFill>
                <a:srgbClr val="333333"/>
              </a:solidFill>
              <a:effectLst/>
              <a:latin typeface="Open Sans"/>
            </a:endParaRPr>
          </a:p>
          <a:p>
            <a:pPr marL="347663" indent="-347663" algn="just">
              <a:spcBef>
                <a:spcPts val="600"/>
              </a:spcBef>
              <a:buClr>
                <a:schemeClr val="tx1">
                  <a:lumMod val="90000"/>
                  <a:lumOff val="10000"/>
                </a:schemeClr>
              </a:buClr>
              <a:buSzPct val="100000"/>
              <a:buFont typeface="Wingdings" panose="05000000000000000000" pitchFamily="2" charset="2"/>
              <a:buChar char="§"/>
              <a:defRPr/>
            </a:pPr>
            <a:r>
              <a:rPr lang="en-US" sz="2000" dirty="0"/>
              <a:t>Explain why the while loop may not terminate.</a:t>
            </a: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0" indent="0">
              <a:spcBef>
                <a:spcPts val="600"/>
              </a:spcBef>
              <a:buClr>
                <a:schemeClr val="tx1">
                  <a:lumMod val="90000"/>
                  <a:lumOff val="10000"/>
                </a:schemeClr>
              </a:buClr>
              <a:buSzPct val="100000"/>
              <a:buNone/>
              <a:defRPr/>
            </a:pPr>
            <a:br>
              <a:rPr lang="en-US" sz="2800" dirty="0"/>
            </a:br>
            <a:endParaRPr lang="en-US" sz="1000" dirty="0"/>
          </a:p>
        </p:txBody>
      </p:sp>
      <p:sp>
        <p:nvSpPr>
          <p:cNvPr id="9" name="TextBox 8">
            <a:extLst>
              <a:ext uri="{FF2B5EF4-FFF2-40B4-BE49-F238E27FC236}">
                <a16:creationId xmlns:a16="http://schemas.microsoft.com/office/drawing/2014/main" id="{93E4010E-031E-4D98-B28D-0B989CC49824}"/>
              </a:ext>
            </a:extLst>
          </p:cNvPr>
          <p:cNvSpPr txBox="1"/>
          <p:nvPr/>
        </p:nvSpPr>
        <p:spPr>
          <a:xfrm>
            <a:off x="667390" y="1324974"/>
            <a:ext cx="7486010" cy="4708981"/>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l"/>
            <a:r>
              <a:rPr lang="en-US" sz="2000" b="1" i="0" dirty="0">
                <a:solidFill>
                  <a:srgbClr val="0000FF"/>
                </a:solidFill>
                <a:effectLst/>
                <a:latin typeface="Courier New" panose="02070309020205020404" pitchFamily="49" charset="0"/>
              </a:rPr>
              <a:t>while</a:t>
            </a:r>
            <a:r>
              <a:rPr lang="en-US" sz="2000" b="1" i="0" dirty="0">
                <a:solidFill>
                  <a:schemeClr val="tx1"/>
                </a:solidFill>
                <a:effectLst/>
                <a:latin typeface="Courier New" panose="02070309020205020404" pitchFamily="49" charset="0"/>
              </a:rPr>
              <a:t> (change &gt; </a:t>
            </a:r>
            <a:r>
              <a:rPr lang="en-US" sz="2000" b="1" i="0" dirty="0">
                <a:solidFill>
                  <a:srgbClr val="C00000"/>
                </a:solidFill>
                <a:effectLst/>
                <a:latin typeface="Courier New" panose="02070309020205020404" pitchFamily="49" charset="0"/>
              </a:rPr>
              <a:t>0</a:t>
            </a:r>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if</a:t>
            </a:r>
            <a:r>
              <a:rPr lang="en-US" sz="2000" b="1" i="0" dirty="0">
                <a:solidFill>
                  <a:schemeClr val="tx1"/>
                </a:solidFill>
                <a:effectLst/>
                <a:latin typeface="Courier New" panose="02070309020205020404" pitchFamily="49" charset="0"/>
              </a:rPr>
              <a:t> (change &gt; </a:t>
            </a:r>
            <a:r>
              <a:rPr lang="en-US" sz="2000" b="1" i="0" dirty="0">
                <a:solidFill>
                  <a:srgbClr val="C00000"/>
                </a:solidFill>
                <a:effectLst/>
                <a:latin typeface="Courier New" panose="02070309020205020404" pitchFamily="49" charset="0"/>
              </a:rPr>
              <a:t>1</a:t>
            </a:r>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one_dollar</a:t>
            </a:r>
            <a:r>
              <a:rPr lang="en-US" sz="2000" b="1" i="0" dirty="0">
                <a:solidFill>
                  <a:schemeClr val="tx1"/>
                </a:solidFill>
                <a:effectLst/>
                <a:latin typeface="Courier New" panose="02070309020205020404" pitchFamily="49" charset="0"/>
              </a:rPr>
              <a:t> += </a:t>
            </a:r>
            <a:r>
              <a:rPr lang="en-US" sz="2000" b="1" i="0" dirty="0">
                <a:solidFill>
                  <a:srgbClr val="C00000"/>
                </a:solidFill>
                <a:effectLst/>
                <a:latin typeface="Courier New" panose="02070309020205020404" pitchFamily="49" charset="0"/>
              </a:rPr>
              <a:t>1</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    change -= </a:t>
            </a:r>
            <a:r>
              <a:rPr lang="en-US" sz="2000" b="1" i="0" dirty="0">
                <a:solidFill>
                  <a:srgbClr val="C00000"/>
                </a:solidFill>
                <a:effectLst/>
                <a:latin typeface="Courier New" panose="02070309020205020404" pitchFamily="49" charset="0"/>
              </a:rPr>
              <a:t>1.0</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  } </a:t>
            </a:r>
            <a:r>
              <a:rPr lang="en-US" sz="2000" b="1" i="0" dirty="0">
                <a:solidFill>
                  <a:srgbClr val="0000FF"/>
                </a:solidFill>
                <a:effectLst/>
                <a:latin typeface="Courier New" panose="02070309020205020404" pitchFamily="49" charset="0"/>
              </a:rPr>
              <a:t>else if </a:t>
            </a:r>
            <a:r>
              <a:rPr lang="en-US" sz="2000" b="1" i="0" dirty="0">
                <a:solidFill>
                  <a:schemeClr val="tx1"/>
                </a:solidFill>
                <a:effectLst/>
                <a:latin typeface="Courier New" panose="02070309020205020404" pitchFamily="49" charset="0"/>
              </a:rPr>
              <a:t>(change &gt; </a:t>
            </a:r>
            <a:r>
              <a:rPr lang="en-US" sz="2000" b="1" i="0" dirty="0">
                <a:solidFill>
                  <a:srgbClr val="C00000"/>
                </a:solidFill>
                <a:effectLst/>
                <a:latin typeface="Courier New" panose="02070309020205020404" pitchFamily="49" charset="0"/>
              </a:rPr>
              <a:t>0.5</a:t>
            </a:r>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fifty_cent</a:t>
            </a:r>
            <a:r>
              <a:rPr lang="en-US" sz="2000" b="1" i="0" dirty="0">
                <a:solidFill>
                  <a:schemeClr val="tx1"/>
                </a:solidFill>
                <a:effectLst/>
                <a:latin typeface="Courier New" panose="02070309020205020404" pitchFamily="49" charset="0"/>
              </a:rPr>
              <a:t> += </a:t>
            </a:r>
            <a:r>
              <a:rPr lang="en-US" sz="2000" b="1" i="0" dirty="0">
                <a:solidFill>
                  <a:srgbClr val="C00000"/>
                </a:solidFill>
                <a:effectLst/>
                <a:latin typeface="Courier New" panose="02070309020205020404" pitchFamily="49" charset="0"/>
              </a:rPr>
              <a:t>1</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    change -= </a:t>
            </a:r>
            <a:r>
              <a:rPr lang="en-US" sz="2000" b="1" i="0" dirty="0">
                <a:solidFill>
                  <a:srgbClr val="C00000"/>
                </a:solidFill>
                <a:effectLst/>
                <a:latin typeface="Courier New" panose="02070309020205020404" pitchFamily="49" charset="0"/>
              </a:rPr>
              <a:t>0.5</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  } </a:t>
            </a:r>
            <a:r>
              <a:rPr lang="en-US" sz="2000" b="1" i="0" dirty="0">
                <a:solidFill>
                  <a:srgbClr val="0000FF"/>
                </a:solidFill>
                <a:effectLst/>
                <a:latin typeface="Courier New" panose="02070309020205020404" pitchFamily="49" charset="0"/>
              </a:rPr>
              <a:t>else if </a:t>
            </a:r>
            <a:r>
              <a:rPr lang="en-US" sz="2000" b="1" i="0" dirty="0">
                <a:solidFill>
                  <a:schemeClr val="tx1"/>
                </a:solidFill>
                <a:effectLst/>
                <a:latin typeface="Courier New" panose="02070309020205020404" pitchFamily="49" charset="0"/>
              </a:rPr>
              <a:t>(change &gt; </a:t>
            </a:r>
            <a:r>
              <a:rPr lang="en-US" sz="2000" b="1" i="0" dirty="0">
                <a:solidFill>
                  <a:srgbClr val="C00000"/>
                </a:solidFill>
                <a:effectLst/>
                <a:latin typeface="Courier New" panose="02070309020205020404" pitchFamily="49" charset="0"/>
              </a:rPr>
              <a:t>0.2</a:t>
            </a:r>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twenty_cent</a:t>
            </a:r>
            <a:r>
              <a:rPr lang="en-US" sz="2000" b="1" i="0" dirty="0">
                <a:solidFill>
                  <a:schemeClr val="tx1"/>
                </a:solidFill>
                <a:effectLst/>
                <a:latin typeface="Courier New" panose="02070309020205020404" pitchFamily="49" charset="0"/>
              </a:rPr>
              <a:t> += </a:t>
            </a:r>
            <a:r>
              <a:rPr lang="en-US" sz="2000" b="1" i="0" dirty="0">
                <a:solidFill>
                  <a:srgbClr val="C00000"/>
                </a:solidFill>
                <a:effectLst/>
                <a:latin typeface="Courier New" panose="02070309020205020404" pitchFamily="49" charset="0"/>
              </a:rPr>
              <a:t>1</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    change -= </a:t>
            </a:r>
            <a:r>
              <a:rPr lang="en-US" sz="2000" b="1" i="0" dirty="0">
                <a:solidFill>
                  <a:srgbClr val="C00000"/>
                </a:solidFill>
                <a:effectLst/>
                <a:latin typeface="Courier New" panose="02070309020205020404" pitchFamily="49" charset="0"/>
              </a:rPr>
              <a:t>0.2</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  } </a:t>
            </a:r>
            <a:r>
              <a:rPr lang="en-US" sz="2000" b="1" i="0" dirty="0">
                <a:solidFill>
                  <a:srgbClr val="0000FF"/>
                </a:solidFill>
                <a:effectLst/>
                <a:latin typeface="Courier New" panose="02070309020205020404" pitchFamily="49" charset="0"/>
              </a:rPr>
              <a:t>else if </a:t>
            </a:r>
            <a:r>
              <a:rPr lang="en-US" sz="2000" b="1" i="0" dirty="0">
                <a:solidFill>
                  <a:schemeClr val="tx1"/>
                </a:solidFill>
                <a:effectLst/>
                <a:latin typeface="Courier New" panose="02070309020205020404" pitchFamily="49" charset="0"/>
              </a:rPr>
              <a:t>(change &gt; </a:t>
            </a:r>
            <a:r>
              <a:rPr lang="en-US" sz="2000" b="1" i="0" dirty="0">
                <a:solidFill>
                  <a:srgbClr val="C00000"/>
                </a:solidFill>
                <a:effectLst/>
                <a:latin typeface="Courier New" panose="02070309020205020404" pitchFamily="49" charset="0"/>
              </a:rPr>
              <a:t>0.1</a:t>
            </a:r>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ten_cent</a:t>
            </a:r>
            <a:r>
              <a:rPr lang="en-US" sz="2000" b="1" i="0" dirty="0">
                <a:solidFill>
                  <a:schemeClr val="tx1"/>
                </a:solidFill>
                <a:effectLst/>
                <a:latin typeface="Courier New" panose="02070309020205020404" pitchFamily="49" charset="0"/>
              </a:rPr>
              <a:t> += </a:t>
            </a:r>
            <a:r>
              <a:rPr lang="en-US" sz="2000" b="1" i="0" dirty="0">
                <a:solidFill>
                  <a:srgbClr val="C00000"/>
                </a:solidFill>
                <a:effectLst/>
                <a:latin typeface="Courier New" panose="02070309020205020404" pitchFamily="49" charset="0"/>
              </a:rPr>
              <a:t>1</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    change -= </a:t>
            </a:r>
            <a:r>
              <a:rPr lang="en-US" sz="2000" b="1" i="0" dirty="0">
                <a:solidFill>
                  <a:srgbClr val="C00000"/>
                </a:solidFill>
                <a:effectLst/>
                <a:latin typeface="Courier New" panose="02070309020205020404" pitchFamily="49" charset="0"/>
              </a:rPr>
              <a:t>0.1</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a:t>
            </a:r>
          </a:p>
        </p:txBody>
      </p:sp>
      <p:sp>
        <p:nvSpPr>
          <p:cNvPr id="10" name="TextBox 9">
            <a:extLst>
              <a:ext uri="{FF2B5EF4-FFF2-40B4-BE49-F238E27FC236}">
                <a16:creationId xmlns:a16="http://schemas.microsoft.com/office/drawing/2014/main" id="{16BB4D68-F8D0-4332-AA3F-6BF47A1BE46C}"/>
              </a:ext>
            </a:extLst>
          </p:cNvPr>
          <p:cNvSpPr txBox="1"/>
          <p:nvPr/>
        </p:nvSpPr>
        <p:spPr>
          <a:xfrm>
            <a:off x="5767887" y="1604278"/>
            <a:ext cx="1965099" cy="646331"/>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Be careful about the comparisons!</a:t>
            </a:r>
          </a:p>
        </p:txBody>
      </p:sp>
    </p:spTree>
    <p:extLst>
      <p:ext uri="{BB962C8B-B14F-4D97-AF65-F5344CB8AC3E}">
        <p14:creationId xmlns:p14="http://schemas.microsoft.com/office/powerpoint/2010/main" val="3840788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Past Year Midterm Section B.1: Q12</a:t>
            </a:r>
          </a:p>
        </p:txBody>
      </p:sp>
      <p:sp>
        <p:nvSpPr>
          <p:cNvPr id="7" name="Slide Number Placeholder 6"/>
          <p:cNvSpPr>
            <a:spLocks noGrp="1"/>
          </p:cNvSpPr>
          <p:nvPr>
            <p:ph type="sldNum" sz="quarter" idx="12"/>
          </p:nvPr>
        </p:nvSpPr>
        <p:spPr/>
        <p:txBody>
          <a:bodyPr>
            <a:normAutofit fontScale="92500"/>
          </a:bodyPr>
          <a:lstStyle/>
          <a:p>
            <a:pPr>
              <a:defRPr/>
            </a:pPr>
            <a:r>
              <a:rPr lang="en-US" sz="1200" dirty="0" err="1"/>
              <a:t>WeekRC</a:t>
            </a:r>
            <a:r>
              <a:rPr sz="1200" dirty="0"/>
              <a:t> - </a:t>
            </a:r>
            <a:fld id="{F7EC234A-9094-4BB8-9EA4-75ECDA8A365B}" type="slidenum">
              <a:rPr sz="1200" smtClean="0"/>
              <a:pPr>
                <a:defRPr/>
              </a:pPr>
              <a:t>22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0"/>
            <a:ext cx="8292856" cy="5652262"/>
          </a:xfrm>
        </p:spPr>
        <p:txBody>
          <a:bodyPr>
            <a:noAutofit/>
          </a:bodyPr>
          <a:lstStyle/>
          <a:p>
            <a:pPr marL="0" indent="0">
              <a:spcBef>
                <a:spcPts val="600"/>
              </a:spcBef>
              <a:buClr>
                <a:schemeClr val="tx1">
                  <a:lumMod val="90000"/>
                  <a:lumOff val="10000"/>
                </a:schemeClr>
              </a:buClr>
              <a:buSzPct val="100000"/>
              <a:buNone/>
              <a:defRPr/>
            </a:pPr>
            <a:endParaRPr lang="en-US" sz="2000" b="0" i="0" dirty="0">
              <a:solidFill>
                <a:srgbClr val="333333"/>
              </a:solidFill>
              <a:effectLst/>
              <a:latin typeface="Open Sans"/>
            </a:endParaRPr>
          </a:p>
          <a:p>
            <a:pPr marL="0" indent="0">
              <a:spcBef>
                <a:spcPts val="600"/>
              </a:spcBef>
              <a:buClr>
                <a:schemeClr val="tx1">
                  <a:lumMod val="90000"/>
                  <a:lumOff val="10000"/>
                </a:schemeClr>
              </a:buClr>
              <a:buSzPct val="100000"/>
              <a:buNone/>
              <a:defRPr/>
            </a:pPr>
            <a:endParaRPr lang="en-US" sz="2000" dirty="0">
              <a:solidFill>
                <a:srgbClr val="333333"/>
              </a:solidFill>
              <a:latin typeface="Open Sans"/>
            </a:endParaRPr>
          </a:p>
          <a:p>
            <a:pPr marL="0" indent="0">
              <a:spcBef>
                <a:spcPts val="600"/>
              </a:spcBef>
              <a:buClr>
                <a:schemeClr val="tx1">
                  <a:lumMod val="90000"/>
                  <a:lumOff val="10000"/>
                </a:schemeClr>
              </a:buClr>
              <a:buSzPct val="100000"/>
              <a:buNone/>
              <a:defRPr/>
            </a:pPr>
            <a:endParaRPr lang="en-US" sz="2000" b="0" i="0" dirty="0">
              <a:solidFill>
                <a:srgbClr val="333333"/>
              </a:solidFill>
              <a:effectLst/>
              <a:latin typeface="Open Sans"/>
            </a:endParaRPr>
          </a:p>
          <a:p>
            <a:pPr marL="0" indent="0">
              <a:spcBef>
                <a:spcPts val="600"/>
              </a:spcBef>
              <a:buClr>
                <a:schemeClr val="tx1">
                  <a:lumMod val="90000"/>
                  <a:lumOff val="10000"/>
                </a:schemeClr>
              </a:buClr>
              <a:buSzPct val="100000"/>
              <a:buNone/>
              <a:defRPr/>
            </a:pPr>
            <a:endParaRPr lang="en-US" sz="2000" dirty="0">
              <a:solidFill>
                <a:srgbClr val="333333"/>
              </a:solidFill>
              <a:latin typeface="Open Sans"/>
            </a:endParaRPr>
          </a:p>
          <a:p>
            <a:pPr marL="0" indent="0">
              <a:spcBef>
                <a:spcPts val="600"/>
              </a:spcBef>
              <a:buClr>
                <a:schemeClr val="tx1">
                  <a:lumMod val="90000"/>
                  <a:lumOff val="10000"/>
                </a:schemeClr>
              </a:buClr>
              <a:buSzPct val="100000"/>
              <a:buNone/>
              <a:defRPr/>
            </a:pPr>
            <a:endParaRPr lang="en-US" sz="2000" b="0" i="0" dirty="0">
              <a:solidFill>
                <a:srgbClr val="333333"/>
              </a:solidFill>
              <a:effectLst/>
              <a:latin typeface="Open Sans"/>
            </a:endParaRPr>
          </a:p>
          <a:p>
            <a:pPr marL="0" indent="0">
              <a:spcBef>
                <a:spcPts val="600"/>
              </a:spcBef>
              <a:buClr>
                <a:schemeClr val="tx1">
                  <a:lumMod val="90000"/>
                  <a:lumOff val="10000"/>
                </a:schemeClr>
              </a:buClr>
              <a:buSzPct val="100000"/>
              <a:buNone/>
              <a:defRPr/>
            </a:pPr>
            <a:endParaRPr lang="en-US" sz="2000" dirty="0">
              <a:solidFill>
                <a:srgbClr val="333333"/>
              </a:solidFill>
              <a:latin typeface="Open Sans"/>
            </a:endParaRPr>
          </a:p>
          <a:p>
            <a:pPr marL="0" indent="0">
              <a:spcBef>
                <a:spcPts val="600"/>
              </a:spcBef>
              <a:buClr>
                <a:schemeClr val="tx1">
                  <a:lumMod val="90000"/>
                  <a:lumOff val="10000"/>
                </a:schemeClr>
              </a:buClr>
              <a:buSzPct val="100000"/>
              <a:buNone/>
              <a:defRPr/>
            </a:pPr>
            <a:endParaRPr lang="en-US" sz="2000" b="0" i="0" dirty="0">
              <a:solidFill>
                <a:srgbClr val="333333"/>
              </a:solidFill>
              <a:effectLst/>
              <a:latin typeface="Open Sans"/>
            </a:endParaRPr>
          </a:p>
          <a:p>
            <a:pPr marL="0" indent="0">
              <a:spcBef>
                <a:spcPts val="600"/>
              </a:spcBef>
              <a:buClr>
                <a:schemeClr val="tx1">
                  <a:lumMod val="90000"/>
                  <a:lumOff val="10000"/>
                </a:schemeClr>
              </a:buClr>
              <a:buSzPct val="100000"/>
              <a:buNone/>
              <a:defRPr/>
            </a:pPr>
            <a:endParaRPr lang="en-US" sz="2000" dirty="0">
              <a:solidFill>
                <a:srgbClr val="333333"/>
              </a:solidFill>
              <a:latin typeface="Open Sans"/>
            </a:endParaRPr>
          </a:p>
          <a:p>
            <a:pPr marL="347663" indent="-347663" algn="just">
              <a:spcBef>
                <a:spcPts val="600"/>
              </a:spcBef>
              <a:buClr>
                <a:schemeClr val="tx1">
                  <a:lumMod val="90000"/>
                  <a:lumOff val="10000"/>
                </a:schemeClr>
              </a:buClr>
              <a:buSzPct val="100000"/>
              <a:buFont typeface="Wingdings" panose="05000000000000000000" pitchFamily="2" charset="2"/>
              <a:buChar char="§"/>
              <a:defRPr/>
            </a:pPr>
            <a:r>
              <a:rPr lang="en-US" dirty="0"/>
              <a:t>How can we improve this implementation such that a while loop is no longer necessary? Include the necessary code snippets that would replace the while loop.</a:t>
            </a:r>
          </a:p>
          <a:p>
            <a:pPr marL="0" indent="0">
              <a:spcBef>
                <a:spcPts val="600"/>
              </a:spcBef>
              <a:buClr>
                <a:schemeClr val="tx1">
                  <a:lumMod val="90000"/>
                  <a:lumOff val="10000"/>
                </a:schemeClr>
              </a:buClr>
              <a:buSzPct val="100000"/>
              <a:buNone/>
              <a:defRPr/>
            </a:pPr>
            <a:br>
              <a:rPr lang="en-US" sz="2800" dirty="0"/>
            </a:br>
            <a:endParaRPr lang="en-US" sz="1000" dirty="0"/>
          </a:p>
        </p:txBody>
      </p:sp>
      <p:sp>
        <p:nvSpPr>
          <p:cNvPr id="9" name="TextBox 8">
            <a:extLst>
              <a:ext uri="{FF2B5EF4-FFF2-40B4-BE49-F238E27FC236}">
                <a16:creationId xmlns:a16="http://schemas.microsoft.com/office/drawing/2014/main" id="{93E4010E-031E-4D98-B28D-0B989CC49824}"/>
              </a:ext>
            </a:extLst>
          </p:cNvPr>
          <p:cNvSpPr txBox="1"/>
          <p:nvPr/>
        </p:nvSpPr>
        <p:spPr>
          <a:xfrm>
            <a:off x="667390" y="1324974"/>
            <a:ext cx="7486010" cy="2862322"/>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l"/>
            <a:r>
              <a:rPr lang="en-US" sz="2000" b="1" i="0" dirty="0">
                <a:solidFill>
                  <a:srgbClr val="0000FF"/>
                </a:solidFill>
                <a:effectLst/>
                <a:latin typeface="Courier New" panose="02070309020205020404" pitchFamily="49" charset="0"/>
              </a:rPr>
              <a:t>while</a:t>
            </a:r>
            <a:r>
              <a:rPr lang="en-US" sz="2000" b="1" i="0" dirty="0">
                <a:solidFill>
                  <a:schemeClr val="tx1"/>
                </a:solidFill>
                <a:effectLst/>
                <a:latin typeface="Courier New" panose="02070309020205020404" pitchFamily="49" charset="0"/>
              </a:rPr>
              <a:t> (change &gt; </a:t>
            </a:r>
            <a:r>
              <a:rPr lang="en-US" sz="2000" b="1" i="0" dirty="0">
                <a:solidFill>
                  <a:srgbClr val="C00000"/>
                </a:solidFill>
                <a:effectLst/>
                <a:latin typeface="Courier New" panose="02070309020205020404" pitchFamily="49" charset="0"/>
              </a:rPr>
              <a:t>0</a:t>
            </a:r>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if</a:t>
            </a:r>
            <a:r>
              <a:rPr lang="en-US" sz="2000" b="1" i="0" dirty="0">
                <a:solidFill>
                  <a:schemeClr val="tx1"/>
                </a:solidFill>
                <a:effectLst/>
                <a:latin typeface="Courier New" panose="02070309020205020404" pitchFamily="49" charset="0"/>
              </a:rPr>
              <a:t> (change &gt; </a:t>
            </a:r>
            <a:r>
              <a:rPr lang="en-US" sz="2000" b="1" i="0" dirty="0">
                <a:solidFill>
                  <a:srgbClr val="C00000"/>
                </a:solidFill>
                <a:effectLst/>
                <a:latin typeface="Courier New" panose="02070309020205020404" pitchFamily="49" charset="0"/>
              </a:rPr>
              <a:t>1</a:t>
            </a:r>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one_dollar</a:t>
            </a:r>
            <a:r>
              <a:rPr lang="en-US" sz="2000" b="1" i="0" dirty="0">
                <a:solidFill>
                  <a:schemeClr val="tx1"/>
                </a:solidFill>
                <a:effectLst/>
                <a:latin typeface="Courier New" panose="02070309020205020404" pitchFamily="49" charset="0"/>
              </a:rPr>
              <a:t> += </a:t>
            </a:r>
            <a:r>
              <a:rPr lang="en-US" sz="2000" b="1" i="0" dirty="0">
                <a:solidFill>
                  <a:srgbClr val="C00000"/>
                </a:solidFill>
                <a:effectLst/>
                <a:latin typeface="Courier New" panose="02070309020205020404" pitchFamily="49" charset="0"/>
              </a:rPr>
              <a:t>1</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    change -= </a:t>
            </a:r>
            <a:r>
              <a:rPr lang="en-US" sz="2000" b="1" i="0" dirty="0">
                <a:solidFill>
                  <a:srgbClr val="C00000"/>
                </a:solidFill>
                <a:effectLst/>
                <a:latin typeface="Courier New" panose="02070309020205020404" pitchFamily="49" charset="0"/>
              </a:rPr>
              <a:t>1.0</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  } </a:t>
            </a:r>
            <a:r>
              <a:rPr lang="en-US" sz="2000" b="1" i="0" dirty="0">
                <a:solidFill>
                  <a:srgbClr val="0000FF"/>
                </a:solidFill>
                <a:effectLst/>
                <a:latin typeface="Courier New" panose="02070309020205020404" pitchFamily="49" charset="0"/>
              </a:rPr>
              <a:t>else if </a:t>
            </a:r>
            <a:r>
              <a:rPr lang="en-US" sz="2000" b="1" i="0" dirty="0">
                <a:solidFill>
                  <a:schemeClr val="tx1"/>
                </a:solidFill>
                <a:effectLst/>
                <a:latin typeface="Courier New" panose="02070309020205020404" pitchFamily="49" charset="0"/>
              </a:rPr>
              <a:t>(change &gt; </a:t>
            </a:r>
            <a:r>
              <a:rPr lang="en-US" sz="2000" b="1" i="0" dirty="0">
                <a:solidFill>
                  <a:srgbClr val="C00000"/>
                </a:solidFill>
                <a:effectLst/>
                <a:latin typeface="Courier New" panose="02070309020205020404" pitchFamily="49" charset="0"/>
              </a:rPr>
              <a:t>0.5</a:t>
            </a:r>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fifty_cent</a:t>
            </a:r>
            <a:r>
              <a:rPr lang="en-US" sz="2000" b="1" i="0" dirty="0">
                <a:solidFill>
                  <a:schemeClr val="tx1"/>
                </a:solidFill>
                <a:effectLst/>
                <a:latin typeface="Courier New" panose="02070309020205020404" pitchFamily="49" charset="0"/>
              </a:rPr>
              <a:t> += </a:t>
            </a:r>
            <a:r>
              <a:rPr lang="en-US" sz="2000" b="1" i="0" dirty="0">
                <a:solidFill>
                  <a:srgbClr val="C00000"/>
                </a:solidFill>
                <a:effectLst/>
                <a:latin typeface="Courier New" panose="02070309020205020404" pitchFamily="49" charset="0"/>
              </a:rPr>
              <a:t>1</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    change -= </a:t>
            </a:r>
            <a:r>
              <a:rPr lang="en-US" sz="2000" b="1" i="0" dirty="0">
                <a:solidFill>
                  <a:srgbClr val="C00000"/>
                </a:solidFill>
                <a:effectLst/>
                <a:latin typeface="Courier New" panose="02070309020205020404" pitchFamily="49" charset="0"/>
              </a:rPr>
              <a:t>0.5</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  } …</a:t>
            </a:r>
          </a:p>
          <a:p>
            <a:pPr algn="l"/>
            <a:r>
              <a:rPr lang="en-US" sz="2000" b="1" i="0" dirty="0">
                <a:solidFill>
                  <a:schemeClr val="tx1"/>
                </a:solidFill>
                <a:effectLst/>
                <a:latin typeface="Courier New" panose="02070309020205020404" pitchFamily="49" charset="0"/>
              </a:rPr>
              <a:t>}</a:t>
            </a:r>
          </a:p>
        </p:txBody>
      </p:sp>
      <p:sp>
        <p:nvSpPr>
          <p:cNvPr id="10" name="TextBox 9">
            <a:extLst>
              <a:ext uri="{FF2B5EF4-FFF2-40B4-BE49-F238E27FC236}">
                <a16:creationId xmlns:a16="http://schemas.microsoft.com/office/drawing/2014/main" id="{16BB4D68-F8D0-4332-AA3F-6BF47A1BE46C}"/>
              </a:ext>
            </a:extLst>
          </p:cNvPr>
          <p:cNvSpPr txBox="1"/>
          <p:nvPr/>
        </p:nvSpPr>
        <p:spPr>
          <a:xfrm>
            <a:off x="5767887" y="1604278"/>
            <a:ext cx="1965099" cy="646331"/>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Think about the logic behind…</a:t>
            </a:r>
          </a:p>
        </p:txBody>
      </p:sp>
    </p:spTree>
    <p:extLst>
      <p:ext uri="{BB962C8B-B14F-4D97-AF65-F5344CB8AC3E}">
        <p14:creationId xmlns:p14="http://schemas.microsoft.com/office/powerpoint/2010/main" val="1329688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C403A643-E0F2-4DD1-9E16-C5667E10AAE0}"/>
              </a:ext>
            </a:extLst>
          </p:cNvPr>
          <p:cNvSpPr>
            <a:spLocks noGrp="1"/>
          </p:cNvSpPr>
          <p:nvPr>
            <p:ph idx="1"/>
          </p:nvPr>
        </p:nvSpPr>
        <p:spPr>
          <a:xfrm>
            <a:off x="587375" y="1187450"/>
            <a:ext cx="8292856" cy="5652262"/>
          </a:xfrm>
        </p:spPr>
        <p:txBody>
          <a:bodyPr>
            <a:noAutofit/>
          </a:bodyPr>
          <a:lstStyle/>
          <a:p>
            <a:pPr marL="0" indent="0">
              <a:spcBef>
                <a:spcPts val="600"/>
              </a:spcBef>
              <a:buClr>
                <a:schemeClr val="tx1">
                  <a:lumMod val="90000"/>
                  <a:lumOff val="10000"/>
                </a:schemeClr>
              </a:buClr>
              <a:buSzPct val="100000"/>
              <a:buNone/>
              <a:defRPr/>
            </a:pPr>
            <a:endParaRPr lang="en-US" sz="2000" b="0" i="0" dirty="0">
              <a:solidFill>
                <a:srgbClr val="333333"/>
              </a:solidFill>
              <a:effectLst/>
              <a:latin typeface="Open Sans"/>
            </a:endParaRPr>
          </a:p>
          <a:p>
            <a:pPr marL="0" indent="0">
              <a:spcBef>
                <a:spcPts val="600"/>
              </a:spcBef>
              <a:buClr>
                <a:schemeClr val="tx1">
                  <a:lumMod val="90000"/>
                  <a:lumOff val="10000"/>
                </a:schemeClr>
              </a:buClr>
              <a:buSzPct val="100000"/>
              <a:buNone/>
              <a:defRPr/>
            </a:pPr>
            <a:endParaRPr lang="en-US" sz="2000" dirty="0">
              <a:solidFill>
                <a:srgbClr val="333333"/>
              </a:solidFill>
              <a:latin typeface="Open Sans"/>
            </a:endParaRPr>
          </a:p>
          <a:p>
            <a:pPr marL="0" indent="0">
              <a:spcBef>
                <a:spcPts val="600"/>
              </a:spcBef>
              <a:buClr>
                <a:schemeClr val="tx1">
                  <a:lumMod val="90000"/>
                  <a:lumOff val="10000"/>
                </a:schemeClr>
              </a:buClr>
              <a:buSzPct val="100000"/>
              <a:buNone/>
              <a:defRPr/>
            </a:pPr>
            <a:endParaRPr lang="en-US" sz="2000" b="0" i="0" dirty="0">
              <a:solidFill>
                <a:srgbClr val="333333"/>
              </a:solidFill>
              <a:effectLst/>
              <a:latin typeface="Open Sans"/>
            </a:endParaRPr>
          </a:p>
          <a:p>
            <a:pPr marL="0" indent="0">
              <a:spcBef>
                <a:spcPts val="600"/>
              </a:spcBef>
              <a:buClr>
                <a:schemeClr val="tx1">
                  <a:lumMod val="90000"/>
                  <a:lumOff val="10000"/>
                </a:schemeClr>
              </a:buClr>
              <a:buSzPct val="100000"/>
              <a:buNone/>
              <a:defRPr/>
            </a:pPr>
            <a:endParaRPr lang="en-US" sz="2000" dirty="0">
              <a:solidFill>
                <a:srgbClr val="333333"/>
              </a:solidFill>
              <a:latin typeface="Open Sans"/>
            </a:endParaRPr>
          </a:p>
          <a:p>
            <a:pPr marL="0" indent="0">
              <a:spcBef>
                <a:spcPts val="600"/>
              </a:spcBef>
              <a:buClr>
                <a:schemeClr val="tx1">
                  <a:lumMod val="90000"/>
                  <a:lumOff val="10000"/>
                </a:schemeClr>
              </a:buClr>
              <a:buSzPct val="100000"/>
              <a:buNone/>
              <a:defRPr/>
            </a:pPr>
            <a:endParaRPr lang="en-US" sz="2000" b="0" i="0" dirty="0">
              <a:solidFill>
                <a:srgbClr val="333333"/>
              </a:solidFill>
              <a:effectLst/>
              <a:latin typeface="Open Sans"/>
            </a:endParaRPr>
          </a:p>
          <a:p>
            <a:pPr marL="0" indent="0">
              <a:spcBef>
                <a:spcPts val="600"/>
              </a:spcBef>
              <a:buClr>
                <a:schemeClr val="tx1">
                  <a:lumMod val="90000"/>
                  <a:lumOff val="10000"/>
                </a:schemeClr>
              </a:buClr>
              <a:buSzPct val="100000"/>
              <a:buNone/>
              <a:defRPr/>
            </a:pPr>
            <a:endParaRPr lang="en-US" sz="2000" dirty="0">
              <a:solidFill>
                <a:srgbClr val="333333"/>
              </a:solidFill>
              <a:latin typeface="Open Sans"/>
            </a:endParaRPr>
          </a:p>
          <a:p>
            <a:pPr marL="0" indent="0">
              <a:spcBef>
                <a:spcPts val="600"/>
              </a:spcBef>
              <a:buClr>
                <a:schemeClr val="tx1">
                  <a:lumMod val="90000"/>
                  <a:lumOff val="10000"/>
                </a:schemeClr>
              </a:buClr>
              <a:buSzPct val="100000"/>
              <a:buNone/>
              <a:defRPr/>
            </a:pPr>
            <a:endParaRPr lang="en-US" sz="2000" b="0" i="0" dirty="0">
              <a:solidFill>
                <a:srgbClr val="333333"/>
              </a:solidFill>
              <a:effectLst/>
              <a:latin typeface="Open Sans"/>
            </a:endParaRPr>
          </a:p>
          <a:p>
            <a:pPr marL="0" indent="0">
              <a:spcBef>
                <a:spcPts val="600"/>
              </a:spcBef>
              <a:buClr>
                <a:schemeClr val="tx1">
                  <a:lumMod val="90000"/>
                  <a:lumOff val="10000"/>
                </a:schemeClr>
              </a:buClr>
              <a:buSzPct val="100000"/>
              <a:buNone/>
              <a:defRPr/>
            </a:pPr>
            <a:endParaRPr lang="en-US" sz="2000" dirty="0">
              <a:solidFill>
                <a:srgbClr val="333333"/>
              </a:solidFill>
              <a:latin typeface="Open Sans"/>
            </a:endParaRPr>
          </a:p>
          <a:p>
            <a:pPr marL="347663" indent="-347663" algn="just">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lgn="just">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lgn="just">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lgn="just">
              <a:spcBef>
                <a:spcPts val="600"/>
              </a:spcBef>
              <a:buClr>
                <a:schemeClr val="tx1">
                  <a:lumMod val="90000"/>
                  <a:lumOff val="10000"/>
                </a:schemeClr>
              </a:buClr>
              <a:buSzPct val="100000"/>
              <a:buFont typeface="Wingdings" panose="05000000000000000000" pitchFamily="2" charset="2"/>
              <a:buChar char="§"/>
              <a:defRPr/>
            </a:pPr>
            <a:endParaRPr lang="en-US" sz="1000" dirty="0"/>
          </a:p>
          <a:p>
            <a:pPr marL="347663" indent="-347663" algn="just">
              <a:spcBef>
                <a:spcPts val="600"/>
              </a:spcBef>
              <a:buClr>
                <a:schemeClr val="tx1">
                  <a:lumMod val="90000"/>
                  <a:lumOff val="10000"/>
                </a:schemeClr>
              </a:buClr>
              <a:buSzPct val="100000"/>
              <a:buFont typeface="Wingdings" panose="05000000000000000000" pitchFamily="2" charset="2"/>
              <a:buChar char="§"/>
              <a:defRPr/>
            </a:pPr>
            <a:r>
              <a:rPr lang="en-US" dirty="0"/>
              <a:t>Specify the loop invariant that relates </a:t>
            </a:r>
            <a:r>
              <a:rPr lang="en-US" dirty="0">
                <a:solidFill>
                  <a:srgbClr val="C00000"/>
                </a:solidFill>
              </a:rPr>
              <a:t>res</a:t>
            </a:r>
            <a:r>
              <a:rPr lang="en-US" dirty="0"/>
              <a:t> and </a:t>
            </a:r>
            <a:r>
              <a:rPr lang="en-US" dirty="0" err="1">
                <a:solidFill>
                  <a:srgbClr val="C00000"/>
                </a:solidFill>
              </a:rPr>
              <a:t>i</a:t>
            </a:r>
            <a:r>
              <a:rPr lang="en-US" dirty="0"/>
              <a:t>.</a:t>
            </a:r>
            <a:endParaRPr lang="en-US" sz="1000" dirty="0"/>
          </a:p>
        </p:txBody>
      </p:sp>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Past Year Midterm Section B.2: Q13</a:t>
            </a:r>
          </a:p>
        </p:txBody>
      </p:sp>
      <p:sp>
        <p:nvSpPr>
          <p:cNvPr id="7" name="Slide Number Placeholder 6"/>
          <p:cNvSpPr>
            <a:spLocks noGrp="1"/>
          </p:cNvSpPr>
          <p:nvPr>
            <p:ph type="sldNum" sz="quarter" idx="12"/>
          </p:nvPr>
        </p:nvSpPr>
        <p:spPr/>
        <p:txBody>
          <a:bodyPr>
            <a:normAutofit fontScale="92500"/>
          </a:bodyPr>
          <a:lstStyle/>
          <a:p>
            <a:pPr>
              <a:defRPr/>
            </a:pPr>
            <a:r>
              <a:rPr lang="en-US" sz="1200" dirty="0" err="1"/>
              <a:t>WeekRC</a:t>
            </a:r>
            <a:r>
              <a:rPr sz="1200" dirty="0"/>
              <a:t> - </a:t>
            </a:r>
            <a:fld id="{F7EC234A-9094-4BB8-9EA4-75ECDA8A365B}" type="slidenum">
              <a:rPr sz="1200" smtClean="0"/>
              <a:pPr>
                <a:defRPr/>
              </a:pPr>
              <a:t>23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 name="TextBox 5">
            <a:extLst>
              <a:ext uri="{FF2B5EF4-FFF2-40B4-BE49-F238E27FC236}">
                <a16:creationId xmlns:a16="http://schemas.microsoft.com/office/drawing/2014/main" id="{195E0229-BA68-4875-B628-73D53C91926D}"/>
              </a:ext>
            </a:extLst>
          </p:cNvPr>
          <p:cNvSpPr txBox="1"/>
          <p:nvPr/>
        </p:nvSpPr>
        <p:spPr>
          <a:xfrm>
            <a:off x="667390" y="1324974"/>
            <a:ext cx="7486010" cy="4401205"/>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l"/>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f(</a:t>
            </a:r>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n)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i</a:t>
            </a:r>
            <a:r>
              <a:rPr lang="en-US" sz="2000" b="1" i="0" dirty="0">
                <a:solidFill>
                  <a:schemeClr val="tx1"/>
                </a:solidFill>
                <a:effectLst/>
                <a:latin typeface="Courier New" panose="02070309020205020404" pitchFamily="49" charset="0"/>
              </a:rPr>
              <a:t> = </a:t>
            </a:r>
            <a:r>
              <a:rPr lang="en-US" sz="2000" b="1" i="0" dirty="0">
                <a:solidFill>
                  <a:srgbClr val="C00000"/>
                </a:solidFill>
                <a:effectLst/>
                <a:latin typeface="Courier New" panose="02070309020205020404" pitchFamily="49" charset="0"/>
              </a:rPr>
              <a:t>1</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res = </a:t>
            </a:r>
            <a:r>
              <a:rPr lang="en-US" sz="2000" b="1" i="0" dirty="0">
                <a:solidFill>
                  <a:srgbClr val="C00000"/>
                </a:solidFill>
                <a:effectLst/>
                <a:latin typeface="Courier New" panose="02070309020205020404" pitchFamily="49" charset="0"/>
              </a:rPr>
              <a:t>0</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while</a:t>
            </a:r>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i</a:t>
            </a:r>
            <a:r>
              <a:rPr lang="en-US" sz="2000" b="1" i="0" dirty="0">
                <a:solidFill>
                  <a:schemeClr val="tx1"/>
                </a:solidFill>
                <a:effectLst/>
                <a:latin typeface="Courier New" panose="02070309020205020404" pitchFamily="49" charset="0"/>
              </a:rPr>
              <a:t> &lt;= n)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if</a:t>
            </a:r>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i</a:t>
            </a:r>
            <a:r>
              <a:rPr lang="en-US" sz="2000" b="1" i="0" dirty="0">
                <a:solidFill>
                  <a:schemeClr val="tx1"/>
                </a:solidFill>
                <a:effectLst/>
                <a:latin typeface="Courier New" panose="02070309020205020404" pitchFamily="49" charset="0"/>
              </a:rPr>
              <a:t> % </a:t>
            </a:r>
            <a:r>
              <a:rPr lang="en-US" sz="2000" b="1" i="0" dirty="0">
                <a:solidFill>
                  <a:srgbClr val="C00000"/>
                </a:solidFill>
                <a:effectLst/>
                <a:latin typeface="Courier New" panose="02070309020205020404" pitchFamily="49" charset="0"/>
              </a:rPr>
              <a:t>3</a:t>
            </a:r>
            <a:r>
              <a:rPr lang="en-US" sz="2000" b="1" i="0" dirty="0">
                <a:solidFill>
                  <a:schemeClr val="tx1"/>
                </a:solidFill>
                <a:effectLst/>
                <a:latin typeface="Courier New" panose="02070309020205020404" pitchFamily="49" charset="0"/>
              </a:rPr>
              <a:t> == </a:t>
            </a:r>
            <a:r>
              <a:rPr lang="en-US" sz="2000" b="1" i="0" dirty="0">
                <a:solidFill>
                  <a:srgbClr val="C00000"/>
                </a:solidFill>
                <a:effectLst/>
                <a:latin typeface="Courier New" panose="02070309020205020404" pitchFamily="49" charset="0"/>
              </a:rPr>
              <a:t>0</a:t>
            </a:r>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res += </a:t>
            </a:r>
            <a:r>
              <a:rPr lang="en-US" sz="2000" b="1" i="0" dirty="0">
                <a:solidFill>
                  <a:srgbClr val="C00000"/>
                </a:solidFill>
                <a:effectLst/>
                <a:latin typeface="Courier New" panose="02070309020205020404" pitchFamily="49" charset="0"/>
              </a:rPr>
              <a:t>1</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if</a:t>
            </a:r>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i</a:t>
            </a:r>
            <a:r>
              <a:rPr lang="en-US" sz="2000" b="1" i="0" dirty="0">
                <a:solidFill>
                  <a:schemeClr val="tx1"/>
                </a:solidFill>
                <a:effectLst/>
                <a:latin typeface="Courier New" panose="02070309020205020404" pitchFamily="49" charset="0"/>
              </a:rPr>
              <a:t> % </a:t>
            </a:r>
            <a:r>
              <a:rPr lang="en-US" sz="2000" b="1" i="0" dirty="0">
                <a:solidFill>
                  <a:srgbClr val="C00000"/>
                </a:solidFill>
                <a:effectLst/>
                <a:latin typeface="Courier New" panose="02070309020205020404" pitchFamily="49" charset="0"/>
              </a:rPr>
              <a:t>7</a:t>
            </a:r>
            <a:r>
              <a:rPr lang="en-US" sz="2000" b="1" i="0" dirty="0">
                <a:solidFill>
                  <a:schemeClr val="tx1"/>
                </a:solidFill>
                <a:effectLst/>
                <a:latin typeface="Courier New" panose="02070309020205020404" pitchFamily="49" charset="0"/>
              </a:rPr>
              <a:t> == </a:t>
            </a:r>
            <a:r>
              <a:rPr lang="en-US" sz="2000" b="1" i="0" dirty="0">
                <a:solidFill>
                  <a:srgbClr val="C00000"/>
                </a:solidFill>
                <a:effectLst/>
                <a:latin typeface="Courier New" panose="02070309020205020404" pitchFamily="49" charset="0"/>
              </a:rPr>
              <a:t>0</a:t>
            </a:r>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res += </a:t>
            </a:r>
            <a:r>
              <a:rPr lang="en-US" sz="2000" b="1" i="0" dirty="0">
                <a:solidFill>
                  <a:srgbClr val="C00000"/>
                </a:solidFill>
                <a:effectLst/>
                <a:latin typeface="Courier New" panose="02070309020205020404" pitchFamily="49" charset="0"/>
              </a:rPr>
              <a:t>1</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i</a:t>
            </a:r>
            <a:r>
              <a:rPr lang="en-US" sz="2000" b="1" i="0" dirty="0">
                <a:solidFill>
                  <a:schemeClr val="tx1"/>
                </a:solidFill>
                <a:effectLst/>
                <a:latin typeface="Courier New" panose="02070309020205020404" pitchFamily="49" charset="0"/>
              </a:rPr>
              <a:t> += </a:t>
            </a:r>
            <a:r>
              <a:rPr lang="en-US" sz="2000" b="1" i="0" dirty="0">
                <a:solidFill>
                  <a:srgbClr val="C00000"/>
                </a:solidFill>
                <a:effectLst/>
                <a:latin typeface="Courier New" panose="02070309020205020404" pitchFamily="49" charset="0"/>
              </a:rPr>
              <a:t>1</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return</a:t>
            </a:r>
            <a:r>
              <a:rPr lang="en-US" sz="2000" b="1" i="0" dirty="0">
                <a:solidFill>
                  <a:schemeClr val="tx1"/>
                </a:solidFill>
                <a:effectLst/>
                <a:latin typeface="Courier New" panose="02070309020205020404" pitchFamily="49" charset="0"/>
              </a:rPr>
              <a:t> res;</a:t>
            </a:r>
          </a:p>
          <a:p>
            <a:pPr algn="l"/>
            <a:r>
              <a:rPr lang="en-US" sz="2000" b="1" i="0" dirty="0">
                <a:solidFill>
                  <a:schemeClr val="tx1"/>
                </a:solidFill>
                <a:effectLst/>
                <a:latin typeface="Courier New" panose="02070309020205020404" pitchFamily="49" charset="0"/>
              </a:rPr>
              <a:t>}</a:t>
            </a:r>
          </a:p>
        </p:txBody>
      </p:sp>
      <p:sp>
        <p:nvSpPr>
          <p:cNvPr id="10" name="TextBox 9">
            <a:extLst>
              <a:ext uri="{FF2B5EF4-FFF2-40B4-BE49-F238E27FC236}">
                <a16:creationId xmlns:a16="http://schemas.microsoft.com/office/drawing/2014/main" id="{2F735C00-DE41-4CD6-8769-A004F3E5DE00}"/>
              </a:ext>
            </a:extLst>
          </p:cNvPr>
          <p:cNvSpPr txBox="1"/>
          <p:nvPr/>
        </p:nvSpPr>
        <p:spPr>
          <a:xfrm>
            <a:off x="186527" y="1324974"/>
            <a:ext cx="606989" cy="4401205"/>
          </a:xfrm>
          <a:prstGeom prst="rect">
            <a:avLst/>
          </a:prstGeom>
          <a:noFill/>
          <a:ln w="19050">
            <a:no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l"/>
            <a:r>
              <a:rPr lang="en-US" sz="2000" b="1" i="0" dirty="0">
                <a:solidFill>
                  <a:schemeClr val="tx1"/>
                </a:solidFill>
                <a:effectLst/>
                <a:latin typeface="Courier New" panose="02070309020205020404" pitchFamily="49" charset="0"/>
              </a:rPr>
              <a:t>1</a:t>
            </a:r>
          </a:p>
          <a:p>
            <a:pPr algn="l"/>
            <a:r>
              <a:rPr lang="en-US" sz="2000" b="1" dirty="0">
                <a:solidFill>
                  <a:schemeClr val="tx1"/>
                </a:solidFill>
                <a:latin typeface="Courier New" panose="02070309020205020404" pitchFamily="49" charset="0"/>
              </a:rPr>
              <a:t>2</a:t>
            </a:r>
          </a:p>
          <a:p>
            <a:pPr algn="l"/>
            <a:r>
              <a:rPr lang="en-US" sz="2000" b="1" i="0" dirty="0">
                <a:solidFill>
                  <a:schemeClr val="tx1"/>
                </a:solidFill>
                <a:effectLst/>
                <a:latin typeface="Courier New" panose="02070309020205020404" pitchFamily="49" charset="0"/>
              </a:rPr>
              <a:t>3</a:t>
            </a:r>
          </a:p>
          <a:p>
            <a:pPr algn="l"/>
            <a:r>
              <a:rPr lang="en-US" sz="2000" b="1" dirty="0">
                <a:solidFill>
                  <a:schemeClr val="tx1"/>
                </a:solidFill>
                <a:latin typeface="Courier New" panose="02070309020205020404" pitchFamily="49" charset="0"/>
              </a:rPr>
              <a:t>4</a:t>
            </a:r>
          </a:p>
          <a:p>
            <a:pPr algn="l"/>
            <a:r>
              <a:rPr lang="en-US" sz="2000" b="1" i="0" dirty="0">
                <a:solidFill>
                  <a:schemeClr val="tx1"/>
                </a:solidFill>
                <a:effectLst/>
                <a:latin typeface="Courier New" panose="02070309020205020404" pitchFamily="49" charset="0"/>
              </a:rPr>
              <a:t>5</a:t>
            </a:r>
          </a:p>
          <a:p>
            <a:pPr algn="l"/>
            <a:r>
              <a:rPr lang="en-US" sz="2000" b="1" dirty="0">
                <a:solidFill>
                  <a:schemeClr val="tx1"/>
                </a:solidFill>
                <a:latin typeface="Courier New" panose="02070309020205020404" pitchFamily="49" charset="0"/>
              </a:rPr>
              <a:t>6</a:t>
            </a:r>
          </a:p>
          <a:p>
            <a:pPr algn="l"/>
            <a:r>
              <a:rPr lang="en-US" sz="2000" b="1" i="0" dirty="0">
                <a:solidFill>
                  <a:schemeClr val="tx1"/>
                </a:solidFill>
                <a:effectLst/>
                <a:latin typeface="Courier New" panose="02070309020205020404" pitchFamily="49" charset="0"/>
              </a:rPr>
              <a:t>7</a:t>
            </a:r>
          </a:p>
          <a:p>
            <a:pPr algn="l"/>
            <a:r>
              <a:rPr lang="en-US" sz="2000" b="1" dirty="0">
                <a:solidFill>
                  <a:schemeClr val="tx1"/>
                </a:solidFill>
                <a:latin typeface="Courier New" panose="02070309020205020404" pitchFamily="49" charset="0"/>
              </a:rPr>
              <a:t>8</a:t>
            </a:r>
          </a:p>
          <a:p>
            <a:pPr algn="l"/>
            <a:r>
              <a:rPr lang="en-US" sz="2000" b="1" dirty="0">
                <a:solidFill>
                  <a:schemeClr val="tx1"/>
                </a:solidFill>
                <a:latin typeface="Courier New" panose="02070309020205020404" pitchFamily="49" charset="0"/>
              </a:rPr>
              <a:t>9</a:t>
            </a:r>
          </a:p>
          <a:p>
            <a:pPr algn="l"/>
            <a:r>
              <a:rPr lang="en-US" sz="2000" b="1" dirty="0">
                <a:solidFill>
                  <a:schemeClr val="tx1"/>
                </a:solidFill>
                <a:latin typeface="Courier New" panose="02070309020205020404" pitchFamily="49" charset="0"/>
              </a:rPr>
              <a:t>10</a:t>
            </a:r>
          </a:p>
          <a:p>
            <a:pPr algn="l"/>
            <a:r>
              <a:rPr lang="en-US" sz="2000" b="1" dirty="0">
                <a:solidFill>
                  <a:schemeClr val="tx1"/>
                </a:solidFill>
                <a:latin typeface="Courier New" panose="02070309020205020404" pitchFamily="49" charset="0"/>
              </a:rPr>
              <a:t>11</a:t>
            </a:r>
          </a:p>
          <a:p>
            <a:pPr algn="l"/>
            <a:r>
              <a:rPr lang="en-US" sz="2000" b="1" dirty="0">
                <a:solidFill>
                  <a:schemeClr val="tx1"/>
                </a:solidFill>
                <a:latin typeface="Courier New" panose="02070309020205020404" pitchFamily="49" charset="0"/>
              </a:rPr>
              <a:t>12</a:t>
            </a:r>
          </a:p>
          <a:p>
            <a:pPr algn="l"/>
            <a:r>
              <a:rPr lang="en-US" sz="2000" b="1" dirty="0">
                <a:solidFill>
                  <a:schemeClr val="tx1"/>
                </a:solidFill>
                <a:latin typeface="Courier New" panose="02070309020205020404" pitchFamily="49" charset="0"/>
              </a:rPr>
              <a:t>13</a:t>
            </a:r>
          </a:p>
          <a:p>
            <a:pPr algn="l"/>
            <a:r>
              <a:rPr lang="en-US" sz="2000" b="1" dirty="0">
                <a:solidFill>
                  <a:schemeClr val="tx1"/>
                </a:solidFill>
                <a:latin typeface="Courier New" panose="02070309020205020404" pitchFamily="49" charset="0"/>
              </a:rPr>
              <a:t>14</a:t>
            </a:r>
          </a:p>
        </p:txBody>
      </p:sp>
      <p:sp>
        <p:nvSpPr>
          <p:cNvPr id="11" name="TextBox 10">
            <a:extLst>
              <a:ext uri="{FF2B5EF4-FFF2-40B4-BE49-F238E27FC236}">
                <a16:creationId xmlns:a16="http://schemas.microsoft.com/office/drawing/2014/main" id="{94FAE314-4690-4B60-A0FD-AD20341070A4}"/>
              </a:ext>
            </a:extLst>
          </p:cNvPr>
          <p:cNvSpPr txBox="1"/>
          <p:nvPr/>
        </p:nvSpPr>
        <p:spPr>
          <a:xfrm>
            <a:off x="5413164" y="2563568"/>
            <a:ext cx="2304058" cy="646331"/>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Where must the loop invariant be true?</a:t>
            </a:r>
          </a:p>
        </p:txBody>
      </p:sp>
      <p:sp>
        <p:nvSpPr>
          <p:cNvPr id="13" name="TextBox 12">
            <a:extLst>
              <a:ext uri="{FF2B5EF4-FFF2-40B4-BE49-F238E27FC236}">
                <a16:creationId xmlns:a16="http://schemas.microsoft.com/office/drawing/2014/main" id="{C0BD7DE0-DBB2-44EF-950C-8B824675C470}"/>
              </a:ext>
            </a:extLst>
          </p:cNvPr>
          <p:cNvSpPr txBox="1"/>
          <p:nvPr/>
        </p:nvSpPr>
        <p:spPr>
          <a:xfrm>
            <a:off x="5413164" y="1626922"/>
            <a:ext cx="2611485" cy="646331"/>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Think about the purpose of this function.</a:t>
            </a:r>
          </a:p>
        </p:txBody>
      </p:sp>
    </p:spTree>
    <p:extLst>
      <p:ext uri="{BB962C8B-B14F-4D97-AF65-F5344CB8AC3E}">
        <p14:creationId xmlns:p14="http://schemas.microsoft.com/office/powerpoint/2010/main" val="18378733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C403A643-E0F2-4DD1-9E16-C5667E10AAE0}"/>
              </a:ext>
            </a:extLst>
          </p:cNvPr>
          <p:cNvSpPr>
            <a:spLocks noGrp="1"/>
          </p:cNvSpPr>
          <p:nvPr>
            <p:ph idx="1"/>
          </p:nvPr>
        </p:nvSpPr>
        <p:spPr>
          <a:xfrm>
            <a:off x="587375" y="1187450"/>
            <a:ext cx="8292856" cy="5652262"/>
          </a:xfrm>
        </p:spPr>
        <p:txBody>
          <a:bodyPr>
            <a:noAutofit/>
          </a:bodyPr>
          <a:lstStyle/>
          <a:p>
            <a:pPr marL="0" indent="0">
              <a:spcBef>
                <a:spcPts val="600"/>
              </a:spcBef>
              <a:buClr>
                <a:schemeClr val="tx1">
                  <a:lumMod val="90000"/>
                  <a:lumOff val="10000"/>
                </a:schemeClr>
              </a:buClr>
              <a:buSzPct val="100000"/>
              <a:buNone/>
              <a:defRPr/>
            </a:pPr>
            <a:endParaRPr lang="en-US" sz="2000" b="0" i="0" dirty="0">
              <a:solidFill>
                <a:srgbClr val="333333"/>
              </a:solidFill>
              <a:effectLst/>
              <a:latin typeface="Open Sans"/>
            </a:endParaRPr>
          </a:p>
          <a:p>
            <a:pPr marL="0" indent="0">
              <a:spcBef>
                <a:spcPts val="600"/>
              </a:spcBef>
              <a:buClr>
                <a:schemeClr val="tx1">
                  <a:lumMod val="90000"/>
                  <a:lumOff val="10000"/>
                </a:schemeClr>
              </a:buClr>
              <a:buSzPct val="100000"/>
              <a:buNone/>
              <a:defRPr/>
            </a:pPr>
            <a:endParaRPr lang="en-US" sz="2000" dirty="0">
              <a:solidFill>
                <a:srgbClr val="333333"/>
              </a:solidFill>
              <a:latin typeface="Open Sans"/>
            </a:endParaRPr>
          </a:p>
          <a:p>
            <a:pPr marL="0" indent="0">
              <a:spcBef>
                <a:spcPts val="600"/>
              </a:spcBef>
              <a:buClr>
                <a:schemeClr val="tx1">
                  <a:lumMod val="90000"/>
                  <a:lumOff val="10000"/>
                </a:schemeClr>
              </a:buClr>
              <a:buSzPct val="100000"/>
              <a:buNone/>
              <a:defRPr/>
            </a:pPr>
            <a:endParaRPr lang="en-US" sz="2000" b="0" i="0" dirty="0">
              <a:solidFill>
                <a:srgbClr val="333333"/>
              </a:solidFill>
              <a:effectLst/>
              <a:latin typeface="Open Sans"/>
            </a:endParaRPr>
          </a:p>
          <a:p>
            <a:pPr marL="0" indent="0">
              <a:spcBef>
                <a:spcPts val="600"/>
              </a:spcBef>
              <a:buClr>
                <a:schemeClr val="tx1">
                  <a:lumMod val="90000"/>
                  <a:lumOff val="10000"/>
                </a:schemeClr>
              </a:buClr>
              <a:buSzPct val="100000"/>
              <a:buNone/>
              <a:defRPr/>
            </a:pPr>
            <a:endParaRPr lang="en-US" sz="2000" dirty="0">
              <a:solidFill>
                <a:srgbClr val="333333"/>
              </a:solidFill>
              <a:latin typeface="Open Sans"/>
            </a:endParaRPr>
          </a:p>
          <a:p>
            <a:pPr marL="0" indent="0">
              <a:spcBef>
                <a:spcPts val="600"/>
              </a:spcBef>
              <a:buClr>
                <a:schemeClr val="tx1">
                  <a:lumMod val="90000"/>
                  <a:lumOff val="10000"/>
                </a:schemeClr>
              </a:buClr>
              <a:buSzPct val="100000"/>
              <a:buNone/>
              <a:defRPr/>
            </a:pPr>
            <a:endParaRPr lang="en-US" sz="2000" b="0" i="0" dirty="0">
              <a:solidFill>
                <a:srgbClr val="333333"/>
              </a:solidFill>
              <a:effectLst/>
              <a:latin typeface="Open Sans"/>
            </a:endParaRPr>
          </a:p>
          <a:p>
            <a:pPr marL="0" indent="0">
              <a:spcBef>
                <a:spcPts val="600"/>
              </a:spcBef>
              <a:buClr>
                <a:schemeClr val="tx1">
                  <a:lumMod val="90000"/>
                  <a:lumOff val="10000"/>
                </a:schemeClr>
              </a:buClr>
              <a:buSzPct val="100000"/>
              <a:buNone/>
              <a:defRPr/>
            </a:pPr>
            <a:endParaRPr lang="en-US" sz="2000" dirty="0">
              <a:solidFill>
                <a:srgbClr val="333333"/>
              </a:solidFill>
              <a:latin typeface="Open Sans"/>
            </a:endParaRPr>
          </a:p>
          <a:p>
            <a:pPr marL="0" indent="0">
              <a:spcBef>
                <a:spcPts val="600"/>
              </a:spcBef>
              <a:buClr>
                <a:schemeClr val="tx1">
                  <a:lumMod val="90000"/>
                  <a:lumOff val="10000"/>
                </a:schemeClr>
              </a:buClr>
              <a:buSzPct val="100000"/>
              <a:buNone/>
              <a:defRPr/>
            </a:pPr>
            <a:endParaRPr lang="en-US" sz="2000" b="0" i="0" dirty="0">
              <a:solidFill>
                <a:srgbClr val="333333"/>
              </a:solidFill>
              <a:effectLst/>
              <a:latin typeface="Open Sans"/>
            </a:endParaRPr>
          </a:p>
          <a:p>
            <a:pPr marL="0" indent="0">
              <a:spcBef>
                <a:spcPts val="600"/>
              </a:spcBef>
              <a:buClr>
                <a:schemeClr val="tx1">
                  <a:lumMod val="90000"/>
                  <a:lumOff val="10000"/>
                </a:schemeClr>
              </a:buClr>
              <a:buSzPct val="100000"/>
              <a:buNone/>
              <a:defRPr/>
            </a:pPr>
            <a:endParaRPr lang="en-US" sz="2000" dirty="0">
              <a:solidFill>
                <a:srgbClr val="333333"/>
              </a:solidFill>
              <a:latin typeface="Open Sans"/>
            </a:endParaRPr>
          </a:p>
          <a:p>
            <a:pPr marL="347663" indent="-347663" algn="just">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lgn="just">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lgn="just">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lgn="just">
              <a:spcBef>
                <a:spcPts val="600"/>
              </a:spcBef>
              <a:buClr>
                <a:schemeClr val="tx1">
                  <a:lumMod val="90000"/>
                  <a:lumOff val="10000"/>
                </a:schemeClr>
              </a:buClr>
              <a:buSzPct val="100000"/>
              <a:buFont typeface="Wingdings" panose="05000000000000000000" pitchFamily="2" charset="2"/>
              <a:buChar char="§"/>
              <a:defRPr/>
            </a:pPr>
            <a:endParaRPr lang="en-US" sz="1000" dirty="0"/>
          </a:p>
          <a:p>
            <a:pPr marL="347663" indent="-347663" algn="just">
              <a:spcBef>
                <a:spcPts val="600"/>
              </a:spcBef>
              <a:buClr>
                <a:schemeClr val="tx1">
                  <a:lumMod val="90000"/>
                  <a:lumOff val="10000"/>
                </a:schemeClr>
              </a:buClr>
              <a:buSzPct val="100000"/>
              <a:buFont typeface="Wingdings" panose="05000000000000000000" pitchFamily="2" charset="2"/>
              <a:buChar char="§"/>
              <a:defRPr/>
            </a:pPr>
            <a:r>
              <a:rPr lang="en-US" dirty="0"/>
              <a:t>Argue why the loop invariant holds between Line 11 and Line 12.</a:t>
            </a:r>
          </a:p>
        </p:txBody>
      </p:sp>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Past Year Midterm Section B.2: Q14</a:t>
            </a:r>
          </a:p>
        </p:txBody>
      </p:sp>
      <p:sp>
        <p:nvSpPr>
          <p:cNvPr id="7" name="Slide Number Placeholder 6"/>
          <p:cNvSpPr>
            <a:spLocks noGrp="1"/>
          </p:cNvSpPr>
          <p:nvPr>
            <p:ph type="sldNum" sz="quarter" idx="12"/>
          </p:nvPr>
        </p:nvSpPr>
        <p:spPr/>
        <p:txBody>
          <a:bodyPr>
            <a:normAutofit fontScale="92500"/>
          </a:bodyPr>
          <a:lstStyle/>
          <a:p>
            <a:pPr>
              <a:defRPr/>
            </a:pPr>
            <a:r>
              <a:rPr lang="en-US" sz="1200" dirty="0" err="1"/>
              <a:t>WeekRC</a:t>
            </a:r>
            <a:r>
              <a:rPr sz="1200" dirty="0"/>
              <a:t> - </a:t>
            </a:r>
            <a:fld id="{F7EC234A-9094-4BB8-9EA4-75ECDA8A365B}" type="slidenum">
              <a:rPr sz="1200" smtClean="0"/>
              <a:pPr>
                <a:defRPr/>
              </a:pPr>
              <a:t>24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 name="TextBox 5">
            <a:extLst>
              <a:ext uri="{FF2B5EF4-FFF2-40B4-BE49-F238E27FC236}">
                <a16:creationId xmlns:a16="http://schemas.microsoft.com/office/drawing/2014/main" id="{195E0229-BA68-4875-B628-73D53C91926D}"/>
              </a:ext>
            </a:extLst>
          </p:cNvPr>
          <p:cNvSpPr txBox="1"/>
          <p:nvPr/>
        </p:nvSpPr>
        <p:spPr>
          <a:xfrm>
            <a:off x="667390" y="1324974"/>
            <a:ext cx="7486010" cy="4401205"/>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l"/>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f(</a:t>
            </a:r>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n)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i</a:t>
            </a:r>
            <a:r>
              <a:rPr lang="en-US" sz="2000" b="1" i="0" dirty="0">
                <a:solidFill>
                  <a:schemeClr val="tx1"/>
                </a:solidFill>
                <a:effectLst/>
                <a:latin typeface="Courier New" panose="02070309020205020404" pitchFamily="49" charset="0"/>
              </a:rPr>
              <a:t> = 1;</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res = 0;</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while</a:t>
            </a:r>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i</a:t>
            </a:r>
            <a:r>
              <a:rPr lang="en-US" sz="2000" b="1" i="0" dirty="0">
                <a:solidFill>
                  <a:schemeClr val="tx1"/>
                </a:solidFill>
                <a:effectLst/>
                <a:latin typeface="Courier New" panose="02070309020205020404" pitchFamily="49" charset="0"/>
              </a:rPr>
              <a:t> &lt;= n)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if</a:t>
            </a:r>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i</a:t>
            </a:r>
            <a:r>
              <a:rPr lang="en-US" sz="2000" b="1" i="0" dirty="0">
                <a:solidFill>
                  <a:schemeClr val="tx1"/>
                </a:solidFill>
                <a:effectLst/>
                <a:latin typeface="Courier New" panose="02070309020205020404" pitchFamily="49" charset="0"/>
              </a:rPr>
              <a:t> % 3 == 0) {</a:t>
            </a:r>
          </a:p>
          <a:p>
            <a:pPr algn="l"/>
            <a:r>
              <a:rPr lang="en-US" sz="2000" b="1" i="0" dirty="0">
                <a:solidFill>
                  <a:schemeClr val="tx1"/>
                </a:solidFill>
                <a:effectLst/>
                <a:latin typeface="Courier New" panose="02070309020205020404" pitchFamily="49" charset="0"/>
              </a:rPr>
              <a:t>      res += </a:t>
            </a:r>
            <a:r>
              <a:rPr lang="en-US" sz="2000" b="1" i="0" dirty="0">
                <a:solidFill>
                  <a:srgbClr val="C00000"/>
                </a:solidFill>
                <a:effectLst/>
                <a:latin typeface="Courier New" panose="02070309020205020404" pitchFamily="49" charset="0"/>
              </a:rPr>
              <a:t>1</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if</a:t>
            </a:r>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i</a:t>
            </a:r>
            <a:r>
              <a:rPr lang="en-US" sz="2000" b="1" i="0" dirty="0">
                <a:solidFill>
                  <a:schemeClr val="tx1"/>
                </a:solidFill>
                <a:effectLst/>
                <a:latin typeface="Courier New" panose="02070309020205020404" pitchFamily="49" charset="0"/>
              </a:rPr>
              <a:t> % 7 == 0) {</a:t>
            </a:r>
          </a:p>
          <a:p>
            <a:pPr algn="l"/>
            <a:r>
              <a:rPr lang="en-US" sz="2000" b="1" i="0" dirty="0">
                <a:solidFill>
                  <a:schemeClr val="tx1"/>
                </a:solidFill>
                <a:effectLst/>
                <a:latin typeface="Courier New" panose="02070309020205020404" pitchFamily="49" charset="0"/>
              </a:rPr>
              <a:t>      res += </a:t>
            </a:r>
            <a:r>
              <a:rPr lang="en-US" sz="2000" b="1" i="0" dirty="0">
                <a:solidFill>
                  <a:srgbClr val="C00000"/>
                </a:solidFill>
                <a:effectLst/>
                <a:latin typeface="Courier New" panose="02070309020205020404" pitchFamily="49" charset="0"/>
              </a:rPr>
              <a:t>1</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i</a:t>
            </a:r>
            <a:r>
              <a:rPr lang="en-US" sz="2000" b="1" i="0" dirty="0">
                <a:solidFill>
                  <a:schemeClr val="tx1"/>
                </a:solidFill>
                <a:effectLst/>
                <a:latin typeface="Courier New" panose="02070309020205020404" pitchFamily="49" charset="0"/>
              </a:rPr>
              <a:t> += </a:t>
            </a:r>
            <a:r>
              <a:rPr lang="en-US" sz="2000" b="1" i="0" dirty="0">
                <a:solidFill>
                  <a:srgbClr val="C00000"/>
                </a:solidFill>
                <a:effectLst/>
                <a:latin typeface="Courier New" panose="02070309020205020404" pitchFamily="49" charset="0"/>
              </a:rPr>
              <a:t>1</a:t>
            </a:r>
            <a:r>
              <a:rPr lang="en-US" sz="2000" b="1" i="0" dirty="0">
                <a:solidFill>
                  <a:schemeClr val="tx1"/>
                </a:solidFill>
                <a:effectLst/>
                <a:latin typeface="Courier New" panose="02070309020205020404" pitchFamily="49" charset="0"/>
              </a:rPr>
              <a:t>; </a:t>
            </a:r>
            <a:r>
              <a:rPr lang="en-US" sz="2000" b="1" i="0" dirty="0">
                <a:solidFill>
                  <a:srgbClr val="006600"/>
                </a:solidFill>
                <a:effectLst/>
                <a:latin typeface="Courier New" panose="02070309020205020404" pitchFamily="49" charset="0"/>
              </a:rPr>
              <a:t>// HERE</a:t>
            </a:r>
          </a:p>
          <a:p>
            <a:pPr algn="l"/>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return</a:t>
            </a:r>
            <a:r>
              <a:rPr lang="en-US" sz="2000" b="1" i="0" dirty="0">
                <a:solidFill>
                  <a:schemeClr val="tx1"/>
                </a:solidFill>
                <a:effectLst/>
                <a:latin typeface="Courier New" panose="02070309020205020404" pitchFamily="49" charset="0"/>
              </a:rPr>
              <a:t> res;</a:t>
            </a:r>
          </a:p>
          <a:p>
            <a:pPr algn="l"/>
            <a:r>
              <a:rPr lang="en-US" sz="2000" b="1" i="0" dirty="0">
                <a:solidFill>
                  <a:schemeClr val="tx1"/>
                </a:solidFill>
                <a:effectLst/>
                <a:latin typeface="Courier New" panose="02070309020205020404" pitchFamily="49" charset="0"/>
              </a:rPr>
              <a:t>}</a:t>
            </a:r>
          </a:p>
        </p:txBody>
      </p:sp>
      <p:sp>
        <p:nvSpPr>
          <p:cNvPr id="10" name="TextBox 9">
            <a:extLst>
              <a:ext uri="{FF2B5EF4-FFF2-40B4-BE49-F238E27FC236}">
                <a16:creationId xmlns:a16="http://schemas.microsoft.com/office/drawing/2014/main" id="{2F735C00-DE41-4CD6-8769-A004F3E5DE00}"/>
              </a:ext>
            </a:extLst>
          </p:cNvPr>
          <p:cNvSpPr txBox="1"/>
          <p:nvPr/>
        </p:nvSpPr>
        <p:spPr>
          <a:xfrm>
            <a:off x="186527" y="1324974"/>
            <a:ext cx="606989" cy="4401205"/>
          </a:xfrm>
          <a:prstGeom prst="rect">
            <a:avLst/>
          </a:prstGeom>
          <a:noFill/>
          <a:ln w="19050">
            <a:no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l"/>
            <a:r>
              <a:rPr lang="en-US" sz="2000" b="1" i="0" dirty="0">
                <a:solidFill>
                  <a:schemeClr val="tx1"/>
                </a:solidFill>
                <a:effectLst/>
                <a:latin typeface="Courier New" panose="02070309020205020404" pitchFamily="49" charset="0"/>
              </a:rPr>
              <a:t>1</a:t>
            </a:r>
          </a:p>
          <a:p>
            <a:pPr algn="l"/>
            <a:r>
              <a:rPr lang="en-US" sz="2000" b="1" dirty="0">
                <a:solidFill>
                  <a:schemeClr val="tx1"/>
                </a:solidFill>
                <a:latin typeface="Courier New" panose="02070309020205020404" pitchFamily="49" charset="0"/>
              </a:rPr>
              <a:t>2</a:t>
            </a:r>
          </a:p>
          <a:p>
            <a:pPr algn="l"/>
            <a:r>
              <a:rPr lang="en-US" sz="2000" b="1" i="0" dirty="0">
                <a:solidFill>
                  <a:schemeClr val="tx1"/>
                </a:solidFill>
                <a:effectLst/>
                <a:latin typeface="Courier New" panose="02070309020205020404" pitchFamily="49" charset="0"/>
              </a:rPr>
              <a:t>3</a:t>
            </a:r>
          </a:p>
          <a:p>
            <a:pPr algn="l"/>
            <a:r>
              <a:rPr lang="en-US" sz="2000" b="1" dirty="0">
                <a:solidFill>
                  <a:schemeClr val="tx1"/>
                </a:solidFill>
                <a:latin typeface="Courier New" panose="02070309020205020404" pitchFamily="49" charset="0"/>
              </a:rPr>
              <a:t>4</a:t>
            </a:r>
          </a:p>
          <a:p>
            <a:pPr algn="l"/>
            <a:r>
              <a:rPr lang="en-US" sz="2000" b="1" i="0" dirty="0">
                <a:solidFill>
                  <a:schemeClr val="tx1"/>
                </a:solidFill>
                <a:effectLst/>
                <a:latin typeface="Courier New" panose="02070309020205020404" pitchFamily="49" charset="0"/>
              </a:rPr>
              <a:t>5</a:t>
            </a:r>
          </a:p>
          <a:p>
            <a:pPr algn="l"/>
            <a:r>
              <a:rPr lang="en-US" sz="2000" b="1" dirty="0">
                <a:solidFill>
                  <a:schemeClr val="tx1"/>
                </a:solidFill>
                <a:latin typeface="Courier New" panose="02070309020205020404" pitchFamily="49" charset="0"/>
              </a:rPr>
              <a:t>6</a:t>
            </a:r>
          </a:p>
          <a:p>
            <a:pPr algn="l"/>
            <a:r>
              <a:rPr lang="en-US" sz="2000" b="1" i="0" dirty="0">
                <a:solidFill>
                  <a:schemeClr val="tx1"/>
                </a:solidFill>
                <a:effectLst/>
                <a:latin typeface="Courier New" panose="02070309020205020404" pitchFamily="49" charset="0"/>
              </a:rPr>
              <a:t>7</a:t>
            </a:r>
          </a:p>
          <a:p>
            <a:pPr algn="l"/>
            <a:r>
              <a:rPr lang="en-US" sz="2000" b="1" dirty="0">
                <a:solidFill>
                  <a:schemeClr val="tx1"/>
                </a:solidFill>
                <a:latin typeface="Courier New" panose="02070309020205020404" pitchFamily="49" charset="0"/>
              </a:rPr>
              <a:t>8</a:t>
            </a:r>
          </a:p>
          <a:p>
            <a:pPr algn="l"/>
            <a:r>
              <a:rPr lang="en-US" sz="2000" b="1" dirty="0">
                <a:solidFill>
                  <a:schemeClr val="tx1"/>
                </a:solidFill>
                <a:latin typeface="Courier New" panose="02070309020205020404" pitchFamily="49" charset="0"/>
              </a:rPr>
              <a:t>9</a:t>
            </a:r>
          </a:p>
          <a:p>
            <a:pPr algn="l"/>
            <a:r>
              <a:rPr lang="en-US" sz="2000" b="1" dirty="0">
                <a:solidFill>
                  <a:schemeClr val="tx1"/>
                </a:solidFill>
                <a:latin typeface="Courier New" panose="02070309020205020404" pitchFamily="49" charset="0"/>
              </a:rPr>
              <a:t>10</a:t>
            </a:r>
          </a:p>
          <a:p>
            <a:pPr algn="l"/>
            <a:r>
              <a:rPr lang="en-US" sz="2000" b="1" dirty="0">
                <a:solidFill>
                  <a:schemeClr val="tx1"/>
                </a:solidFill>
                <a:latin typeface="Courier New" panose="02070309020205020404" pitchFamily="49" charset="0"/>
              </a:rPr>
              <a:t>11</a:t>
            </a:r>
          </a:p>
          <a:p>
            <a:pPr algn="l"/>
            <a:r>
              <a:rPr lang="en-US" sz="2000" b="1" dirty="0">
                <a:solidFill>
                  <a:schemeClr val="tx1"/>
                </a:solidFill>
                <a:latin typeface="Courier New" panose="02070309020205020404" pitchFamily="49" charset="0"/>
              </a:rPr>
              <a:t>12</a:t>
            </a:r>
          </a:p>
          <a:p>
            <a:pPr algn="l"/>
            <a:r>
              <a:rPr lang="en-US" sz="2000" b="1" dirty="0">
                <a:solidFill>
                  <a:schemeClr val="tx1"/>
                </a:solidFill>
                <a:latin typeface="Courier New" panose="02070309020205020404" pitchFamily="49" charset="0"/>
              </a:rPr>
              <a:t>13</a:t>
            </a:r>
          </a:p>
          <a:p>
            <a:pPr algn="l"/>
            <a:r>
              <a:rPr lang="en-US" sz="2000" b="1" dirty="0">
                <a:solidFill>
                  <a:schemeClr val="tx1"/>
                </a:solidFill>
                <a:latin typeface="Courier New" panose="02070309020205020404" pitchFamily="49" charset="0"/>
              </a:rPr>
              <a:t>14</a:t>
            </a:r>
          </a:p>
        </p:txBody>
      </p:sp>
    </p:spTree>
    <p:extLst>
      <p:ext uri="{BB962C8B-B14F-4D97-AF65-F5344CB8AC3E}">
        <p14:creationId xmlns:p14="http://schemas.microsoft.com/office/powerpoint/2010/main" val="70301999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C403A643-E0F2-4DD1-9E16-C5667E10AAE0}"/>
              </a:ext>
            </a:extLst>
          </p:cNvPr>
          <p:cNvSpPr>
            <a:spLocks noGrp="1"/>
          </p:cNvSpPr>
          <p:nvPr>
            <p:ph idx="1"/>
          </p:nvPr>
        </p:nvSpPr>
        <p:spPr>
          <a:xfrm>
            <a:off x="587375" y="1187450"/>
            <a:ext cx="8292856" cy="5652262"/>
          </a:xfrm>
        </p:spPr>
        <p:txBody>
          <a:bodyPr>
            <a:noAutofit/>
          </a:bodyPr>
          <a:lstStyle/>
          <a:p>
            <a:pPr marL="0" indent="0">
              <a:spcBef>
                <a:spcPts val="600"/>
              </a:spcBef>
              <a:buClr>
                <a:schemeClr val="tx1">
                  <a:lumMod val="90000"/>
                  <a:lumOff val="10000"/>
                </a:schemeClr>
              </a:buClr>
              <a:buSzPct val="100000"/>
              <a:buNone/>
              <a:defRPr/>
            </a:pPr>
            <a:endParaRPr lang="en-US" sz="2000" b="0" i="0" dirty="0">
              <a:solidFill>
                <a:srgbClr val="333333"/>
              </a:solidFill>
              <a:effectLst/>
              <a:latin typeface="Open Sans"/>
            </a:endParaRPr>
          </a:p>
          <a:p>
            <a:pPr marL="0" indent="0">
              <a:spcBef>
                <a:spcPts val="600"/>
              </a:spcBef>
              <a:buClr>
                <a:schemeClr val="tx1">
                  <a:lumMod val="90000"/>
                  <a:lumOff val="10000"/>
                </a:schemeClr>
              </a:buClr>
              <a:buSzPct val="100000"/>
              <a:buNone/>
              <a:defRPr/>
            </a:pPr>
            <a:endParaRPr lang="en-US" sz="2000" dirty="0">
              <a:solidFill>
                <a:srgbClr val="333333"/>
              </a:solidFill>
              <a:latin typeface="Open Sans"/>
            </a:endParaRPr>
          </a:p>
          <a:p>
            <a:pPr marL="0" indent="0">
              <a:spcBef>
                <a:spcPts val="600"/>
              </a:spcBef>
              <a:buClr>
                <a:schemeClr val="tx1">
                  <a:lumMod val="90000"/>
                  <a:lumOff val="10000"/>
                </a:schemeClr>
              </a:buClr>
              <a:buSzPct val="100000"/>
              <a:buNone/>
              <a:defRPr/>
            </a:pPr>
            <a:endParaRPr lang="en-US" sz="2000" b="0" i="0" dirty="0">
              <a:solidFill>
                <a:srgbClr val="333333"/>
              </a:solidFill>
              <a:effectLst/>
              <a:latin typeface="Open Sans"/>
            </a:endParaRPr>
          </a:p>
          <a:p>
            <a:pPr marL="0" indent="0">
              <a:spcBef>
                <a:spcPts val="600"/>
              </a:spcBef>
              <a:buClr>
                <a:schemeClr val="tx1">
                  <a:lumMod val="90000"/>
                  <a:lumOff val="10000"/>
                </a:schemeClr>
              </a:buClr>
              <a:buSzPct val="100000"/>
              <a:buNone/>
              <a:defRPr/>
            </a:pPr>
            <a:endParaRPr lang="en-US" sz="2000" dirty="0">
              <a:solidFill>
                <a:srgbClr val="333333"/>
              </a:solidFill>
              <a:latin typeface="Open Sans"/>
            </a:endParaRPr>
          </a:p>
          <a:p>
            <a:pPr marL="0" indent="0">
              <a:spcBef>
                <a:spcPts val="600"/>
              </a:spcBef>
              <a:buClr>
                <a:schemeClr val="tx1">
                  <a:lumMod val="90000"/>
                  <a:lumOff val="10000"/>
                </a:schemeClr>
              </a:buClr>
              <a:buSzPct val="100000"/>
              <a:buNone/>
              <a:defRPr/>
            </a:pPr>
            <a:endParaRPr lang="en-US" sz="2000" b="0" i="0" dirty="0">
              <a:solidFill>
                <a:srgbClr val="333333"/>
              </a:solidFill>
              <a:effectLst/>
              <a:latin typeface="Open Sans"/>
            </a:endParaRPr>
          </a:p>
          <a:p>
            <a:pPr marL="0" indent="0">
              <a:spcBef>
                <a:spcPts val="600"/>
              </a:spcBef>
              <a:buClr>
                <a:schemeClr val="tx1">
                  <a:lumMod val="90000"/>
                  <a:lumOff val="10000"/>
                </a:schemeClr>
              </a:buClr>
              <a:buSzPct val="100000"/>
              <a:buNone/>
              <a:defRPr/>
            </a:pPr>
            <a:endParaRPr lang="en-US" sz="2000" dirty="0">
              <a:solidFill>
                <a:srgbClr val="333333"/>
              </a:solidFill>
              <a:latin typeface="Open Sans"/>
            </a:endParaRPr>
          </a:p>
          <a:p>
            <a:pPr marL="0" indent="0">
              <a:spcBef>
                <a:spcPts val="600"/>
              </a:spcBef>
              <a:buClr>
                <a:schemeClr val="tx1">
                  <a:lumMod val="90000"/>
                  <a:lumOff val="10000"/>
                </a:schemeClr>
              </a:buClr>
              <a:buSzPct val="100000"/>
              <a:buNone/>
              <a:defRPr/>
            </a:pPr>
            <a:endParaRPr lang="en-US" sz="2000" b="0" i="0" dirty="0">
              <a:solidFill>
                <a:srgbClr val="333333"/>
              </a:solidFill>
              <a:effectLst/>
              <a:latin typeface="Open Sans"/>
            </a:endParaRPr>
          </a:p>
          <a:p>
            <a:pPr marL="0" indent="0">
              <a:spcBef>
                <a:spcPts val="600"/>
              </a:spcBef>
              <a:buClr>
                <a:schemeClr val="tx1">
                  <a:lumMod val="90000"/>
                  <a:lumOff val="10000"/>
                </a:schemeClr>
              </a:buClr>
              <a:buSzPct val="100000"/>
              <a:buNone/>
              <a:defRPr/>
            </a:pPr>
            <a:endParaRPr lang="en-US" sz="2000" dirty="0">
              <a:solidFill>
                <a:srgbClr val="333333"/>
              </a:solidFill>
              <a:latin typeface="Open Sans"/>
            </a:endParaRPr>
          </a:p>
          <a:p>
            <a:pPr marL="347663" indent="-347663" algn="just">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lgn="just">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lgn="just">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lgn="just">
              <a:spcBef>
                <a:spcPts val="600"/>
              </a:spcBef>
              <a:buClr>
                <a:schemeClr val="tx1">
                  <a:lumMod val="90000"/>
                  <a:lumOff val="10000"/>
                </a:schemeClr>
              </a:buClr>
              <a:buSzPct val="100000"/>
              <a:buFont typeface="Wingdings" panose="05000000000000000000" pitchFamily="2" charset="2"/>
              <a:buChar char="§"/>
              <a:defRPr/>
            </a:pPr>
            <a:endParaRPr lang="en-US" sz="1000" dirty="0"/>
          </a:p>
          <a:p>
            <a:pPr marL="347663" indent="-347663" algn="just">
              <a:spcBef>
                <a:spcPts val="600"/>
              </a:spcBef>
              <a:buClr>
                <a:schemeClr val="tx1">
                  <a:lumMod val="90000"/>
                  <a:lumOff val="10000"/>
                </a:schemeClr>
              </a:buClr>
              <a:buSzPct val="100000"/>
              <a:buFont typeface="Wingdings" panose="05000000000000000000" pitchFamily="2" charset="2"/>
              <a:buChar char="§"/>
              <a:defRPr/>
            </a:pPr>
            <a:r>
              <a:rPr lang="en-US" dirty="0"/>
              <a:t>Give an assertion relating n and </a:t>
            </a:r>
            <a:r>
              <a:rPr lang="en-US" dirty="0" err="1"/>
              <a:t>i</a:t>
            </a:r>
            <a:r>
              <a:rPr lang="en-US" dirty="0"/>
              <a:t> between Line 12 and Line 13.</a:t>
            </a:r>
          </a:p>
        </p:txBody>
      </p:sp>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Past Year Midterm Section B.2: Q15</a:t>
            </a:r>
          </a:p>
        </p:txBody>
      </p:sp>
      <p:sp>
        <p:nvSpPr>
          <p:cNvPr id="7" name="Slide Number Placeholder 6"/>
          <p:cNvSpPr>
            <a:spLocks noGrp="1"/>
          </p:cNvSpPr>
          <p:nvPr>
            <p:ph type="sldNum" sz="quarter" idx="12"/>
          </p:nvPr>
        </p:nvSpPr>
        <p:spPr/>
        <p:txBody>
          <a:bodyPr>
            <a:normAutofit fontScale="92500"/>
          </a:bodyPr>
          <a:lstStyle/>
          <a:p>
            <a:pPr>
              <a:defRPr/>
            </a:pPr>
            <a:r>
              <a:rPr lang="en-US" sz="1200" dirty="0" err="1"/>
              <a:t>WeekRC</a:t>
            </a:r>
            <a:r>
              <a:rPr sz="1200" dirty="0"/>
              <a:t> - </a:t>
            </a:r>
            <a:fld id="{F7EC234A-9094-4BB8-9EA4-75ECDA8A365B}" type="slidenum">
              <a:rPr sz="1200" smtClean="0"/>
              <a:pPr>
                <a:defRPr/>
              </a:pPr>
              <a:t>25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 name="TextBox 5">
            <a:extLst>
              <a:ext uri="{FF2B5EF4-FFF2-40B4-BE49-F238E27FC236}">
                <a16:creationId xmlns:a16="http://schemas.microsoft.com/office/drawing/2014/main" id="{195E0229-BA68-4875-B628-73D53C91926D}"/>
              </a:ext>
            </a:extLst>
          </p:cNvPr>
          <p:cNvSpPr txBox="1"/>
          <p:nvPr/>
        </p:nvSpPr>
        <p:spPr>
          <a:xfrm>
            <a:off x="667390" y="1324974"/>
            <a:ext cx="7486010" cy="4401205"/>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l"/>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f(</a:t>
            </a:r>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n)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i</a:t>
            </a:r>
            <a:r>
              <a:rPr lang="en-US" sz="2000" b="1" i="0" dirty="0">
                <a:solidFill>
                  <a:schemeClr val="tx1"/>
                </a:solidFill>
                <a:effectLst/>
                <a:latin typeface="Courier New" panose="02070309020205020404" pitchFamily="49" charset="0"/>
              </a:rPr>
              <a:t> = 1;</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res = 0;</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while</a:t>
            </a:r>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i</a:t>
            </a:r>
            <a:r>
              <a:rPr lang="en-US" sz="2000" b="1" i="0" dirty="0">
                <a:solidFill>
                  <a:schemeClr val="tx1"/>
                </a:solidFill>
                <a:effectLst/>
                <a:latin typeface="Courier New" panose="02070309020205020404" pitchFamily="49" charset="0"/>
              </a:rPr>
              <a:t> &lt;= n)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if</a:t>
            </a:r>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i</a:t>
            </a:r>
            <a:r>
              <a:rPr lang="en-US" sz="2000" b="1" i="0" dirty="0">
                <a:solidFill>
                  <a:schemeClr val="tx1"/>
                </a:solidFill>
                <a:effectLst/>
                <a:latin typeface="Courier New" panose="02070309020205020404" pitchFamily="49" charset="0"/>
              </a:rPr>
              <a:t> % 3 == 0) {</a:t>
            </a:r>
          </a:p>
          <a:p>
            <a:pPr algn="l"/>
            <a:r>
              <a:rPr lang="en-US" sz="2000" b="1" i="0" dirty="0">
                <a:solidFill>
                  <a:schemeClr val="tx1"/>
                </a:solidFill>
                <a:effectLst/>
                <a:latin typeface="Courier New" panose="02070309020205020404" pitchFamily="49" charset="0"/>
              </a:rPr>
              <a:t>      res += </a:t>
            </a:r>
            <a:r>
              <a:rPr lang="en-US" sz="2000" b="1" i="0" dirty="0">
                <a:solidFill>
                  <a:srgbClr val="C00000"/>
                </a:solidFill>
                <a:effectLst/>
                <a:latin typeface="Courier New" panose="02070309020205020404" pitchFamily="49" charset="0"/>
              </a:rPr>
              <a:t>1</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if</a:t>
            </a:r>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i</a:t>
            </a:r>
            <a:r>
              <a:rPr lang="en-US" sz="2000" b="1" i="0" dirty="0">
                <a:solidFill>
                  <a:schemeClr val="tx1"/>
                </a:solidFill>
                <a:effectLst/>
                <a:latin typeface="Courier New" panose="02070309020205020404" pitchFamily="49" charset="0"/>
              </a:rPr>
              <a:t> % 7 == 0) {</a:t>
            </a:r>
          </a:p>
          <a:p>
            <a:pPr algn="l"/>
            <a:r>
              <a:rPr lang="en-US" sz="2000" b="1" i="0" dirty="0">
                <a:solidFill>
                  <a:schemeClr val="tx1"/>
                </a:solidFill>
                <a:effectLst/>
                <a:latin typeface="Courier New" panose="02070309020205020404" pitchFamily="49" charset="0"/>
              </a:rPr>
              <a:t>      res += </a:t>
            </a:r>
            <a:r>
              <a:rPr lang="en-US" sz="2000" b="1" i="0" dirty="0">
                <a:solidFill>
                  <a:srgbClr val="C00000"/>
                </a:solidFill>
                <a:effectLst/>
                <a:latin typeface="Courier New" panose="02070309020205020404" pitchFamily="49" charset="0"/>
              </a:rPr>
              <a:t>1</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i</a:t>
            </a:r>
            <a:r>
              <a:rPr lang="en-US" sz="2000" b="1" i="0" dirty="0">
                <a:solidFill>
                  <a:schemeClr val="tx1"/>
                </a:solidFill>
                <a:effectLst/>
                <a:latin typeface="Courier New" panose="02070309020205020404" pitchFamily="49" charset="0"/>
              </a:rPr>
              <a:t> += </a:t>
            </a:r>
            <a:r>
              <a:rPr lang="en-US" sz="2000" b="1" i="0" dirty="0">
                <a:solidFill>
                  <a:srgbClr val="C00000"/>
                </a:solidFill>
                <a:effectLst/>
                <a:latin typeface="Courier New" panose="02070309020205020404" pitchFamily="49" charset="0"/>
              </a:rPr>
              <a:t>1</a:t>
            </a:r>
            <a:r>
              <a:rPr lang="en-US" sz="2000" b="1" i="0" dirty="0">
                <a:solidFill>
                  <a:schemeClr val="tx1"/>
                </a:solidFill>
                <a:effectLst/>
                <a:latin typeface="Courier New" panose="02070309020205020404" pitchFamily="49" charset="0"/>
              </a:rPr>
              <a:t>;</a:t>
            </a:r>
          </a:p>
          <a:p>
            <a:r>
              <a:rPr lang="en-US" sz="2000" b="1" i="0" dirty="0">
                <a:solidFill>
                  <a:schemeClr val="tx1"/>
                </a:solidFill>
                <a:effectLst/>
                <a:latin typeface="Courier New" panose="02070309020205020404" pitchFamily="49" charset="0"/>
              </a:rPr>
              <a:t>  } </a:t>
            </a:r>
            <a:r>
              <a:rPr lang="en-US" sz="2000" b="1" i="0" dirty="0">
                <a:solidFill>
                  <a:srgbClr val="006600"/>
                </a:solidFill>
                <a:effectLst/>
                <a:latin typeface="Courier New" panose="02070309020205020404" pitchFamily="49" charset="0"/>
              </a:rPr>
              <a:t>// HERE</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return</a:t>
            </a:r>
            <a:r>
              <a:rPr lang="en-US" sz="2000" b="1" i="0" dirty="0">
                <a:solidFill>
                  <a:schemeClr val="tx1"/>
                </a:solidFill>
                <a:effectLst/>
                <a:latin typeface="Courier New" panose="02070309020205020404" pitchFamily="49" charset="0"/>
              </a:rPr>
              <a:t> res;</a:t>
            </a:r>
          </a:p>
          <a:p>
            <a:pPr algn="l"/>
            <a:r>
              <a:rPr lang="en-US" sz="2000" b="1" i="0" dirty="0">
                <a:solidFill>
                  <a:schemeClr val="tx1"/>
                </a:solidFill>
                <a:effectLst/>
                <a:latin typeface="Courier New" panose="02070309020205020404" pitchFamily="49" charset="0"/>
              </a:rPr>
              <a:t>}</a:t>
            </a:r>
          </a:p>
        </p:txBody>
      </p:sp>
      <p:sp>
        <p:nvSpPr>
          <p:cNvPr id="10" name="TextBox 9">
            <a:extLst>
              <a:ext uri="{FF2B5EF4-FFF2-40B4-BE49-F238E27FC236}">
                <a16:creationId xmlns:a16="http://schemas.microsoft.com/office/drawing/2014/main" id="{2F735C00-DE41-4CD6-8769-A004F3E5DE00}"/>
              </a:ext>
            </a:extLst>
          </p:cNvPr>
          <p:cNvSpPr txBox="1"/>
          <p:nvPr/>
        </p:nvSpPr>
        <p:spPr>
          <a:xfrm>
            <a:off x="186527" y="1324974"/>
            <a:ext cx="606989" cy="4401205"/>
          </a:xfrm>
          <a:prstGeom prst="rect">
            <a:avLst/>
          </a:prstGeom>
          <a:noFill/>
          <a:ln w="19050">
            <a:no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l"/>
            <a:r>
              <a:rPr lang="en-US" sz="2000" b="1" i="0" dirty="0">
                <a:solidFill>
                  <a:schemeClr val="tx1"/>
                </a:solidFill>
                <a:effectLst/>
                <a:latin typeface="Courier New" panose="02070309020205020404" pitchFamily="49" charset="0"/>
              </a:rPr>
              <a:t>1</a:t>
            </a:r>
          </a:p>
          <a:p>
            <a:pPr algn="l"/>
            <a:r>
              <a:rPr lang="en-US" sz="2000" b="1" dirty="0">
                <a:solidFill>
                  <a:schemeClr val="tx1"/>
                </a:solidFill>
                <a:latin typeface="Courier New" panose="02070309020205020404" pitchFamily="49" charset="0"/>
              </a:rPr>
              <a:t>2</a:t>
            </a:r>
          </a:p>
          <a:p>
            <a:pPr algn="l"/>
            <a:r>
              <a:rPr lang="en-US" sz="2000" b="1" i="0" dirty="0">
                <a:solidFill>
                  <a:schemeClr val="tx1"/>
                </a:solidFill>
                <a:effectLst/>
                <a:latin typeface="Courier New" panose="02070309020205020404" pitchFamily="49" charset="0"/>
              </a:rPr>
              <a:t>3</a:t>
            </a:r>
          </a:p>
          <a:p>
            <a:pPr algn="l"/>
            <a:r>
              <a:rPr lang="en-US" sz="2000" b="1" dirty="0">
                <a:solidFill>
                  <a:schemeClr val="tx1"/>
                </a:solidFill>
                <a:latin typeface="Courier New" panose="02070309020205020404" pitchFamily="49" charset="0"/>
              </a:rPr>
              <a:t>4</a:t>
            </a:r>
          </a:p>
          <a:p>
            <a:pPr algn="l"/>
            <a:r>
              <a:rPr lang="en-US" sz="2000" b="1" i="0" dirty="0">
                <a:solidFill>
                  <a:schemeClr val="tx1"/>
                </a:solidFill>
                <a:effectLst/>
                <a:latin typeface="Courier New" panose="02070309020205020404" pitchFamily="49" charset="0"/>
              </a:rPr>
              <a:t>5</a:t>
            </a:r>
          </a:p>
          <a:p>
            <a:pPr algn="l"/>
            <a:r>
              <a:rPr lang="en-US" sz="2000" b="1" dirty="0">
                <a:solidFill>
                  <a:schemeClr val="tx1"/>
                </a:solidFill>
                <a:latin typeface="Courier New" panose="02070309020205020404" pitchFamily="49" charset="0"/>
              </a:rPr>
              <a:t>6</a:t>
            </a:r>
          </a:p>
          <a:p>
            <a:pPr algn="l"/>
            <a:r>
              <a:rPr lang="en-US" sz="2000" b="1" i="0" dirty="0">
                <a:solidFill>
                  <a:schemeClr val="tx1"/>
                </a:solidFill>
                <a:effectLst/>
                <a:latin typeface="Courier New" panose="02070309020205020404" pitchFamily="49" charset="0"/>
              </a:rPr>
              <a:t>7</a:t>
            </a:r>
          </a:p>
          <a:p>
            <a:pPr algn="l"/>
            <a:r>
              <a:rPr lang="en-US" sz="2000" b="1" dirty="0">
                <a:solidFill>
                  <a:schemeClr val="tx1"/>
                </a:solidFill>
                <a:latin typeface="Courier New" panose="02070309020205020404" pitchFamily="49" charset="0"/>
              </a:rPr>
              <a:t>8</a:t>
            </a:r>
          </a:p>
          <a:p>
            <a:pPr algn="l"/>
            <a:r>
              <a:rPr lang="en-US" sz="2000" b="1" dirty="0">
                <a:solidFill>
                  <a:schemeClr val="tx1"/>
                </a:solidFill>
                <a:latin typeface="Courier New" panose="02070309020205020404" pitchFamily="49" charset="0"/>
              </a:rPr>
              <a:t>9</a:t>
            </a:r>
          </a:p>
          <a:p>
            <a:pPr algn="l"/>
            <a:r>
              <a:rPr lang="en-US" sz="2000" b="1" dirty="0">
                <a:solidFill>
                  <a:schemeClr val="tx1"/>
                </a:solidFill>
                <a:latin typeface="Courier New" panose="02070309020205020404" pitchFamily="49" charset="0"/>
              </a:rPr>
              <a:t>10</a:t>
            </a:r>
          </a:p>
          <a:p>
            <a:pPr algn="l"/>
            <a:r>
              <a:rPr lang="en-US" sz="2000" b="1" dirty="0">
                <a:solidFill>
                  <a:schemeClr val="tx1"/>
                </a:solidFill>
                <a:latin typeface="Courier New" panose="02070309020205020404" pitchFamily="49" charset="0"/>
              </a:rPr>
              <a:t>11</a:t>
            </a:r>
          </a:p>
          <a:p>
            <a:pPr algn="l"/>
            <a:r>
              <a:rPr lang="en-US" sz="2000" b="1" dirty="0">
                <a:solidFill>
                  <a:schemeClr val="tx1"/>
                </a:solidFill>
                <a:latin typeface="Courier New" panose="02070309020205020404" pitchFamily="49" charset="0"/>
              </a:rPr>
              <a:t>12</a:t>
            </a:r>
          </a:p>
          <a:p>
            <a:pPr algn="l"/>
            <a:r>
              <a:rPr lang="en-US" sz="2000" b="1" dirty="0">
                <a:solidFill>
                  <a:schemeClr val="tx1"/>
                </a:solidFill>
                <a:latin typeface="Courier New" panose="02070309020205020404" pitchFamily="49" charset="0"/>
              </a:rPr>
              <a:t>13</a:t>
            </a:r>
          </a:p>
          <a:p>
            <a:pPr algn="l"/>
            <a:r>
              <a:rPr lang="en-US" sz="2000" b="1" dirty="0">
                <a:solidFill>
                  <a:schemeClr val="tx1"/>
                </a:solidFill>
                <a:latin typeface="Courier New" panose="02070309020205020404" pitchFamily="49" charset="0"/>
              </a:rPr>
              <a:t>14</a:t>
            </a:r>
          </a:p>
        </p:txBody>
      </p:sp>
      <p:sp>
        <p:nvSpPr>
          <p:cNvPr id="8" name="TextBox 7">
            <a:extLst>
              <a:ext uri="{FF2B5EF4-FFF2-40B4-BE49-F238E27FC236}">
                <a16:creationId xmlns:a16="http://schemas.microsoft.com/office/drawing/2014/main" id="{6A14E73E-0872-41D1-9BD1-4020EA77A968}"/>
              </a:ext>
            </a:extLst>
          </p:cNvPr>
          <p:cNvSpPr txBox="1"/>
          <p:nvPr/>
        </p:nvSpPr>
        <p:spPr>
          <a:xfrm>
            <a:off x="5413164" y="2563568"/>
            <a:ext cx="1870505" cy="646331"/>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When will the loop terminate?</a:t>
            </a:r>
          </a:p>
        </p:txBody>
      </p:sp>
    </p:spTree>
    <p:extLst>
      <p:ext uri="{BB962C8B-B14F-4D97-AF65-F5344CB8AC3E}">
        <p14:creationId xmlns:p14="http://schemas.microsoft.com/office/powerpoint/2010/main" val="34943634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C403A643-E0F2-4DD1-9E16-C5667E10AAE0}"/>
              </a:ext>
            </a:extLst>
          </p:cNvPr>
          <p:cNvSpPr>
            <a:spLocks noGrp="1"/>
          </p:cNvSpPr>
          <p:nvPr>
            <p:ph idx="1"/>
          </p:nvPr>
        </p:nvSpPr>
        <p:spPr>
          <a:xfrm>
            <a:off x="587375" y="1187450"/>
            <a:ext cx="8292856" cy="5652262"/>
          </a:xfrm>
        </p:spPr>
        <p:txBody>
          <a:bodyPr>
            <a:noAutofit/>
          </a:bodyPr>
          <a:lstStyle/>
          <a:p>
            <a:pPr marL="0" indent="0">
              <a:spcBef>
                <a:spcPts val="600"/>
              </a:spcBef>
              <a:buClr>
                <a:schemeClr val="tx1">
                  <a:lumMod val="90000"/>
                  <a:lumOff val="10000"/>
                </a:schemeClr>
              </a:buClr>
              <a:buSzPct val="100000"/>
              <a:buNone/>
              <a:defRPr/>
            </a:pPr>
            <a:endParaRPr lang="en-US" sz="2000" b="0" i="0" dirty="0">
              <a:solidFill>
                <a:srgbClr val="333333"/>
              </a:solidFill>
              <a:effectLst/>
              <a:latin typeface="Open Sans"/>
            </a:endParaRPr>
          </a:p>
          <a:p>
            <a:pPr marL="0" indent="0">
              <a:spcBef>
                <a:spcPts val="600"/>
              </a:spcBef>
              <a:buClr>
                <a:schemeClr val="tx1">
                  <a:lumMod val="90000"/>
                  <a:lumOff val="10000"/>
                </a:schemeClr>
              </a:buClr>
              <a:buSzPct val="100000"/>
              <a:buNone/>
              <a:defRPr/>
            </a:pPr>
            <a:endParaRPr lang="en-US" sz="2000" dirty="0">
              <a:solidFill>
                <a:srgbClr val="333333"/>
              </a:solidFill>
              <a:latin typeface="Open Sans"/>
            </a:endParaRPr>
          </a:p>
          <a:p>
            <a:pPr marL="0" indent="0">
              <a:spcBef>
                <a:spcPts val="600"/>
              </a:spcBef>
              <a:buClr>
                <a:schemeClr val="tx1">
                  <a:lumMod val="90000"/>
                  <a:lumOff val="10000"/>
                </a:schemeClr>
              </a:buClr>
              <a:buSzPct val="100000"/>
              <a:buNone/>
              <a:defRPr/>
            </a:pPr>
            <a:endParaRPr lang="en-US" sz="2000" b="0" i="0" dirty="0">
              <a:solidFill>
                <a:srgbClr val="333333"/>
              </a:solidFill>
              <a:effectLst/>
              <a:latin typeface="Open Sans"/>
            </a:endParaRPr>
          </a:p>
          <a:p>
            <a:pPr marL="0" indent="0">
              <a:spcBef>
                <a:spcPts val="600"/>
              </a:spcBef>
              <a:buClr>
                <a:schemeClr val="tx1">
                  <a:lumMod val="90000"/>
                  <a:lumOff val="10000"/>
                </a:schemeClr>
              </a:buClr>
              <a:buSzPct val="100000"/>
              <a:buNone/>
              <a:defRPr/>
            </a:pPr>
            <a:endParaRPr lang="en-US" sz="2000" dirty="0">
              <a:solidFill>
                <a:srgbClr val="333333"/>
              </a:solidFill>
              <a:latin typeface="Open Sans"/>
            </a:endParaRPr>
          </a:p>
          <a:p>
            <a:pPr marL="0" indent="0">
              <a:spcBef>
                <a:spcPts val="600"/>
              </a:spcBef>
              <a:buClr>
                <a:schemeClr val="tx1">
                  <a:lumMod val="90000"/>
                  <a:lumOff val="10000"/>
                </a:schemeClr>
              </a:buClr>
              <a:buSzPct val="100000"/>
              <a:buNone/>
              <a:defRPr/>
            </a:pPr>
            <a:endParaRPr lang="en-US" sz="2000" b="0" i="0" dirty="0">
              <a:solidFill>
                <a:srgbClr val="333333"/>
              </a:solidFill>
              <a:effectLst/>
              <a:latin typeface="Open Sans"/>
            </a:endParaRPr>
          </a:p>
          <a:p>
            <a:pPr marL="0" indent="0">
              <a:spcBef>
                <a:spcPts val="600"/>
              </a:spcBef>
              <a:buClr>
                <a:schemeClr val="tx1">
                  <a:lumMod val="90000"/>
                  <a:lumOff val="10000"/>
                </a:schemeClr>
              </a:buClr>
              <a:buSzPct val="100000"/>
              <a:buNone/>
              <a:defRPr/>
            </a:pPr>
            <a:endParaRPr lang="en-US" sz="2000" dirty="0">
              <a:solidFill>
                <a:srgbClr val="333333"/>
              </a:solidFill>
              <a:latin typeface="Open Sans"/>
            </a:endParaRPr>
          </a:p>
          <a:p>
            <a:pPr marL="0" indent="0">
              <a:spcBef>
                <a:spcPts val="600"/>
              </a:spcBef>
              <a:buClr>
                <a:schemeClr val="tx1">
                  <a:lumMod val="90000"/>
                  <a:lumOff val="10000"/>
                </a:schemeClr>
              </a:buClr>
              <a:buSzPct val="100000"/>
              <a:buNone/>
              <a:defRPr/>
            </a:pPr>
            <a:endParaRPr lang="en-US" sz="2000" b="0" i="0" dirty="0">
              <a:solidFill>
                <a:srgbClr val="333333"/>
              </a:solidFill>
              <a:effectLst/>
              <a:latin typeface="Open Sans"/>
            </a:endParaRPr>
          </a:p>
          <a:p>
            <a:pPr marL="0" indent="0">
              <a:spcBef>
                <a:spcPts val="600"/>
              </a:spcBef>
              <a:buClr>
                <a:schemeClr val="tx1">
                  <a:lumMod val="90000"/>
                  <a:lumOff val="10000"/>
                </a:schemeClr>
              </a:buClr>
              <a:buSzPct val="100000"/>
              <a:buNone/>
              <a:defRPr/>
            </a:pPr>
            <a:endParaRPr lang="en-US" sz="2000" dirty="0">
              <a:solidFill>
                <a:srgbClr val="333333"/>
              </a:solidFill>
              <a:latin typeface="Open Sans"/>
            </a:endParaRPr>
          </a:p>
          <a:p>
            <a:pPr marL="347663" indent="-347663" algn="just">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lgn="just">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lgn="just">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lgn="just">
              <a:spcBef>
                <a:spcPts val="600"/>
              </a:spcBef>
              <a:buClr>
                <a:schemeClr val="tx1">
                  <a:lumMod val="90000"/>
                  <a:lumOff val="10000"/>
                </a:schemeClr>
              </a:buClr>
              <a:buSzPct val="100000"/>
              <a:buFont typeface="Wingdings" panose="05000000000000000000" pitchFamily="2" charset="2"/>
              <a:buChar char="§"/>
              <a:defRPr/>
            </a:pPr>
            <a:endParaRPr lang="en-US" sz="1000" dirty="0"/>
          </a:p>
          <a:p>
            <a:pPr marL="347663" indent="-347663" algn="just">
              <a:spcBef>
                <a:spcPts val="600"/>
              </a:spcBef>
              <a:buClr>
                <a:schemeClr val="tx1">
                  <a:lumMod val="90000"/>
                  <a:lumOff val="10000"/>
                </a:schemeClr>
              </a:buClr>
              <a:buSzPct val="100000"/>
              <a:buFont typeface="Wingdings" panose="05000000000000000000" pitchFamily="2" charset="2"/>
              <a:buChar char="§"/>
              <a:defRPr/>
            </a:pPr>
            <a:r>
              <a:rPr lang="en-US" dirty="0"/>
              <a:t>What is the output of the function in terms of n?</a:t>
            </a:r>
          </a:p>
        </p:txBody>
      </p:sp>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Past Year Midterm Section B.2: Q16</a:t>
            </a:r>
          </a:p>
        </p:txBody>
      </p:sp>
      <p:sp>
        <p:nvSpPr>
          <p:cNvPr id="7" name="Slide Number Placeholder 6"/>
          <p:cNvSpPr>
            <a:spLocks noGrp="1"/>
          </p:cNvSpPr>
          <p:nvPr>
            <p:ph type="sldNum" sz="quarter" idx="12"/>
          </p:nvPr>
        </p:nvSpPr>
        <p:spPr/>
        <p:txBody>
          <a:bodyPr>
            <a:normAutofit fontScale="92500"/>
          </a:bodyPr>
          <a:lstStyle/>
          <a:p>
            <a:pPr>
              <a:defRPr/>
            </a:pPr>
            <a:r>
              <a:rPr lang="en-US" sz="1200" dirty="0" err="1"/>
              <a:t>WeekRC</a:t>
            </a:r>
            <a:r>
              <a:rPr sz="1200" dirty="0"/>
              <a:t> - </a:t>
            </a:r>
            <a:fld id="{F7EC234A-9094-4BB8-9EA4-75ECDA8A365B}" type="slidenum">
              <a:rPr sz="1200" smtClean="0"/>
              <a:pPr>
                <a:defRPr/>
              </a:pPr>
              <a:t>26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 name="TextBox 5">
            <a:extLst>
              <a:ext uri="{FF2B5EF4-FFF2-40B4-BE49-F238E27FC236}">
                <a16:creationId xmlns:a16="http://schemas.microsoft.com/office/drawing/2014/main" id="{195E0229-BA68-4875-B628-73D53C91926D}"/>
              </a:ext>
            </a:extLst>
          </p:cNvPr>
          <p:cNvSpPr txBox="1"/>
          <p:nvPr/>
        </p:nvSpPr>
        <p:spPr>
          <a:xfrm>
            <a:off x="667390" y="1324974"/>
            <a:ext cx="7486010" cy="4401205"/>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l"/>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f(</a:t>
            </a:r>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n)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i</a:t>
            </a:r>
            <a:r>
              <a:rPr lang="en-US" sz="2000" b="1" i="0" dirty="0">
                <a:solidFill>
                  <a:schemeClr val="tx1"/>
                </a:solidFill>
                <a:effectLst/>
                <a:latin typeface="Courier New" panose="02070309020205020404" pitchFamily="49" charset="0"/>
              </a:rPr>
              <a:t> = 1;</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res = 0;</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while</a:t>
            </a:r>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i</a:t>
            </a:r>
            <a:r>
              <a:rPr lang="en-US" sz="2000" b="1" i="0" dirty="0">
                <a:solidFill>
                  <a:schemeClr val="tx1"/>
                </a:solidFill>
                <a:effectLst/>
                <a:latin typeface="Courier New" panose="02070309020205020404" pitchFamily="49" charset="0"/>
              </a:rPr>
              <a:t> &lt;= n)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if</a:t>
            </a:r>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i</a:t>
            </a:r>
            <a:r>
              <a:rPr lang="en-US" sz="2000" b="1" i="0" dirty="0">
                <a:solidFill>
                  <a:schemeClr val="tx1"/>
                </a:solidFill>
                <a:effectLst/>
                <a:latin typeface="Courier New" panose="02070309020205020404" pitchFamily="49" charset="0"/>
              </a:rPr>
              <a:t> % 3 == 0) {</a:t>
            </a:r>
          </a:p>
          <a:p>
            <a:pPr algn="l"/>
            <a:r>
              <a:rPr lang="en-US" sz="2000" b="1" i="0" dirty="0">
                <a:solidFill>
                  <a:schemeClr val="tx1"/>
                </a:solidFill>
                <a:effectLst/>
                <a:latin typeface="Courier New" panose="02070309020205020404" pitchFamily="49" charset="0"/>
              </a:rPr>
              <a:t>      res += </a:t>
            </a:r>
            <a:r>
              <a:rPr lang="en-US" sz="2000" b="1" i="0" dirty="0">
                <a:solidFill>
                  <a:srgbClr val="C00000"/>
                </a:solidFill>
                <a:effectLst/>
                <a:latin typeface="Courier New" panose="02070309020205020404" pitchFamily="49" charset="0"/>
              </a:rPr>
              <a:t>1</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if</a:t>
            </a:r>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i</a:t>
            </a:r>
            <a:r>
              <a:rPr lang="en-US" sz="2000" b="1" i="0" dirty="0">
                <a:solidFill>
                  <a:schemeClr val="tx1"/>
                </a:solidFill>
                <a:effectLst/>
                <a:latin typeface="Courier New" panose="02070309020205020404" pitchFamily="49" charset="0"/>
              </a:rPr>
              <a:t> % 7 == 0) {</a:t>
            </a:r>
          </a:p>
          <a:p>
            <a:pPr algn="l"/>
            <a:r>
              <a:rPr lang="en-US" sz="2000" b="1" i="0" dirty="0">
                <a:solidFill>
                  <a:schemeClr val="tx1"/>
                </a:solidFill>
                <a:effectLst/>
                <a:latin typeface="Courier New" panose="02070309020205020404" pitchFamily="49" charset="0"/>
              </a:rPr>
              <a:t>      res += </a:t>
            </a:r>
            <a:r>
              <a:rPr lang="en-US" sz="2000" b="1" i="0" dirty="0">
                <a:solidFill>
                  <a:srgbClr val="C00000"/>
                </a:solidFill>
                <a:effectLst/>
                <a:latin typeface="Courier New" panose="02070309020205020404" pitchFamily="49" charset="0"/>
              </a:rPr>
              <a:t>1</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i</a:t>
            </a:r>
            <a:r>
              <a:rPr lang="en-US" sz="2000" b="1" i="0" dirty="0">
                <a:solidFill>
                  <a:schemeClr val="tx1"/>
                </a:solidFill>
                <a:effectLst/>
                <a:latin typeface="Courier New" panose="02070309020205020404" pitchFamily="49" charset="0"/>
              </a:rPr>
              <a:t> += </a:t>
            </a:r>
            <a:r>
              <a:rPr lang="en-US" sz="2000" b="1" i="0" dirty="0">
                <a:solidFill>
                  <a:srgbClr val="C00000"/>
                </a:solidFill>
                <a:effectLst/>
                <a:latin typeface="Courier New" panose="02070309020205020404" pitchFamily="49" charset="0"/>
              </a:rPr>
              <a:t>1</a:t>
            </a:r>
            <a:r>
              <a:rPr lang="en-US" sz="2000" b="1" i="0" dirty="0">
                <a:solidFill>
                  <a:schemeClr val="tx1"/>
                </a:solidFill>
                <a:effectLst/>
                <a:latin typeface="Courier New" panose="02070309020205020404" pitchFamily="49" charset="0"/>
              </a:rPr>
              <a:t>;</a:t>
            </a:r>
          </a:p>
          <a:p>
            <a:r>
              <a:rPr lang="en-US" sz="2000" b="1" i="0" dirty="0">
                <a:solidFill>
                  <a:schemeClr val="tx1"/>
                </a:solidFill>
                <a:effectLst/>
                <a:latin typeface="Courier New" panose="02070309020205020404" pitchFamily="49" charset="0"/>
              </a:rPr>
              <a:t>  }</a:t>
            </a:r>
            <a:endParaRPr lang="en-US" sz="2000" b="1" i="0" dirty="0">
              <a:solidFill>
                <a:srgbClr val="006600"/>
              </a:solidFill>
              <a:effectLst/>
              <a:latin typeface="Courier New" panose="02070309020205020404" pitchFamily="49" charset="0"/>
            </a:endParaRP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return</a:t>
            </a:r>
            <a:r>
              <a:rPr lang="en-US" sz="2000" b="1" i="0" dirty="0">
                <a:solidFill>
                  <a:schemeClr val="tx1"/>
                </a:solidFill>
                <a:effectLst/>
                <a:latin typeface="Courier New" panose="02070309020205020404" pitchFamily="49" charset="0"/>
              </a:rPr>
              <a:t> res;</a:t>
            </a:r>
          </a:p>
          <a:p>
            <a:pPr algn="l"/>
            <a:r>
              <a:rPr lang="en-US" sz="2000" b="1" i="0" dirty="0">
                <a:solidFill>
                  <a:schemeClr val="tx1"/>
                </a:solidFill>
                <a:effectLst/>
                <a:latin typeface="Courier New" panose="02070309020205020404" pitchFamily="49" charset="0"/>
              </a:rPr>
              <a:t>}</a:t>
            </a:r>
          </a:p>
        </p:txBody>
      </p:sp>
      <p:sp>
        <p:nvSpPr>
          <p:cNvPr id="10" name="TextBox 9">
            <a:extLst>
              <a:ext uri="{FF2B5EF4-FFF2-40B4-BE49-F238E27FC236}">
                <a16:creationId xmlns:a16="http://schemas.microsoft.com/office/drawing/2014/main" id="{2F735C00-DE41-4CD6-8769-A004F3E5DE00}"/>
              </a:ext>
            </a:extLst>
          </p:cNvPr>
          <p:cNvSpPr txBox="1"/>
          <p:nvPr/>
        </p:nvSpPr>
        <p:spPr>
          <a:xfrm>
            <a:off x="186527" y="1324974"/>
            <a:ext cx="606989" cy="4401205"/>
          </a:xfrm>
          <a:prstGeom prst="rect">
            <a:avLst/>
          </a:prstGeom>
          <a:noFill/>
          <a:ln w="19050">
            <a:no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l"/>
            <a:r>
              <a:rPr lang="en-US" sz="2000" b="1" i="0" dirty="0">
                <a:solidFill>
                  <a:schemeClr val="tx1"/>
                </a:solidFill>
                <a:effectLst/>
                <a:latin typeface="Courier New" panose="02070309020205020404" pitchFamily="49" charset="0"/>
              </a:rPr>
              <a:t>1</a:t>
            </a:r>
          </a:p>
          <a:p>
            <a:pPr algn="l"/>
            <a:r>
              <a:rPr lang="en-US" sz="2000" b="1" dirty="0">
                <a:solidFill>
                  <a:schemeClr val="tx1"/>
                </a:solidFill>
                <a:latin typeface="Courier New" panose="02070309020205020404" pitchFamily="49" charset="0"/>
              </a:rPr>
              <a:t>2</a:t>
            </a:r>
          </a:p>
          <a:p>
            <a:pPr algn="l"/>
            <a:r>
              <a:rPr lang="en-US" sz="2000" b="1" i="0" dirty="0">
                <a:solidFill>
                  <a:schemeClr val="tx1"/>
                </a:solidFill>
                <a:effectLst/>
                <a:latin typeface="Courier New" panose="02070309020205020404" pitchFamily="49" charset="0"/>
              </a:rPr>
              <a:t>3</a:t>
            </a:r>
          </a:p>
          <a:p>
            <a:pPr algn="l"/>
            <a:r>
              <a:rPr lang="en-US" sz="2000" b="1" dirty="0">
                <a:solidFill>
                  <a:schemeClr val="tx1"/>
                </a:solidFill>
                <a:latin typeface="Courier New" panose="02070309020205020404" pitchFamily="49" charset="0"/>
              </a:rPr>
              <a:t>4</a:t>
            </a:r>
          </a:p>
          <a:p>
            <a:pPr algn="l"/>
            <a:r>
              <a:rPr lang="en-US" sz="2000" b="1" i="0" dirty="0">
                <a:solidFill>
                  <a:schemeClr val="tx1"/>
                </a:solidFill>
                <a:effectLst/>
                <a:latin typeface="Courier New" panose="02070309020205020404" pitchFamily="49" charset="0"/>
              </a:rPr>
              <a:t>5</a:t>
            </a:r>
          </a:p>
          <a:p>
            <a:pPr algn="l"/>
            <a:r>
              <a:rPr lang="en-US" sz="2000" b="1" dirty="0">
                <a:solidFill>
                  <a:schemeClr val="tx1"/>
                </a:solidFill>
                <a:latin typeface="Courier New" panose="02070309020205020404" pitchFamily="49" charset="0"/>
              </a:rPr>
              <a:t>6</a:t>
            </a:r>
          </a:p>
          <a:p>
            <a:pPr algn="l"/>
            <a:r>
              <a:rPr lang="en-US" sz="2000" b="1" i="0" dirty="0">
                <a:solidFill>
                  <a:schemeClr val="tx1"/>
                </a:solidFill>
                <a:effectLst/>
                <a:latin typeface="Courier New" panose="02070309020205020404" pitchFamily="49" charset="0"/>
              </a:rPr>
              <a:t>7</a:t>
            </a:r>
          </a:p>
          <a:p>
            <a:pPr algn="l"/>
            <a:r>
              <a:rPr lang="en-US" sz="2000" b="1" dirty="0">
                <a:solidFill>
                  <a:schemeClr val="tx1"/>
                </a:solidFill>
                <a:latin typeface="Courier New" panose="02070309020205020404" pitchFamily="49" charset="0"/>
              </a:rPr>
              <a:t>8</a:t>
            </a:r>
          </a:p>
          <a:p>
            <a:pPr algn="l"/>
            <a:r>
              <a:rPr lang="en-US" sz="2000" b="1" dirty="0">
                <a:solidFill>
                  <a:schemeClr val="tx1"/>
                </a:solidFill>
                <a:latin typeface="Courier New" panose="02070309020205020404" pitchFamily="49" charset="0"/>
              </a:rPr>
              <a:t>9</a:t>
            </a:r>
          </a:p>
          <a:p>
            <a:pPr algn="l"/>
            <a:r>
              <a:rPr lang="en-US" sz="2000" b="1" dirty="0">
                <a:solidFill>
                  <a:schemeClr val="tx1"/>
                </a:solidFill>
                <a:latin typeface="Courier New" panose="02070309020205020404" pitchFamily="49" charset="0"/>
              </a:rPr>
              <a:t>10</a:t>
            </a:r>
          </a:p>
          <a:p>
            <a:pPr algn="l"/>
            <a:r>
              <a:rPr lang="en-US" sz="2000" b="1" dirty="0">
                <a:solidFill>
                  <a:schemeClr val="tx1"/>
                </a:solidFill>
                <a:latin typeface="Courier New" panose="02070309020205020404" pitchFamily="49" charset="0"/>
              </a:rPr>
              <a:t>11</a:t>
            </a:r>
          </a:p>
          <a:p>
            <a:pPr algn="l"/>
            <a:r>
              <a:rPr lang="en-US" sz="2000" b="1" dirty="0">
                <a:solidFill>
                  <a:schemeClr val="tx1"/>
                </a:solidFill>
                <a:latin typeface="Courier New" panose="02070309020205020404" pitchFamily="49" charset="0"/>
              </a:rPr>
              <a:t>12</a:t>
            </a:r>
          </a:p>
          <a:p>
            <a:pPr algn="l"/>
            <a:r>
              <a:rPr lang="en-US" sz="2000" b="1" dirty="0">
                <a:solidFill>
                  <a:schemeClr val="tx1"/>
                </a:solidFill>
                <a:latin typeface="Courier New" panose="02070309020205020404" pitchFamily="49" charset="0"/>
              </a:rPr>
              <a:t>13</a:t>
            </a:r>
          </a:p>
          <a:p>
            <a:pPr algn="l"/>
            <a:r>
              <a:rPr lang="en-US" sz="2000" b="1" dirty="0">
                <a:solidFill>
                  <a:schemeClr val="tx1"/>
                </a:solidFill>
                <a:latin typeface="Courier New" panose="02070309020205020404" pitchFamily="49" charset="0"/>
              </a:rPr>
              <a:t>14</a:t>
            </a:r>
          </a:p>
        </p:txBody>
      </p:sp>
    </p:spTree>
    <p:extLst>
      <p:ext uri="{BB962C8B-B14F-4D97-AF65-F5344CB8AC3E}">
        <p14:creationId xmlns:p14="http://schemas.microsoft.com/office/powerpoint/2010/main" val="166542270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C403A643-E0F2-4DD1-9E16-C5667E10AAE0}"/>
              </a:ext>
            </a:extLst>
          </p:cNvPr>
          <p:cNvSpPr>
            <a:spLocks noGrp="1"/>
          </p:cNvSpPr>
          <p:nvPr>
            <p:ph idx="1"/>
          </p:nvPr>
        </p:nvSpPr>
        <p:spPr>
          <a:xfrm>
            <a:off x="587375" y="1187450"/>
            <a:ext cx="8292856" cy="5652262"/>
          </a:xfrm>
        </p:spPr>
        <p:txBody>
          <a:bodyPr>
            <a:noAutofit/>
          </a:bodyPr>
          <a:lstStyle/>
          <a:p>
            <a:pPr marL="347663" indent="-347663" algn="just">
              <a:spcBef>
                <a:spcPts val="600"/>
              </a:spcBef>
              <a:buClr>
                <a:schemeClr val="tx1">
                  <a:lumMod val="90000"/>
                  <a:lumOff val="10000"/>
                </a:schemeClr>
              </a:buClr>
              <a:buSzPct val="100000"/>
              <a:buFont typeface="Wingdings" panose="05000000000000000000" pitchFamily="2" charset="2"/>
              <a:buChar char="§"/>
              <a:defRPr/>
            </a:pPr>
            <a:r>
              <a:rPr lang="en-US" dirty="0"/>
              <a:t>Two integers, a and b, are relatively prime (or coprime) if they share no common positive factors (i.e., divisors) except 1. </a:t>
            </a:r>
          </a:p>
          <a:p>
            <a:pPr marL="347663" indent="-347663" algn="just">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lgn="just">
              <a:spcBef>
                <a:spcPts val="600"/>
              </a:spcBef>
              <a:buClr>
                <a:schemeClr val="tx1">
                  <a:lumMod val="90000"/>
                  <a:lumOff val="10000"/>
                </a:schemeClr>
              </a:buClr>
              <a:buSzPct val="100000"/>
              <a:buFont typeface="Wingdings" panose="05000000000000000000" pitchFamily="2" charset="2"/>
              <a:buChar char="§"/>
              <a:defRPr/>
            </a:pPr>
            <a:r>
              <a:rPr lang="en-US" dirty="0"/>
              <a:t>For example, 14 and 15 are coprime, being commonly divisible only by 1. Whereas 14 and 21 are not coprime, because they are both divisible by 7.</a:t>
            </a:r>
          </a:p>
          <a:p>
            <a:pPr marL="347663" indent="-347663" algn="just">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lgn="just">
              <a:spcBef>
                <a:spcPts val="600"/>
              </a:spcBef>
              <a:buClr>
                <a:schemeClr val="tx1">
                  <a:lumMod val="90000"/>
                  <a:lumOff val="10000"/>
                </a:schemeClr>
              </a:buClr>
              <a:buSzPct val="100000"/>
              <a:buFont typeface="Wingdings" panose="05000000000000000000" pitchFamily="2" charset="2"/>
              <a:buChar char="§"/>
              <a:defRPr/>
            </a:pPr>
            <a:r>
              <a:rPr lang="en-US" i="0" dirty="0">
                <a:solidFill>
                  <a:srgbClr val="333333"/>
                </a:solidFill>
                <a:effectLst/>
                <a:latin typeface="+mj-lt"/>
              </a:rPr>
              <a:t>Complete the "</a:t>
            </a:r>
            <a:r>
              <a:rPr lang="en-US" i="0" dirty="0">
                <a:solidFill>
                  <a:srgbClr val="C82128"/>
                </a:solidFill>
                <a:effectLst/>
                <a:latin typeface="+mj-lt"/>
              </a:rPr>
              <a:t>return (...)</a:t>
            </a:r>
            <a:r>
              <a:rPr lang="en-US" i="0" dirty="0">
                <a:solidFill>
                  <a:srgbClr val="333333"/>
                </a:solidFill>
                <a:effectLst/>
                <a:latin typeface="+mj-lt"/>
              </a:rPr>
              <a:t>" statement such that</a:t>
            </a:r>
          </a:p>
          <a:p>
            <a:pPr marL="621983" lvl="1" indent="-347663" algn="just">
              <a:spcBef>
                <a:spcPts val="600"/>
              </a:spcBef>
              <a:buClr>
                <a:schemeClr val="tx1">
                  <a:lumMod val="90000"/>
                  <a:lumOff val="10000"/>
                </a:schemeClr>
              </a:buClr>
              <a:buSzPct val="100000"/>
              <a:buFont typeface="Wingdings" panose="05000000000000000000" pitchFamily="2" charset="2"/>
              <a:buChar char="§"/>
              <a:defRPr/>
            </a:pPr>
            <a:r>
              <a:rPr lang="en-US" i="0" dirty="0">
                <a:solidFill>
                  <a:srgbClr val="333333"/>
                </a:solidFill>
                <a:effectLst/>
                <a:latin typeface="+mj-lt"/>
              </a:rPr>
              <a:t>It is a </a:t>
            </a:r>
            <a:r>
              <a:rPr lang="en-US" i="0" u="sng" dirty="0">
                <a:solidFill>
                  <a:srgbClr val="333333"/>
                </a:solidFill>
                <a:effectLst/>
                <a:latin typeface="+mj-lt"/>
              </a:rPr>
              <a:t>single return statement with a single logical expression</a:t>
            </a:r>
            <a:r>
              <a:rPr lang="en-US" i="0" dirty="0">
                <a:solidFill>
                  <a:srgbClr val="333333"/>
                </a:solidFill>
                <a:effectLst/>
                <a:latin typeface="+mj-lt"/>
              </a:rPr>
              <a:t>. </a:t>
            </a:r>
          </a:p>
          <a:p>
            <a:pPr marL="621983" lvl="1" indent="-347663" algn="just">
              <a:spcBef>
                <a:spcPts val="600"/>
              </a:spcBef>
              <a:buClr>
                <a:schemeClr val="tx1">
                  <a:lumMod val="90000"/>
                  <a:lumOff val="10000"/>
                </a:schemeClr>
              </a:buClr>
              <a:buSzPct val="100000"/>
              <a:buFont typeface="Wingdings" panose="05000000000000000000" pitchFamily="2" charset="2"/>
              <a:buChar char="§"/>
              <a:defRPr/>
            </a:pPr>
            <a:r>
              <a:rPr lang="en-US" i="0" dirty="0" err="1">
                <a:solidFill>
                  <a:srgbClr val="C82128"/>
                </a:solidFill>
                <a:effectLst/>
                <a:latin typeface="+mj-lt"/>
              </a:rPr>
              <a:t>are_coprime_upto_c</a:t>
            </a:r>
            <a:r>
              <a:rPr lang="en-US" i="0" dirty="0">
                <a:solidFill>
                  <a:srgbClr val="333333"/>
                </a:solidFill>
                <a:effectLst/>
                <a:latin typeface="+mj-lt"/>
              </a:rPr>
              <a:t> is a </a:t>
            </a:r>
            <a:r>
              <a:rPr lang="en-US" i="0" u="sng" dirty="0">
                <a:solidFill>
                  <a:srgbClr val="333333"/>
                </a:solidFill>
                <a:effectLst/>
                <a:latin typeface="+mj-lt"/>
              </a:rPr>
              <a:t>recursive function</a:t>
            </a:r>
            <a:r>
              <a:rPr lang="en-US" i="0" dirty="0">
                <a:solidFill>
                  <a:srgbClr val="333333"/>
                </a:solidFill>
                <a:effectLst/>
                <a:latin typeface="+mj-lt"/>
              </a:rPr>
              <a:t> that only tests potential factors of </a:t>
            </a:r>
            <a:r>
              <a:rPr lang="en-US" i="0" dirty="0">
                <a:solidFill>
                  <a:srgbClr val="C82128"/>
                </a:solidFill>
                <a:effectLst/>
                <a:latin typeface="+mj-lt"/>
              </a:rPr>
              <a:t>a</a:t>
            </a:r>
            <a:r>
              <a:rPr lang="en-US" i="0" dirty="0">
                <a:solidFill>
                  <a:srgbClr val="333333"/>
                </a:solidFill>
                <a:effectLst/>
                <a:latin typeface="+mj-lt"/>
              </a:rPr>
              <a:t> and </a:t>
            </a:r>
            <a:r>
              <a:rPr lang="en-US" i="0" dirty="0">
                <a:solidFill>
                  <a:srgbClr val="C82128"/>
                </a:solidFill>
                <a:effectLst/>
                <a:latin typeface="+mj-lt"/>
              </a:rPr>
              <a:t>b</a:t>
            </a:r>
            <a:r>
              <a:rPr lang="en-US" i="0" dirty="0">
                <a:solidFill>
                  <a:srgbClr val="333333"/>
                </a:solidFill>
                <a:effectLst/>
                <a:latin typeface="+mj-lt"/>
              </a:rPr>
              <a:t>, up to and including </a:t>
            </a:r>
            <a:r>
              <a:rPr lang="en-US" i="0" dirty="0">
                <a:solidFill>
                  <a:srgbClr val="C82128"/>
                </a:solidFill>
                <a:effectLst/>
                <a:latin typeface="+mj-lt"/>
              </a:rPr>
              <a:t>c</a:t>
            </a:r>
            <a:r>
              <a:rPr lang="en-US" i="0" dirty="0">
                <a:solidFill>
                  <a:srgbClr val="333333"/>
                </a:solidFill>
                <a:effectLst/>
                <a:latin typeface="+mj-lt"/>
              </a:rPr>
              <a:t>.</a:t>
            </a:r>
            <a:endParaRPr lang="en-US" dirty="0">
              <a:latin typeface="+mj-lt"/>
            </a:endParaRPr>
          </a:p>
        </p:txBody>
      </p:sp>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Past Year Midterm Section B.2: Q17</a:t>
            </a:r>
          </a:p>
        </p:txBody>
      </p:sp>
      <p:sp>
        <p:nvSpPr>
          <p:cNvPr id="7" name="Slide Number Placeholder 6"/>
          <p:cNvSpPr>
            <a:spLocks noGrp="1"/>
          </p:cNvSpPr>
          <p:nvPr>
            <p:ph type="sldNum" sz="quarter" idx="12"/>
          </p:nvPr>
        </p:nvSpPr>
        <p:spPr/>
        <p:txBody>
          <a:bodyPr>
            <a:normAutofit fontScale="92500"/>
          </a:bodyPr>
          <a:lstStyle/>
          <a:p>
            <a:pPr>
              <a:defRPr/>
            </a:pPr>
            <a:r>
              <a:rPr lang="en-US" sz="1200" dirty="0" err="1"/>
              <a:t>WeekRC</a:t>
            </a:r>
            <a:r>
              <a:rPr sz="1200" dirty="0"/>
              <a:t> - </a:t>
            </a:r>
            <a:fld id="{F7EC234A-9094-4BB8-9EA4-75ECDA8A365B}" type="slidenum">
              <a:rPr sz="1200" smtClean="0"/>
              <a:pPr>
                <a:defRPr/>
              </a:pPr>
              <a:t>27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Tree>
    <p:extLst>
      <p:ext uri="{BB962C8B-B14F-4D97-AF65-F5344CB8AC3E}">
        <p14:creationId xmlns:p14="http://schemas.microsoft.com/office/powerpoint/2010/main" val="137578234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C403A643-E0F2-4DD1-9E16-C5667E10AAE0}"/>
              </a:ext>
            </a:extLst>
          </p:cNvPr>
          <p:cNvSpPr>
            <a:spLocks noGrp="1"/>
          </p:cNvSpPr>
          <p:nvPr>
            <p:ph idx="1"/>
          </p:nvPr>
        </p:nvSpPr>
        <p:spPr>
          <a:xfrm>
            <a:off x="587375" y="1187450"/>
            <a:ext cx="8292856" cy="5652262"/>
          </a:xfrm>
        </p:spPr>
        <p:txBody>
          <a:bodyPr>
            <a:noAutofit/>
          </a:bodyPr>
          <a:lstStyle/>
          <a:p>
            <a:pPr marL="0" indent="0" algn="just">
              <a:spcBef>
                <a:spcPts val="600"/>
              </a:spcBef>
              <a:buClr>
                <a:schemeClr val="tx1">
                  <a:lumMod val="90000"/>
                  <a:lumOff val="10000"/>
                </a:schemeClr>
              </a:buClr>
              <a:buSzPct val="100000"/>
              <a:buNone/>
              <a:defRPr/>
            </a:pPr>
            <a:endParaRPr lang="en-US" dirty="0"/>
          </a:p>
        </p:txBody>
      </p:sp>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Past Year Midterm Section B.2: Q17</a:t>
            </a:r>
          </a:p>
        </p:txBody>
      </p:sp>
      <p:sp>
        <p:nvSpPr>
          <p:cNvPr id="7" name="Slide Number Placeholder 6"/>
          <p:cNvSpPr>
            <a:spLocks noGrp="1"/>
          </p:cNvSpPr>
          <p:nvPr>
            <p:ph type="sldNum" sz="quarter" idx="12"/>
          </p:nvPr>
        </p:nvSpPr>
        <p:spPr/>
        <p:txBody>
          <a:bodyPr>
            <a:normAutofit fontScale="92500"/>
          </a:bodyPr>
          <a:lstStyle/>
          <a:p>
            <a:pPr>
              <a:defRPr/>
            </a:pPr>
            <a:r>
              <a:rPr lang="en-US" sz="1200" dirty="0" err="1"/>
              <a:t>WeekRC</a:t>
            </a:r>
            <a:r>
              <a:rPr sz="1200" dirty="0"/>
              <a:t> - </a:t>
            </a:r>
            <a:fld id="{F7EC234A-9094-4BB8-9EA4-75ECDA8A365B}" type="slidenum">
              <a:rPr sz="1200" smtClean="0"/>
              <a:pPr>
                <a:defRPr/>
              </a:pPr>
              <a:t>28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 name="TextBox 5">
            <a:extLst>
              <a:ext uri="{FF2B5EF4-FFF2-40B4-BE49-F238E27FC236}">
                <a16:creationId xmlns:a16="http://schemas.microsoft.com/office/drawing/2014/main" id="{6B451E4E-B15F-410D-8D2C-5EB46D09AF3F}"/>
              </a:ext>
            </a:extLst>
          </p:cNvPr>
          <p:cNvSpPr txBox="1"/>
          <p:nvPr/>
        </p:nvSpPr>
        <p:spPr>
          <a:xfrm>
            <a:off x="587375" y="1187450"/>
            <a:ext cx="8382000" cy="5386090"/>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l"/>
            <a:r>
              <a:rPr lang="en-US" sz="2000" b="1" i="0" dirty="0">
                <a:solidFill>
                  <a:srgbClr val="006600"/>
                </a:solidFill>
                <a:effectLst/>
                <a:latin typeface="Courier New" panose="02070309020205020404" pitchFamily="49" charset="0"/>
              </a:rPr>
              <a:t>// returns the minimum of x and y</a:t>
            </a:r>
          </a:p>
          <a:p>
            <a:pPr algn="l"/>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min(</a:t>
            </a:r>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x, </a:t>
            </a:r>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y)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 if </a:t>
            </a:r>
            <a:r>
              <a:rPr lang="en-US" sz="2000" b="1" i="0" dirty="0">
                <a:solidFill>
                  <a:schemeClr val="tx1"/>
                </a:solidFill>
                <a:effectLst/>
                <a:latin typeface="Courier New" panose="02070309020205020404" pitchFamily="49" charset="0"/>
              </a:rPr>
              <a:t>(x &lt; y)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return</a:t>
            </a:r>
            <a:r>
              <a:rPr lang="en-US" sz="2000" b="1" i="0" dirty="0">
                <a:solidFill>
                  <a:schemeClr val="tx1"/>
                </a:solidFill>
                <a:effectLst/>
                <a:latin typeface="Courier New" panose="02070309020205020404" pitchFamily="49" charset="0"/>
              </a:rPr>
              <a:t> x;</a:t>
            </a:r>
          </a:p>
          <a:p>
            <a:pPr algn="l"/>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return</a:t>
            </a:r>
            <a:r>
              <a:rPr lang="en-US" sz="2000" b="1" i="0" dirty="0">
                <a:solidFill>
                  <a:schemeClr val="tx1"/>
                </a:solidFill>
                <a:effectLst/>
                <a:latin typeface="Courier New" panose="02070309020205020404" pitchFamily="49" charset="0"/>
              </a:rPr>
              <a:t> y;</a:t>
            </a:r>
          </a:p>
          <a:p>
            <a:pPr algn="l"/>
            <a:r>
              <a:rPr lang="en-US" sz="2000" b="1" i="0" dirty="0">
                <a:solidFill>
                  <a:schemeClr val="tx1"/>
                </a:solidFill>
                <a:effectLst/>
                <a:latin typeface="Courier New" panose="02070309020205020404" pitchFamily="49" charset="0"/>
              </a:rPr>
              <a:t>}</a:t>
            </a:r>
          </a:p>
          <a:p>
            <a:pPr algn="l"/>
            <a:endParaRPr lang="en-US" sz="800" b="1" i="0" dirty="0">
              <a:solidFill>
                <a:schemeClr val="tx1"/>
              </a:solidFill>
              <a:effectLst/>
              <a:latin typeface="Courier New" panose="02070309020205020404" pitchFamily="49" charset="0"/>
            </a:endParaRPr>
          </a:p>
          <a:p>
            <a:pPr algn="l"/>
            <a:r>
              <a:rPr lang="en-US" sz="2000" b="1" i="0" dirty="0">
                <a:solidFill>
                  <a:srgbClr val="006600"/>
                </a:solidFill>
                <a:effectLst/>
                <a:latin typeface="Courier New" panose="02070309020205020404" pitchFamily="49" charset="0"/>
              </a:rPr>
              <a:t>// returns true if a and b share no common factors from 2 to c</a:t>
            </a:r>
          </a:p>
          <a:p>
            <a:pPr algn="l"/>
            <a:r>
              <a:rPr lang="en-US" sz="2000" b="1" i="0" dirty="0">
                <a:solidFill>
                  <a:srgbClr val="0000FF"/>
                </a:solidFill>
                <a:effectLst/>
                <a:latin typeface="Courier New" panose="02070309020205020404" pitchFamily="49" charset="0"/>
              </a:rPr>
              <a:t>bool</a:t>
            </a:r>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are_coprime_upto_c</a:t>
            </a:r>
            <a:r>
              <a:rPr lang="en-US" sz="2000" b="1" i="0" dirty="0">
                <a:solidFill>
                  <a:schemeClr val="tx1"/>
                </a:solidFill>
                <a:effectLst/>
                <a:latin typeface="Courier New" panose="02070309020205020404" pitchFamily="49" charset="0"/>
              </a:rPr>
              <a:t>(</a:t>
            </a:r>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a, </a:t>
            </a:r>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b, </a:t>
            </a:r>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c)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return</a:t>
            </a:r>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a:t>
            </a:r>
          </a:p>
          <a:p>
            <a:pPr algn="l"/>
            <a:endParaRPr lang="en-US" sz="1050" b="1" i="0" dirty="0">
              <a:solidFill>
                <a:schemeClr val="tx1"/>
              </a:solidFill>
              <a:effectLst/>
              <a:latin typeface="Courier New" panose="02070309020205020404" pitchFamily="49" charset="0"/>
            </a:endParaRPr>
          </a:p>
          <a:p>
            <a:pPr algn="l"/>
            <a:r>
              <a:rPr lang="en-US" sz="2000" b="1" i="0" dirty="0">
                <a:solidFill>
                  <a:srgbClr val="006600"/>
                </a:solidFill>
                <a:effectLst/>
                <a:latin typeface="Courier New" panose="02070309020205020404" pitchFamily="49" charset="0"/>
              </a:rPr>
              <a:t>// returns true if a and b are coprime</a:t>
            </a:r>
          </a:p>
          <a:p>
            <a:pPr algn="l"/>
            <a:r>
              <a:rPr lang="en-US" sz="2000" b="1" i="0" dirty="0">
                <a:solidFill>
                  <a:srgbClr val="0000FF"/>
                </a:solidFill>
                <a:effectLst/>
                <a:latin typeface="Courier New" panose="02070309020205020404" pitchFamily="49" charset="0"/>
              </a:rPr>
              <a:t>bool</a:t>
            </a:r>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are_coprime</a:t>
            </a:r>
            <a:r>
              <a:rPr lang="en-US" sz="2000" b="1" i="0" dirty="0">
                <a:solidFill>
                  <a:schemeClr val="tx1"/>
                </a:solidFill>
                <a:effectLst/>
                <a:latin typeface="Courier New" panose="02070309020205020404" pitchFamily="49" charset="0"/>
              </a:rPr>
              <a:t>(</a:t>
            </a:r>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a, </a:t>
            </a:r>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b)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return</a:t>
            </a:r>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are_coprime_upto_c</a:t>
            </a:r>
            <a:r>
              <a:rPr lang="en-US" sz="2000" b="1" i="0" dirty="0">
                <a:solidFill>
                  <a:schemeClr val="tx1"/>
                </a:solidFill>
                <a:effectLst/>
                <a:latin typeface="Courier New" panose="02070309020205020404" pitchFamily="49" charset="0"/>
              </a:rPr>
              <a:t>(a, b, min(a, b));</a:t>
            </a:r>
          </a:p>
          <a:p>
            <a:pPr algn="l"/>
            <a:r>
              <a:rPr lang="en-US" sz="2000" b="1" i="0" dirty="0">
                <a:solidFill>
                  <a:schemeClr val="tx1"/>
                </a:solidFill>
                <a:effectLst/>
                <a:latin typeface="Courier New" panose="02070309020205020404" pitchFamily="49" charset="0"/>
              </a:rPr>
              <a:t>}</a:t>
            </a:r>
          </a:p>
        </p:txBody>
      </p:sp>
      <p:sp>
        <p:nvSpPr>
          <p:cNvPr id="8" name="TextBox 7">
            <a:extLst>
              <a:ext uri="{FF2B5EF4-FFF2-40B4-BE49-F238E27FC236}">
                <a16:creationId xmlns:a16="http://schemas.microsoft.com/office/drawing/2014/main" id="{61559813-E857-4BF2-9DB9-EDC0B7E89984}"/>
              </a:ext>
            </a:extLst>
          </p:cNvPr>
          <p:cNvSpPr txBox="1"/>
          <p:nvPr/>
        </p:nvSpPr>
        <p:spPr>
          <a:xfrm>
            <a:off x="4402825" y="1951672"/>
            <a:ext cx="4477406" cy="1477328"/>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if c is a common factor, return false.</a:t>
            </a:r>
          </a:p>
          <a:p>
            <a:r>
              <a:rPr lang="en-US" dirty="0"/>
              <a:t>else</a:t>
            </a:r>
          </a:p>
          <a:p>
            <a:r>
              <a:rPr lang="en-US" dirty="0"/>
              <a:t>    if c &gt; 2 </a:t>
            </a:r>
          </a:p>
          <a:p>
            <a:r>
              <a:rPr lang="en-US" dirty="0"/>
              <a:t>        return </a:t>
            </a:r>
            <a:r>
              <a:rPr lang="en-US" dirty="0" err="1"/>
              <a:t>are_coprime_upto_c</a:t>
            </a:r>
            <a:r>
              <a:rPr lang="en-US" dirty="0"/>
              <a:t>(a, b, c-1) </a:t>
            </a:r>
          </a:p>
          <a:p>
            <a:r>
              <a:rPr lang="en-US" dirty="0"/>
              <a:t>    else return true</a:t>
            </a:r>
          </a:p>
        </p:txBody>
      </p:sp>
    </p:spTree>
    <p:extLst>
      <p:ext uri="{BB962C8B-B14F-4D97-AF65-F5344CB8AC3E}">
        <p14:creationId xmlns:p14="http://schemas.microsoft.com/office/powerpoint/2010/main" val="24005364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General Information for PE1</a:t>
            </a:r>
          </a:p>
        </p:txBody>
      </p:sp>
      <p:sp>
        <p:nvSpPr>
          <p:cNvPr id="7" name="Slide Number Placeholder 6"/>
          <p:cNvSpPr>
            <a:spLocks noGrp="1"/>
          </p:cNvSpPr>
          <p:nvPr>
            <p:ph type="sldNum" sz="quarter" idx="12"/>
          </p:nvPr>
        </p:nvSpPr>
        <p:spPr/>
        <p:txBody>
          <a:bodyPr>
            <a:normAutofit fontScale="92500"/>
          </a:bodyPr>
          <a:lstStyle/>
          <a:p>
            <a:pPr>
              <a:defRPr/>
            </a:pPr>
            <a:r>
              <a:rPr lang="en-US" sz="1200" dirty="0" err="1"/>
              <a:t>WeekRC</a:t>
            </a:r>
            <a:r>
              <a:rPr sz="1200" dirty="0"/>
              <a:t> - </a:t>
            </a:r>
            <a:fld id="{F7EC234A-9094-4BB8-9EA4-75ECDA8A365B}" type="slidenum">
              <a:rPr sz="1200" smtClean="0"/>
              <a:pPr>
                <a:defRPr/>
              </a:pPr>
              <a:t>29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0"/>
            <a:ext cx="8292856" cy="5652262"/>
          </a:xfrm>
        </p:spPr>
        <p:txBody>
          <a:bodyPr>
            <a:norm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sz="2200" dirty="0"/>
              <a:t>Date: </a:t>
            </a:r>
            <a:r>
              <a:rPr lang="en-US" sz="2200" dirty="0">
                <a:solidFill>
                  <a:srgbClr val="0000FF"/>
                </a:solidFill>
              </a:rPr>
              <a:t>6 March 2021 (Saturday)</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sz="2200" dirty="0"/>
              <a:t>Time: </a:t>
            </a:r>
            <a:r>
              <a:rPr lang="en-US" sz="2200" dirty="0">
                <a:solidFill>
                  <a:srgbClr val="0000FF"/>
                </a:solidFill>
              </a:rPr>
              <a:t>9 am to 12noon</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sz="2200" dirty="0"/>
              <a:t>Format: Face-to-face.</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sz="2200" dirty="0"/>
              <a:t>Venue: PL1/PL2</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200"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sz="2200" dirty="0"/>
              <a:t>Scope: Units 1-12, Assignments 1-2, Tutorials 1-4</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sz="2200" dirty="0"/>
              <a:t>5 programming questions: from very easy to very hard</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sz="2200" dirty="0"/>
              <a:t>Criteria: </a:t>
            </a:r>
            <a:r>
              <a:rPr lang="en-US" sz="2200" dirty="0">
                <a:solidFill>
                  <a:srgbClr val="0000FF"/>
                </a:solidFill>
              </a:rPr>
              <a:t>correctness and style</a:t>
            </a:r>
            <a:r>
              <a:rPr lang="en-US" sz="2200" dirty="0"/>
              <a:t>. There will be one question where </a:t>
            </a:r>
            <a:r>
              <a:rPr lang="en-US" sz="2200" dirty="0">
                <a:solidFill>
                  <a:srgbClr val="0000FF"/>
                </a:solidFill>
              </a:rPr>
              <a:t>efficiency</a:t>
            </a:r>
            <a:r>
              <a:rPr lang="en-US" sz="2200" dirty="0"/>
              <a:t> matters.</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sz="2200" dirty="0"/>
              <a:t>Duration: </a:t>
            </a:r>
            <a:r>
              <a:rPr lang="en-US" sz="2200" dirty="0">
                <a:solidFill>
                  <a:srgbClr val="0000FF"/>
                </a:solidFill>
              </a:rPr>
              <a:t>2 hours and 30 minutes</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200"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sz="2200" dirty="0">
                <a:solidFill>
                  <a:srgbClr val="0000FF"/>
                </a:solidFill>
              </a:rPr>
              <a:t>Open Book </a:t>
            </a:r>
            <a:r>
              <a:rPr lang="en-US" sz="2200" dirty="0"/>
              <a:t>(You can refer to printed/written materials, but no online resources are allowed).</a:t>
            </a:r>
          </a:p>
        </p:txBody>
      </p:sp>
    </p:spTree>
    <p:extLst>
      <p:ext uri="{BB962C8B-B14F-4D97-AF65-F5344CB8AC3E}">
        <p14:creationId xmlns:p14="http://schemas.microsoft.com/office/powerpoint/2010/main" val="403637867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General Information for Midterm</a:t>
            </a:r>
          </a:p>
        </p:txBody>
      </p:sp>
      <p:sp>
        <p:nvSpPr>
          <p:cNvPr id="7" name="Slide Number Placeholder 6"/>
          <p:cNvSpPr>
            <a:spLocks noGrp="1"/>
          </p:cNvSpPr>
          <p:nvPr>
            <p:ph type="sldNum" sz="quarter" idx="12"/>
          </p:nvPr>
        </p:nvSpPr>
        <p:spPr/>
        <p:txBody>
          <a:bodyPr>
            <a:normAutofit/>
          </a:bodyPr>
          <a:lstStyle/>
          <a:p>
            <a:pPr>
              <a:defRPr/>
            </a:pPr>
            <a:r>
              <a:rPr lang="en-US" sz="1200" dirty="0" err="1"/>
              <a:t>WeekRC</a:t>
            </a:r>
            <a:r>
              <a:rPr sz="1200" dirty="0"/>
              <a:t> - </a:t>
            </a:r>
            <a:fld id="{F7EC234A-9094-4BB8-9EA4-75ECDA8A365B}" type="slidenum">
              <a:rPr sz="1200" smtClean="0"/>
              <a:pPr>
                <a:defRPr/>
              </a:pPr>
              <a:t>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0"/>
            <a:ext cx="8292856" cy="5652262"/>
          </a:xfrm>
        </p:spPr>
        <p:txBody>
          <a:bodyPr>
            <a:norm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Date: </a:t>
            </a:r>
            <a:r>
              <a:rPr lang="en-US" dirty="0">
                <a:solidFill>
                  <a:srgbClr val="0000FF"/>
                </a:solidFill>
              </a:rPr>
              <a:t>1 March 2021 (Monday)</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Time: </a:t>
            </a:r>
            <a:r>
              <a:rPr lang="en-US" dirty="0">
                <a:solidFill>
                  <a:srgbClr val="0000FF"/>
                </a:solidFill>
              </a:rPr>
              <a:t>2 to 4 pm</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Venue: </a:t>
            </a:r>
            <a:r>
              <a:rPr lang="en-US" dirty="0">
                <a:solidFill>
                  <a:srgbClr val="0000FF"/>
                </a:solidFill>
              </a:rPr>
              <a:t>Online</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Scope: Units 1-12, Assignments 1-2, Tutorials 1-4</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Format: MCQs and Short Structured Questions</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Duration: </a:t>
            </a:r>
            <a:r>
              <a:rPr lang="en-US" dirty="0">
                <a:solidFill>
                  <a:srgbClr val="0000FF"/>
                </a:solidFill>
              </a:rPr>
              <a:t>60 minutes</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solidFill>
                  <a:srgbClr val="0000FF"/>
                </a:solidFill>
              </a:rPr>
              <a:t>Open Book </a:t>
            </a:r>
            <a:r>
              <a:rPr lang="en-US" dirty="0"/>
              <a:t>(You can refer to printed/written notes but no online references are allowed)</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A calculator is allowed (although you do not need it)</a:t>
            </a:r>
          </a:p>
        </p:txBody>
      </p:sp>
      <p:sp>
        <p:nvSpPr>
          <p:cNvPr id="9" name="TextBox 8">
            <a:extLst>
              <a:ext uri="{FF2B5EF4-FFF2-40B4-BE49-F238E27FC236}">
                <a16:creationId xmlns:a16="http://schemas.microsoft.com/office/drawing/2014/main" id="{44B680E3-80AF-48CA-89EB-74B9E3CB0588}"/>
              </a:ext>
            </a:extLst>
          </p:cNvPr>
          <p:cNvSpPr txBox="1"/>
          <p:nvPr/>
        </p:nvSpPr>
        <p:spPr>
          <a:xfrm>
            <a:off x="6000999" y="1482061"/>
            <a:ext cx="2630149" cy="646331"/>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Remember to check out the E-Exam procedure!</a:t>
            </a:r>
          </a:p>
        </p:txBody>
      </p:sp>
    </p:spTree>
    <p:extLst>
      <p:ext uri="{BB962C8B-B14F-4D97-AF65-F5344CB8AC3E}">
        <p14:creationId xmlns:p14="http://schemas.microsoft.com/office/powerpoint/2010/main" val="142761894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General Information for PE1</a:t>
            </a:r>
          </a:p>
        </p:txBody>
      </p:sp>
      <p:sp>
        <p:nvSpPr>
          <p:cNvPr id="7" name="Slide Number Placeholder 6"/>
          <p:cNvSpPr>
            <a:spLocks noGrp="1"/>
          </p:cNvSpPr>
          <p:nvPr>
            <p:ph type="sldNum" sz="quarter" idx="12"/>
          </p:nvPr>
        </p:nvSpPr>
        <p:spPr/>
        <p:txBody>
          <a:bodyPr>
            <a:normAutofit fontScale="92500"/>
          </a:bodyPr>
          <a:lstStyle/>
          <a:p>
            <a:pPr>
              <a:defRPr/>
            </a:pPr>
            <a:r>
              <a:rPr lang="en-US" sz="1200" dirty="0" err="1"/>
              <a:t>WeekRC</a:t>
            </a:r>
            <a:r>
              <a:rPr sz="1200" dirty="0"/>
              <a:t> - </a:t>
            </a:r>
            <a:fld id="{F7EC234A-9094-4BB8-9EA4-75ECDA8A365B}" type="slidenum">
              <a:rPr sz="1200" smtClean="0"/>
              <a:pPr>
                <a:defRPr/>
              </a:pPr>
              <a:t>30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0"/>
            <a:ext cx="8292856" cy="5652262"/>
          </a:xfrm>
        </p:spPr>
        <p:txBody>
          <a:bodyPr>
            <a:norm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sz="2800" dirty="0"/>
              <a:t>Notes on the Programming Environment</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sz="2400" dirty="0"/>
              <a:t>No need to use your own account</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sz="2400" dirty="0"/>
              <a:t>No need to use VPN / tunneling</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sz="2400" dirty="0"/>
              <a:t>No need to run get / submit scripts.</a:t>
            </a:r>
          </a:p>
          <a:p>
            <a:pPr marL="621983" lvl="1" indent="-347663">
              <a:spcBef>
                <a:spcPts val="600"/>
              </a:spcBef>
              <a:buClr>
                <a:schemeClr val="tx1">
                  <a:lumMod val="90000"/>
                  <a:lumOff val="10000"/>
                </a:schemeClr>
              </a:buClr>
              <a:buSzPct val="100000"/>
              <a:buFont typeface="Wingdings" panose="05000000000000000000" pitchFamily="2" charset="2"/>
              <a:buChar char="§"/>
              <a:defRPr/>
            </a:pPr>
            <a:endParaRPr lang="en-US" sz="1800" dirty="0"/>
          </a:p>
        </p:txBody>
      </p:sp>
    </p:spTree>
    <p:extLst>
      <p:ext uri="{BB962C8B-B14F-4D97-AF65-F5344CB8AC3E}">
        <p14:creationId xmlns:p14="http://schemas.microsoft.com/office/powerpoint/2010/main" val="132770358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Tips</a:t>
            </a:r>
          </a:p>
        </p:txBody>
      </p:sp>
      <p:sp>
        <p:nvSpPr>
          <p:cNvPr id="7" name="Slide Number Placeholder 6"/>
          <p:cNvSpPr>
            <a:spLocks noGrp="1"/>
          </p:cNvSpPr>
          <p:nvPr>
            <p:ph type="sldNum" sz="quarter" idx="12"/>
          </p:nvPr>
        </p:nvSpPr>
        <p:spPr/>
        <p:txBody>
          <a:bodyPr>
            <a:normAutofit fontScale="92500"/>
          </a:bodyPr>
          <a:lstStyle/>
          <a:p>
            <a:pPr>
              <a:defRPr/>
            </a:pPr>
            <a:r>
              <a:rPr lang="en-US" sz="1200" dirty="0" err="1"/>
              <a:t>WeekRC</a:t>
            </a:r>
            <a:r>
              <a:rPr sz="1200" dirty="0"/>
              <a:t> - </a:t>
            </a:r>
            <a:fld id="{F7EC234A-9094-4BB8-9EA4-75ECDA8A365B}" type="slidenum">
              <a:rPr sz="1200" smtClean="0"/>
              <a:pPr>
                <a:defRPr/>
              </a:pPr>
              <a:t>31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0"/>
            <a:ext cx="8292856" cy="5652262"/>
          </a:xfrm>
        </p:spPr>
        <p:txBody>
          <a:bodyPr>
            <a:normAutofit lnSpcReduction="10000"/>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Use viewport (vertical split) in Vim</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dirty="0"/>
              <a:t>View your code and the question paper side-by-side</a:t>
            </a:r>
          </a:p>
          <a:p>
            <a:pPr marL="621983" lvl="1"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Use a separate Terminal Window for compilation / test</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Avoid compilation errors / warning</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dirty="0"/>
              <a:t>Practice C syntax</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dirty="0"/>
              <a:t>Save and compile your program often.</a:t>
            </a:r>
          </a:p>
          <a:p>
            <a:pPr marL="621983" lvl="1"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Avoid style issues (e.g., poor indentation)</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dirty="0"/>
              <a:t>Run gg=G in the command mode</a:t>
            </a:r>
          </a:p>
          <a:p>
            <a:pPr marL="621983" lvl="1"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Take note of the output formatting</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dirty="0"/>
              <a:t>Are there spaces / newlines required in the output?</a:t>
            </a:r>
          </a:p>
          <a:p>
            <a:pPr marL="621983" lvl="1"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274320" lvl="1" indent="0">
              <a:spcBef>
                <a:spcPts val="600"/>
              </a:spcBef>
              <a:buClr>
                <a:schemeClr val="tx1">
                  <a:lumMod val="90000"/>
                  <a:lumOff val="10000"/>
                </a:schemeClr>
              </a:buClr>
              <a:buSzPct val="100000"/>
              <a:buNone/>
              <a:defRPr/>
            </a:pPr>
            <a:endParaRPr lang="en-US" dirty="0"/>
          </a:p>
        </p:txBody>
      </p:sp>
    </p:spTree>
    <p:extLst>
      <p:ext uri="{BB962C8B-B14F-4D97-AF65-F5344CB8AC3E}">
        <p14:creationId xmlns:p14="http://schemas.microsoft.com/office/powerpoint/2010/main" val="182689461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Tips</a:t>
            </a:r>
          </a:p>
        </p:txBody>
      </p:sp>
      <p:sp>
        <p:nvSpPr>
          <p:cNvPr id="7" name="Slide Number Placeholder 6"/>
          <p:cNvSpPr>
            <a:spLocks noGrp="1"/>
          </p:cNvSpPr>
          <p:nvPr>
            <p:ph type="sldNum" sz="quarter" idx="12"/>
          </p:nvPr>
        </p:nvSpPr>
        <p:spPr/>
        <p:txBody>
          <a:bodyPr>
            <a:normAutofit fontScale="92500"/>
          </a:bodyPr>
          <a:lstStyle/>
          <a:p>
            <a:pPr>
              <a:defRPr/>
            </a:pPr>
            <a:r>
              <a:rPr lang="en-US" sz="1200" dirty="0" err="1"/>
              <a:t>WeekRC</a:t>
            </a:r>
            <a:r>
              <a:rPr sz="1200" dirty="0"/>
              <a:t> - </a:t>
            </a:r>
            <a:fld id="{F7EC234A-9094-4BB8-9EA4-75ECDA8A365B}" type="slidenum">
              <a:rPr sz="1200" smtClean="0"/>
              <a:pPr>
                <a:defRPr/>
              </a:pPr>
              <a:t>32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0"/>
            <a:ext cx="8292856" cy="5652262"/>
          </a:xfrm>
        </p:spPr>
        <p:txBody>
          <a:bodyPr>
            <a:norm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Check through all the questions first to decide the order</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Follow the problem solving process</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dirty="0"/>
              <a:t>Analysis</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dirty="0"/>
              <a:t>Design</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dirty="0"/>
              <a:t>Implementation</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dirty="0"/>
              <a:t>Testing</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Spend time on thinking about the logic</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Solve the easy parts first!</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p:txBody>
      </p:sp>
    </p:spTree>
    <p:extLst>
      <p:ext uri="{BB962C8B-B14F-4D97-AF65-F5344CB8AC3E}">
        <p14:creationId xmlns:p14="http://schemas.microsoft.com/office/powerpoint/2010/main" val="8758399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Past Year PE1 Question 1: Error</a:t>
            </a:r>
          </a:p>
        </p:txBody>
      </p:sp>
      <p:sp>
        <p:nvSpPr>
          <p:cNvPr id="7" name="Slide Number Placeholder 6"/>
          <p:cNvSpPr>
            <a:spLocks noGrp="1"/>
          </p:cNvSpPr>
          <p:nvPr>
            <p:ph type="sldNum" sz="quarter" idx="12"/>
          </p:nvPr>
        </p:nvSpPr>
        <p:spPr/>
        <p:txBody>
          <a:bodyPr>
            <a:normAutofit fontScale="92500"/>
          </a:bodyPr>
          <a:lstStyle/>
          <a:p>
            <a:pPr>
              <a:defRPr/>
            </a:pPr>
            <a:r>
              <a:rPr lang="en-US" sz="1200" dirty="0" err="1"/>
              <a:t>WeekRC</a:t>
            </a:r>
            <a:r>
              <a:rPr sz="1200" dirty="0"/>
              <a:t> - </a:t>
            </a:r>
            <a:fld id="{F7EC234A-9094-4BB8-9EA4-75ECDA8A365B}" type="slidenum">
              <a:rPr sz="1200" smtClean="0"/>
              <a:pPr>
                <a:defRPr/>
              </a:pPr>
              <a:t>33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0"/>
            <a:ext cx="8292856" cy="5652262"/>
          </a:xfrm>
        </p:spPr>
        <p:txBody>
          <a:bodyPr>
            <a:norm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Mr. Bean is a sloppy engineer and he always refers to a number by ignoring the k least significant digits. </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For instance, if k = 2, he would just refer to the number 1893 as "roughly 1800". </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For this example, he incurs an error of 93/1893 = 0.049128 = 4.9128% in his calculation.</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p:txBody>
      </p:sp>
    </p:spTree>
    <p:extLst>
      <p:ext uri="{BB962C8B-B14F-4D97-AF65-F5344CB8AC3E}">
        <p14:creationId xmlns:p14="http://schemas.microsoft.com/office/powerpoint/2010/main" val="95494584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Past Year PE1 Question 1: Error</a:t>
            </a:r>
          </a:p>
        </p:txBody>
      </p:sp>
      <p:sp>
        <p:nvSpPr>
          <p:cNvPr id="7" name="Slide Number Placeholder 6"/>
          <p:cNvSpPr>
            <a:spLocks noGrp="1"/>
          </p:cNvSpPr>
          <p:nvPr>
            <p:ph type="sldNum" sz="quarter" idx="12"/>
          </p:nvPr>
        </p:nvSpPr>
        <p:spPr/>
        <p:txBody>
          <a:bodyPr>
            <a:normAutofit fontScale="92500"/>
          </a:bodyPr>
          <a:lstStyle/>
          <a:p>
            <a:pPr>
              <a:defRPr/>
            </a:pPr>
            <a:r>
              <a:rPr lang="en-US" sz="1200" dirty="0" err="1"/>
              <a:t>WeekRC</a:t>
            </a:r>
            <a:r>
              <a:rPr sz="1200" dirty="0"/>
              <a:t> - </a:t>
            </a:r>
            <a:fld id="{F7EC234A-9094-4BB8-9EA4-75ECDA8A365B}" type="slidenum">
              <a:rPr sz="1200" smtClean="0"/>
              <a:pPr>
                <a:defRPr/>
              </a:pPr>
              <a:t>34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0"/>
            <a:ext cx="8292856" cy="5652262"/>
          </a:xfrm>
        </p:spPr>
        <p:txBody>
          <a:bodyPr>
            <a:norm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Write a program </a:t>
            </a:r>
            <a:r>
              <a:rPr lang="en-US" dirty="0" err="1"/>
              <a:t>error.c</a:t>
            </a:r>
            <a:r>
              <a:rPr lang="en-US" dirty="0"/>
              <a:t> that determines the percentage of error. </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The program should take in two positive integers from the standard input:</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dirty="0"/>
              <a:t>k is the number of least significant digits that Mr. Bean ignores. k is no more than the number of digits in n.</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dirty="0"/>
              <a:t>n is the number of that Mr. Bean is referring to.</a:t>
            </a:r>
          </a:p>
          <a:p>
            <a:pPr marL="621983" lvl="1"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Your program should print to the standard output, the percentage of error incurred by Mr. Bean when he estimates the number n by ignoring the last k digits.</a:t>
            </a:r>
          </a:p>
        </p:txBody>
      </p:sp>
    </p:spTree>
    <p:extLst>
      <p:ext uri="{BB962C8B-B14F-4D97-AF65-F5344CB8AC3E}">
        <p14:creationId xmlns:p14="http://schemas.microsoft.com/office/powerpoint/2010/main" val="74108412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Past Year PE1 Question 1: Error</a:t>
            </a:r>
          </a:p>
        </p:txBody>
      </p:sp>
      <p:sp>
        <p:nvSpPr>
          <p:cNvPr id="7" name="Slide Number Placeholder 6"/>
          <p:cNvSpPr>
            <a:spLocks noGrp="1"/>
          </p:cNvSpPr>
          <p:nvPr>
            <p:ph type="sldNum" sz="quarter" idx="12"/>
          </p:nvPr>
        </p:nvSpPr>
        <p:spPr/>
        <p:txBody>
          <a:bodyPr>
            <a:normAutofit fontScale="92500"/>
          </a:bodyPr>
          <a:lstStyle/>
          <a:p>
            <a:pPr>
              <a:defRPr/>
            </a:pPr>
            <a:r>
              <a:rPr lang="en-US" sz="1200" dirty="0" err="1"/>
              <a:t>WeekRC</a:t>
            </a:r>
            <a:r>
              <a:rPr sz="1200" dirty="0"/>
              <a:t> - </a:t>
            </a:r>
            <a:fld id="{F7EC234A-9094-4BB8-9EA4-75ECDA8A365B}" type="slidenum">
              <a:rPr sz="1200" smtClean="0"/>
              <a:pPr>
                <a:defRPr/>
              </a:pPr>
              <a:t>35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0"/>
            <a:ext cx="8292856" cy="5652262"/>
          </a:xfrm>
        </p:spPr>
        <p:txBody>
          <a:bodyPr>
            <a:norm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sz="2800" dirty="0"/>
              <a:t>Algorithm</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sz="2400" dirty="0"/>
              <a:t>Read input: 2 integers (n and k)</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sz="2400" dirty="0"/>
              <a:t>Compute</a:t>
            </a:r>
          </a:p>
          <a:p>
            <a:pPr marL="896303" lvl="2" indent="-347663">
              <a:spcBef>
                <a:spcPts val="600"/>
              </a:spcBef>
              <a:buClr>
                <a:schemeClr val="tx1">
                  <a:lumMod val="90000"/>
                  <a:lumOff val="10000"/>
                </a:schemeClr>
              </a:buClr>
              <a:buSzPct val="100000"/>
              <a:buFont typeface="Wingdings" panose="05000000000000000000" pitchFamily="2" charset="2"/>
              <a:buChar char="§"/>
              <a:defRPr/>
            </a:pPr>
            <a:r>
              <a:rPr lang="en-US" sz="2000" dirty="0"/>
              <a:t>Obtain the last k digits</a:t>
            </a:r>
          </a:p>
          <a:p>
            <a:pPr marL="896303" lvl="2" indent="-347663">
              <a:spcBef>
                <a:spcPts val="600"/>
              </a:spcBef>
              <a:buClr>
                <a:schemeClr val="tx1">
                  <a:lumMod val="90000"/>
                  <a:lumOff val="10000"/>
                </a:schemeClr>
              </a:buClr>
              <a:buSzPct val="100000"/>
              <a:buFont typeface="Wingdings" panose="05000000000000000000" pitchFamily="2" charset="2"/>
              <a:buChar char="§"/>
              <a:defRPr/>
            </a:pPr>
            <a:r>
              <a:rPr lang="en-US" sz="2000" dirty="0"/>
              <a:t>Compute the percentage of error</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sz="2400" dirty="0"/>
              <a:t>Print output: 1 real number (the percentage of error)</a:t>
            </a:r>
          </a:p>
          <a:p>
            <a:pPr marL="621983" lvl="1" indent="-347663">
              <a:spcBef>
                <a:spcPts val="600"/>
              </a:spcBef>
              <a:buClr>
                <a:schemeClr val="tx1">
                  <a:lumMod val="90000"/>
                  <a:lumOff val="10000"/>
                </a:schemeClr>
              </a:buClr>
              <a:buSzPct val="100000"/>
              <a:buFont typeface="Wingdings" panose="05000000000000000000" pitchFamily="2" charset="2"/>
              <a:buChar char="§"/>
              <a:defRPr/>
            </a:pPr>
            <a:endParaRPr lang="en-US" sz="2400" dirty="0"/>
          </a:p>
        </p:txBody>
      </p:sp>
    </p:spTree>
    <p:extLst>
      <p:ext uri="{BB962C8B-B14F-4D97-AF65-F5344CB8AC3E}">
        <p14:creationId xmlns:p14="http://schemas.microsoft.com/office/powerpoint/2010/main" val="178572503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Past Year PE1 Question 1: Error</a:t>
            </a:r>
          </a:p>
        </p:txBody>
      </p:sp>
      <p:sp>
        <p:nvSpPr>
          <p:cNvPr id="7" name="Slide Number Placeholder 6"/>
          <p:cNvSpPr>
            <a:spLocks noGrp="1"/>
          </p:cNvSpPr>
          <p:nvPr>
            <p:ph type="sldNum" sz="quarter" idx="12"/>
          </p:nvPr>
        </p:nvSpPr>
        <p:spPr/>
        <p:txBody>
          <a:bodyPr>
            <a:normAutofit fontScale="92500"/>
          </a:bodyPr>
          <a:lstStyle/>
          <a:p>
            <a:pPr>
              <a:defRPr/>
            </a:pPr>
            <a:r>
              <a:rPr lang="en-US" sz="1200" dirty="0" err="1"/>
              <a:t>WeekRC</a:t>
            </a:r>
            <a:r>
              <a:rPr sz="1200" dirty="0"/>
              <a:t> - </a:t>
            </a:r>
            <a:fld id="{F7EC234A-9094-4BB8-9EA4-75ECDA8A365B}" type="slidenum">
              <a:rPr sz="1200" smtClean="0"/>
              <a:pPr>
                <a:defRPr/>
              </a:pPr>
              <a:t>36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0"/>
            <a:ext cx="8292856" cy="5652262"/>
          </a:xfrm>
        </p:spPr>
        <p:txBody>
          <a:bodyPr>
            <a:norm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sz="2800" dirty="0"/>
              <a:t>How to obtain the last k digits?</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sz="2400" dirty="0"/>
              <a:t>Example: </a:t>
            </a:r>
          </a:p>
          <a:p>
            <a:pPr marL="896303" lvl="2" indent="-347663">
              <a:spcBef>
                <a:spcPts val="600"/>
              </a:spcBef>
              <a:buClr>
                <a:schemeClr val="tx1">
                  <a:lumMod val="90000"/>
                  <a:lumOff val="10000"/>
                </a:schemeClr>
              </a:buClr>
              <a:buSzPct val="100000"/>
              <a:buFont typeface="Wingdings" panose="05000000000000000000" pitchFamily="2" charset="2"/>
              <a:buChar char="§"/>
              <a:defRPr/>
            </a:pPr>
            <a:r>
              <a:rPr lang="en-US" sz="2200" dirty="0"/>
              <a:t>100 = 10 ^ k and 1893 % 100 = 93!</a:t>
            </a:r>
          </a:p>
          <a:p>
            <a:pPr marL="896303" lvl="2" indent="-347663">
              <a:spcBef>
                <a:spcPts val="600"/>
              </a:spcBef>
              <a:buClr>
                <a:schemeClr val="tx1">
                  <a:lumMod val="90000"/>
                  <a:lumOff val="10000"/>
                </a:schemeClr>
              </a:buClr>
              <a:buSzPct val="100000"/>
              <a:buFont typeface="Wingdings" panose="05000000000000000000" pitchFamily="2" charset="2"/>
              <a:buChar char="§"/>
              <a:defRPr/>
            </a:pPr>
            <a:endParaRPr lang="en-US" sz="2200"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sz="2800" dirty="0"/>
              <a:t>How to compute the percentage of error?</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sz="2400" dirty="0"/>
              <a:t>Example: </a:t>
            </a:r>
          </a:p>
          <a:p>
            <a:pPr marL="896303" lvl="2" indent="-347663">
              <a:spcBef>
                <a:spcPts val="600"/>
              </a:spcBef>
              <a:buClr>
                <a:schemeClr val="tx1">
                  <a:lumMod val="90000"/>
                  <a:lumOff val="10000"/>
                </a:schemeClr>
              </a:buClr>
              <a:buSzPct val="100000"/>
              <a:buFont typeface="Wingdings" panose="05000000000000000000" pitchFamily="2" charset="2"/>
              <a:buChar char="§"/>
              <a:defRPr/>
            </a:pPr>
            <a:r>
              <a:rPr lang="en-US" sz="2200" dirty="0"/>
              <a:t>93 * 100 / 1893 </a:t>
            </a:r>
          </a:p>
          <a:p>
            <a:pPr marL="896303" lvl="2" indent="-347663">
              <a:spcBef>
                <a:spcPts val="600"/>
              </a:spcBef>
              <a:buClr>
                <a:schemeClr val="tx1">
                  <a:lumMod val="90000"/>
                  <a:lumOff val="10000"/>
                </a:schemeClr>
              </a:buClr>
              <a:buSzPct val="100000"/>
              <a:buFont typeface="Wingdings" panose="05000000000000000000" pitchFamily="2" charset="2"/>
              <a:buChar char="§"/>
              <a:defRPr/>
            </a:pPr>
            <a:endParaRPr lang="en-US" sz="2200" dirty="0"/>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sz="2400" dirty="0"/>
              <a:t>Remember to </a:t>
            </a:r>
            <a:r>
              <a:rPr lang="en-US" sz="2400"/>
              <a:t>avoid truncation!</a:t>
            </a:r>
            <a:endParaRPr lang="en-US" sz="24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621983" lvl="1" indent="-347663">
              <a:spcBef>
                <a:spcPts val="600"/>
              </a:spcBef>
              <a:buClr>
                <a:schemeClr val="tx1">
                  <a:lumMod val="90000"/>
                  <a:lumOff val="10000"/>
                </a:schemeClr>
              </a:buClr>
              <a:buSzPct val="100000"/>
              <a:buFont typeface="Wingdings" panose="05000000000000000000" pitchFamily="2" charset="2"/>
              <a:buChar char="§"/>
              <a:defRPr/>
            </a:pPr>
            <a:endParaRPr lang="en-US" sz="2400" dirty="0"/>
          </a:p>
          <a:p>
            <a:pPr marL="621983" lvl="1" indent="-347663">
              <a:spcBef>
                <a:spcPts val="600"/>
              </a:spcBef>
              <a:buClr>
                <a:schemeClr val="tx1">
                  <a:lumMod val="90000"/>
                  <a:lumOff val="10000"/>
                </a:schemeClr>
              </a:buClr>
              <a:buSzPct val="100000"/>
              <a:buFont typeface="Wingdings" panose="05000000000000000000" pitchFamily="2" charset="2"/>
              <a:buChar char="§"/>
              <a:defRPr/>
            </a:pPr>
            <a:endParaRPr lang="en-US" sz="2400" dirty="0"/>
          </a:p>
        </p:txBody>
      </p:sp>
    </p:spTree>
    <p:extLst>
      <p:ext uri="{BB962C8B-B14F-4D97-AF65-F5344CB8AC3E}">
        <p14:creationId xmlns:p14="http://schemas.microsoft.com/office/powerpoint/2010/main" val="2386497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Past Year Midterm Declaration: Q1</a:t>
            </a:r>
            <a:endParaRPr lang="en-US" sz="3600" dirty="0">
              <a:solidFill>
                <a:srgbClr val="0000FF"/>
              </a:solidFill>
            </a:endParaRPr>
          </a:p>
        </p:txBody>
      </p:sp>
      <p:sp>
        <p:nvSpPr>
          <p:cNvPr id="7" name="Slide Number Placeholder 6"/>
          <p:cNvSpPr>
            <a:spLocks noGrp="1"/>
          </p:cNvSpPr>
          <p:nvPr>
            <p:ph type="sldNum" sz="quarter" idx="12"/>
          </p:nvPr>
        </p:nvSpPr>
        <p:spPr/>
        <p:txBody>
          <a:bodyPr>
            <a:normAutofit/>
          </a:bodyPr>
          <a:lstStyle/>
          <a:p>
            <a:pPr>
              <a:defRPr/>
            </a:pPr>
            <a:r>
              <a:rPr lang="en-US" sz="1200" dirty="0" err="1"/>
              <a:t>WeekRC</a:t>
            </a:r>
            <a:r>
              <a:rPr sz="1200" dirty="0"/>
              <a:t> - </a:t>
            </a:r>
            <a:fld id="{F7EC234A-9094-4BB8-9EA4-75ECDA8A365B}" type="slidenum">
              <a:rPr sz="1200" smtClean="0"/>
              <a:pPr>
                <a:defRPr/>
              </a:pPr>
              <a:t>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0"/>
            <a:ext cx="8292856" cy="5652262"/>
          </a:xfrm>
        </p:spPr>
        <p:txBody>
          <a:bodyPr>
            <a:norm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sz="2800" dirty="0"/>
              <a:t>Type your name to declare that you have read and will abide by the NUS Code of Student Conduct…</a:t>
            </a:r>
          </a:p>
        </p:txBody>
      </p:sp>
    </p:spTree>
    <p:extLst>
      <p:ext uri="{BB962C8B-B14F-4D97-AF65-F5344CB8AC3E}">
        <p14:creationId xmlns:p14="http://schemas.microsoft.com/office/powerpoint/2010/main" val="40478075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Past Year Midterm Section A.1: Q2</a:t>
            </a:r>
          </a:p>
        </p:txBody>
      </p:sp>
      <p:sp>
        <p:nvSpPr>
          <p:cNvPr id="7" name="Slide Number Placeholder 6"/>
          <p:cNvSpPr>
            <a:spLocks noGrp="1"/>
          </p:cNvSpPr>
          <p:nvPr>
            <p:ph type="sldNum" sz="quarter" idx="12"/>
          </p:nvPr>
        </p:nvSpPr>
        <p:spPr/>
        <p:txBody>
          <a:bodyPr>
            <a:normAutofit/>
          </a:bodyPr>
          <a:lstStyle/>
          <a:p>
            <a:pPr>
              <a:defRPr/>
            </a:pPr>
            <a:r>
              <a:rPr lang="en-US" sz="1200" dirty="0" err="1"/>
              <a:t>WeekRC</a:t>
            </a:r>
            <a:r>
              <a:rPr sz="1200" dirty="0"/>
              <a:t> - </a:t>
            </a:r>
            <a:fld id="{F7EC234A-9094-4BB8-9EA4-75ECDA8A365B}" type="slidenum">
              <a:rPr sz="1200" smtClean="0"/>
              <a:pPr>
                <a:defRPr/>
              </a:pPr>
              <a:t>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0"/>
            <a:ext cx="8292856" cy="5652262"/>
          </a:xfrm>
        </p:spPr>
        <p:txBody>
          <a:bodyPr>
            <a:norm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Consider the following program</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0" indent="0">
              <a:spcBef>
                <a:spcPts val="600"/>
              </a:spcBef>
              <a:buClr>
                <a:schemeClr val="tx1">
                  <a:lumMod val="90000"/>
                  <a:lumOff val="10000"/>
                </a:schemeClr>
              </a:buClr>
              <a:buSzPct val="100000"/>
              <a:buNone/>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b="0" i="0" dirty="0">
                <a:solidFill>
                  <a:srgbClr val="333333"/>
                </a:solidFill>
                <a:effectLst/>
                <a:latin typeface="+mj-lt"/>
              </a:rPr>
              <a:t>When executed, the above program will print _____.</a:t>
            </a:r>
            <a:endParaRPr lang="en-US" sz="3200" dirty="0">
              <a:latin typeface="+mj-lt"/>
            </a:endParaRPr>
          </a:p>
        </p:txBody>
      </p:sp>
      <p:sp>
        <p:nvSpPr>
          <p:cNvPr id="9" name="TextBox 8">
            <a:extLst>
              <a:ext uri="{FF2B5EF4-FFF2-40B4-BE49-F238E27FC236}">
                <a16:creationId xmlns:a16="http://schemas.microsoft.com/office/drawing/2014/main" id="{B09937E4-9D8A-4892-9CF5-5F2967247F6F}"/>
              </a:ext>
            </a:extLst>
          </p:cNvPr>
          <p:cNvSpPr txBox="1"/>
          <p:nvPr/>
        </p:nvSpPr>
        <p:spPr>
          <a:xfrm>
            <a:off x="667390" y="1671816"/>
            <a:ext cx="7486010" cy="4401205"/>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l"/>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f(</a:t>
            </a:r>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k) {</a:t>
            </a:r>
            <a:br>
              <a:rPr lang="en-US" sz="2000" b="1" i="0" dirty="0">
                <a:solidFill>
                  <a:schemeClr val="tx1"/>
                </a:solidFill>
                <a:effectLst/>
                <a:latin typeface="Courier New" panose="02070309020205020404" pitchFamily="49" charset="0"/>
              </a:rPr>
            </a:br>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return</a:t>
            </a:r>
            <a:r>
              <a:rPr lang="en-US" sz="2000" b="1" i="0" dirty="0">
                <a:solidFill>
                  <a:schemeClr val="tx1"/>
                </a:solidFill>
                <a:effectLst/>
                <a:latin typeface="Courier New" panose="02070309020205020404" pitchFamily="49" charset="0"/>
              </a:rPr>
              <a:t> k + </a:t>
            </a:r>
            <a:r>
              <a:rPr lang="en-US" sz="2000" b="1" i="0" dirty="0">
                <a:solidFill>
                  <a:srgbClr val="C00000"/>
                </a:solidFill>
                <a:effectLst/>
                <a:latin typeface="Courier New" panose="02070309020205020404" pitchFamily="49" charset="0"/>
              </a:rPr>
              <a:t>3</a:t>
            </a:r>
            <a:r>
              <a:rPr lang="en-US" sz="2000" b="1" i="0" dirty="0">
                <a:solidFill>
                  <a:schemeClr val="tx1"/>
                </a:solidFill>
                <a:effectLst/>
                <a:latin typeface="Courier New" panose="02070309020205020404" pitchFamily="49" charset="0"/>
              </a:rPr>
              <a:t>;</a:t>
            </a:r>
            <a:br>
              <a:rPr lang="en-US" sz="2000" b="1" i="0" dirty="0">
                <a:solidFill>
                  <a:schemeClr val="tx1"/>
                </a:solidFill>
                <a:effectLst/>
                <a:latin typeface="Courier New" panose="02070309020205020404" pitchFamily="49" charset="0"/>
              </a:rPr>
            </a:br>
            <a:r>
              <a:rPr lang="en-US" sz="2000" b="1" i="0" dirty="0">
                <a:solidFill>
                  <a:schemeClr val="tx1"/>
                </a:solidFill>
                <a:effectLst/>
                <a:latin typeface="Courier New" panose="02070309020205020404" pitchFamily="49" charset="0"/>
              </a:rPr>
              <a:t>}</a:t>
            </a:r>
          </a:p>
          <a:p>
            <a:pPr algn="l"/>
            <a:endParaRPr lang="en-US" sz="2000" b="1" i="0" dirty="0">
              <a:solidFill>
                <a:schemeClr val="tx1"/>
              </a:solidFill>
              <a:effectLst/>
              <a:latin typeface="Open Sans"/>
            </a:endParaRPr>
          </a:p>
          <a:p>
            <a:pPr algn="l"/>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g(</a:t>
            </a:r>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x) {</a:t>
            </a:r>
            <a:br>
              <a:rPr lang="en-US" sz="2000" b="1" i="0" dirty="0">
                <a:solidFill>
                  <a:schemeClr val="tx1"/>
                </a:solidFill>
                <a:effectLst/>
                <a:latin typeface="Courier New" panose="02070309020205020404" pitchFamily="49" charset="0"/>
              </a:rPr>
            </a:br>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return</a:t>
            </a:r>
            <a:r>
              <a:rPr lang="en-US" sz="2000" b="1" i="0" dirty="0">
                <a:solidFill>
                  <a:schemeClr val="tx1"/>
                </a:solidFill>
                <a:effectLst/>
                <a:latin typeface="Courier New" panose="02070309020205020404" pitchFamily="49" charset="0"/>
              </a:rPr>
              <a:t> x * </a:t>
            </a:r>
            <a:r>
              <a:rPr lang="en-US" sz="2000" b="1" i="0" dirty="0">
                <a:solidFill>
                  <a:srgbClr val="C00000"/>
                </a:solidFill>
                <a:effectLst/>
                <a:latin typeface="Courier New" panose="02070309020205020404" pitchFamily="49" charset="0"/>
              </a:rPr>
              <a:t>100</a:t>
            </a:r>
            <a:r>
              <a:rPr lang="en-US" sz="2000" b="1" i="0" dirty="0">
                <a:solidFill>
                  <a:schemeClr val="tx1"/>
                </a:solidFill>
                <a:effectLst/>
                <a:latin typeface="Courier New" panose="02070309020205020404" pitchFamily="49" charset="0"/>
              </a:rPr>
              <a:t>;</a:t>
            </a:r>
            <a:br>
              <a:rPr lang="en-US" sz="2000" b="1" i="0" dirty="0">
                <a:solidFill>
                  <a:schemeClr val="tx1"/>
                </a:solidFill>
                <a:effectLst/>
                <a:latin typeface="Courier New" panose="02070309020205020404" pitchFamily="49" charset="0"/>
              </a:rPr>
            </a:br>
            <a:r>
              <a:rPr lang="en-US" sz="2000" b="1" i="0" dirty="0">
                <a:solidFill>
                  <a:schemeClr val="tx1"/>
                </a:solidFill>
                <a:effectLst/>
                <a:latin typeface="Courier New" panose="02070309020205020404" pitchFamily="49" charset="0"/>
              </a:rPr>
              <a:t>}</a:t>
            </a:r>
          </a:p>
          <a:p>
            <a:pPr algn="l"/>
            <a:endParaRPr lang="en-US" sz="2000" b="1" i="0" dirty="0">
              <a:solidFill>
                <a:schemeClr val="tx1"/>
              </a:solidFill>
              <a:effectLst/>
              <a:latin typeface="Open Sans"/>
            </a:endParaRPr>
          </a:p>
          <a:p>
            <a:pPr algn="l"/>
            <a:r>
              <a:rPr lang="en-US" sz="2000" b="1" i="0" dirty="0">
                <a:solidFill>
                  <a:srgbClr val="0000FF"/>
                </a:solidFill>
                <a:effectLst/>
                <a:latin typeface="Courier New" panose="02070309020205020404" pitchFamily="49" charset="0"/>
              </a:rPr>
              <a:t>int</a:t>
            </a:r>
            <a:r>
              <a:rPr lang="en-US" sz="2000" b="1" i="0" dirty="0">
                <a:solidFill>
                  <a:schemeClr val="tx1"/>
                </a:solidFill>
                <a:effectLst/>
                <a:latin typeface="Courier New" panose="02070309020205020404" pitchFamily="49" charset="0"/>
              </a:rPr>
              <a:t> main() {</a:t>
            </a:r>
            <a:br>
              <a:rPr lang="en-US" sz="2000" b="1" i="0" dirty="0">
                <a:solidFill>
                  <a:schemeClr val="tx1"/>
                </a:solidFill>
                <a:effectLst/>
                <a:latin typeface="Courier New" panose="02070309020205020404" pitchFamily="49" charset="0"/>
              </a:rPr>
            </a:br>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k = </a:t>
            </a:r>
            <a:r>
              <a:rPr lang="en-US" sz="2000" b="1" i="0" dirty="0">
                <a:solidFill>
                  <a:srgbClr val="C00000"/>
                </a:solidFill>
                <a:effectLst/>
                <a:latin typeface="Courier New" panose="02070309020205020404" pitchFamily="49" charset="0"/>
              </a:rPr>
              <a:t>2</a:t>
            </a:r>
            <a:r>
              <a:rPr lang="en-US" sz="2000" b="1" i="0" dirty="0">
                <a:solidFill>
                  <a:schemeClr val="tx1"/>
                </a:solidFill>
                <a:effectLst/>
                <a:latin typeface="Courier New" panose="02070309020205020404" pitchFamily="49" charset="0"/>
              </a:rPr>
              <a:t>;</a:t>
            </a:r>
            <a:br>
              <a:rPr lang="en-US" sz="2000" b="1" i="0" dirty="0">
                <a:solidFill>
                  <a:schemeClr val="tx1"/>
                </a:solidFill>
                <a:effectLst/>
                <a:latin typeface="Courier New" panose="02070309020205020404" pitchFamily="49" charset="0"/>
              </a:rPr>
            </a:br>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x = f(k);</a:t>
            </a:r>
            <a:br>
              <a:rPr lang="en-US" sz="2000" b="1" i="0" dirty="0">
                <a:solidFill>
                  <a:schemeClr val="tx1"/>
                </a:solidFill>
                <a:effectLst/>
                <a:latin typeface="Courier New" panose="02070309020205020404" pitchFamily="49" charset="0"/>
              </a:rPr>
            </a:br>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y = g(k);</a:t>
            </a:r>
            <a:br>
              <a:rPr lang="en-US" sz="2000" b="1" i="0" dirty="0">
                <a:solidFill>
                  <a:schemeClr val="tx1"/>
                </a:solidFill>
                <a:effectLst/>
                <a:latin typeface="Courier New" panose="02070309020205020404" pitchFamily="49" charset="0"/>
              </a:rPr>
            </a:br>
            <a:r>
              <a:rPr lang="en-US" sz="2000" b="1" i="0" dirty="0">
                <a:solidFill>
                  <a:schemeClr val="tx1"/>
                </a:solidFill>
                <a:effectLst/>
                <a:latin typeface="Courier New" panose="02070309020205020404" pitchFamily="49" charset="0"/>
              </a:rPr>
              <a:t>  cs1010_println_long(f(g(x + y)));</a:t>
            </a:r>
          </a:p>
          <a:p>
            <a:pPr algn="l"/>
            <a:r>
              <a:rPr lang="en-US" sz="2000" b="1" dirty="0">
                <a:solidFill>
                  <a:schemeClr val="tx1"/>
                </a:solidFill>
                <a:latin typeface="Courier New" panose="02070309020205020404" pitchFamily="49" charset="0"/>
              </a:rPr>
              <a:t>…</a:t>
            </a:r>
            <a:endParaRPr lang="en-US" sz="2000" b="1" i="0" dirty="0">
              <a:solidFill>
                <a:schemeClr val="tx1"/>
              </a:solidFill>
              <a:effectLst/>
              <a:latin typeface="Open Sans"/>
            </a:endParaRPr>
          </a:p>
        </p:txBody>
      </p:sp>
      <p:sp>
        <p:nvSpPr>
          <p:cNvPr id="10" name="TextBox 9">
            <a:extLst>
              <a:ext uri="{FF2B5EF4-FFF2-40B4-BE49-F238E27FC236}">
                <a16:creationId xmlns:a16="http://schemas.microsoft.com/office/drawing/2014/main" id="{DAB5ED0A-EA22-412F-B3F0-663A15B42503}"/>
              </a:ext>
            </a:extLst>
          </p:cNvPr>
          <p:cNvSpPr txBox="1"/>
          <p:nvPr/>
        </p:nvSpPr>
        <p:spPr>
          <a:xfrm>
            <a:off x="3248148" y="4726307"/>
            <a:ext cx="1476252" cy="276999"/>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tIns="0" bIns="0" rtlCol="0">
            <a:spAutoFit/>
          </a:bodyPr>
          <a:lstStyle/>
          <a:p>
            <a:r>
              <a:rPr lang="en-US" dirty="0"/>
              <a:t>x is f(2) </a:t>
            </a:r>
            <a:r>
              <a:rPr lang="en-US" dirty="0">
                <a:sym typeface="Wingdings" panose="05000000000000000000" pitchFamily="2" charset="2"/>
              </a:rPr>
              <a:t> </a:t>
            </a:r>
            <a:r>
              <a:rPr lang="en-US" dirty="0"/>
              <a:t>5.</a:t>
            </a:r>
          </a:p>
        </p:txBody>
      </p:sp>
      <p:sp>
        <p:nvSpPr>
          <p:cNvPr id="11" name="TextBox 10">
            <a:extLst>
              <a:ext uri="{FF2B5EF4-FFF2-40B4-BE49-F238E27FC236}">
                <a16:creationId xmlns:a16="http://schemas.microsoft.com/office/drawing/2014/main" id="{60539DA2-8077-4A54-8AF7-CFE2E39ED9FE}"/>
              </a:ext>
            </a:extLst>
          </p:cNvPr>
          <p:cNvSpPr txBox="1"/>
          <p:nvPr/>
        </p:nvSpPr>
        <p:spPr>
          <a:xfrm>
            <a:off x="3248148" y="5090110"/>
            <a:ext cx="1805025" cy="276999"/>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tIns="0" bIns="0" rtlCol="0">
            <a:spAutoFit/>
          </a:bodyPr>
          <a:lstStyle/>
          <a:p>
            <a:r>
              <a:rPr lang="en-US" dirty="0"/>
              <a:t>y is g(2) </a:t>
            </a:r>
            <a:r>
              <a:rPr lang="en-US" dirty="0">
                <a:sym typeface="Wingdings" panose="05000000000000000000" pitchFamily="2" charset="2"/>
              </a:rPr>
              <a:t> </a:t>
            </a:r>
            <a:r>
              <a:rPr lang="en-US" dirty="0"/>
              <a:t>200.</a:t>
            </a:r>
          </a:p>
        </p:txBody>
      </p:sp>
      <p:sp>
        <p:nvSpPr>
          <p:cNvPr id="13" name="TextBox 12">
            <a:extLst>
              <a:ext uri="{FF2B5EF4-FFF2-40B4-BE49-F238E27FC236}">
                <a16:creationId xmlns:a16="http://schemas.microsoft.com/office/drawing/2014/main" id="{22AA3ABC-37AD-4EA2-8B5B-4727F8F72C59}"/>
              </a:ext>
            </a:extLst>
          </p:cNvPr>
          <p:cNvSpPr txBox="1"/>
          <p:nvPr/>
        </p:nvSpPr>
        <p:spPr>
          <a:xfrm>
            <a:off x="3248148" y="5699957"/>
            <a:ext cx="4503703" cy="276999"/>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tIns="0" bIns="0" rtlCol="0">
            <a:spAutoFit/>
          </a:bodyPr>
          <a:lstStyle/>
          <a:p>
            <a:r>
              <a:rPr lang="en-US" dirty="0"/>
              <a:t>f(g(</a:t>
            </a:r>
            <a:r>
              <a:rPr lang="en-US" dirty="0" err="1"/>
              <a:t>x+y</a:t>
            </a:r>
            <a:r>
              <a:rPr lang="en-US" dirty="0"/>
              <a:t>)) </a:t>
            </a:r>
            <a:r>
              <a:rPr lang="en-US" dirty="0">
                <a:sym typeface="Wingdings" panose="05000000000000000000" pitchFamily="2" charset="2"/>
              </a:rPr>
              <a:t></a:t>
            </a:r>
            <a:r>
              <a:rPr lang="en-US" dirty="0"/>
              <a:t> f(g(205)) </a:t>
            </a:r>
            <a:r>
              <a:rPr lang="en-US" dirty="0">
                <a:sym typeface="Wingdings" panose="05000000000000000000" pitchFamily="2" charset="2"/>
              </a:rPr>
              <a:t> f(20500)  20503</a:t>
            </a:r>
            <a:endParaRPr lang="en-US" dirty="0"/>
          </a:p>
        </p:txBody>
      </p:sp>
    </p:spTree>
    <p:extLst>
      <p:ext uri="{BB962C8B-B14F-4D97-AF65-F5344CB8AC3E}">
        <p14:creationId xmlns:p14="http://schemas.microsoft.com/office/powerpoint/2010/main" val="40536528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Past Year Midterm Section A.2: Q	3</a:t>
            </a:r>
          </a:p>
        </p:txBody>
      </p:sp>
      <p:sp>
        <p:nvSpPr>
          <p:cNvPr id="7" name="Slide Number Placeholder 6"/>
          <p:cNvSpPr>
            <a:spLocks noGrp="1"/>
          </p:cNvSpPr>
          <p:nvPr>
            <p:ph type="sldNum" sz="quarter" idx="12"/>
          </p:nvPr>
        </p:nvSpPr>
        <p:spPr/>
        <p:txBody>
          <a:bodyPr>
            <a:normAutofit/>
          </a:bodyPr>
          <a:lstStyle/>
          <a:p>
            <a:pPr>
              <a:defRPr/>
            </a:pPr>
            <a:r>
              <a:rPr lang="en-US" sz="1200" dirty="0" err="1"/>
              <a:t>WeekRC</a:t>
            </a:r>
            <a:r>
              <a:rPr sz="1200" dirty="0"/>
              <a:t> - </a:t>
            </a:r>
            <a:fld id="{F7EC234A-9094-4BB8-9EA4-75ECDA8A365B}" type="slidenum">
              <a:rPr sz="1200" smtClean="0"/>
              <a:pPr>
                <a:defRPr/>
              </a:pPr>
              <a:t>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0"/>
            <a:ext cx="8292856" cy="5652262"/>
          </a:xfrm>
        </p:spPr>
        <p:txBody>
          <a:bodyPr>
            <a:norm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b="0" i="0" dirty="0">
                <a:solidFill>
                  <a:srgbClr val="333333"/>
                </a:solidFill>
                <a:effectLst/>
                <a:latin typeface="+mj-lt"/>
                <a:cs typeface="Calibri" panose="020F0502020204030204" pitchFamily="34" charset="0"/>
              </a:rPr>
              <a:t>Consider the following C function that takes a single long type parameter, </a:t>
            </a:r>
            <a:r>
              <a:rPr lang="en-US" b="0" i="0" dirty="0">
                <a:solidFill>
                  <a:srgbClr val="C82128"/>
                </a:solidFill>
                <a:effectLst/>
                <a:latin typeface="+mj-lt"/>
                <a:cs typeface="Calibri" panose="020F0502020204030204" pitchFamily="34" charset="0"/>
              </a:rPr>
              <a:t>n</a:t>
            </a:r>
            <a:r>
              <a:rPr lang="en-US" b="0" i="0" dirty="0">
                <a:solidFill>
                  <a:srgbClr val="333333"/>
                </a:solidFill>
                <a:effectLst/>
                <a:latin typeface="+mj-lt"/>
                <a:cs typeface="Calibri" panose="020F0502020204030204" pitchFamily="34" charset="0"/>
              </a:rPr>
              <a:t>, where </a:t>
            </a:r>
            <a:r>
              <a:rPr lang="en-US" b="0" i="0" dirty="0">
                <a:solidFill>
                  <a:srgbClr val="C82128"/>
                </a:solidFill>
                <a:effectLst/>
                <a:latin typeface="+mj-lt"/>
                <a:cs typeface="Calibri" panose="020F0502020204030204" pitchFamily="34" charset="0"/>
              </a:rPr>
              <a:t>n</a:t>
            </a:r>
            <a:r>
              <a:rPr lang="en-US" b="0" i="0" dirty="0">
                <a:solidFill>
                  <a:srgbClr val="333333"/>
                </a:solidFill>
                <a:effectLst/>
                <a:latin typeface="+mj-lt"/>
                <a:cs typeface="Calibri" panose="020F0502020204030204" pitchFamily="34" charset="0"/>
              </a:rPr>
              <a:t> is greater than or equal to </a:t>
            </a:r>
            <a:r>
              <a:rPr lang="en-US" b="1" i="0" dirty="0">
                <a:solidFill>
                  <a:srgbClr val="333333"/>
                </a:solidFill>
                <a:effectLst/>
                <a:latin typeface="+mj-lt"/>
                <a:cs typeface="Calibri" panose="020F0502020204030204" pitchFamily="34" charset="0"/>
              </a:rPr>
              <a:t>2</a:t>
            </a:r>
            <a:r>
              <a:rPr lang="en-US" b="0" i="0" dirty="0">
                <a:solidFill>
                  <a:srgbClr val="333333"/>
                </a:solidFill>
                <a:effectLst/>
                <a:latin typeface="+mj-lt"/>
                <a:cs typeface="Calibri" panose="020F0502020204030204" pitchFamily="34" charset="0"/>
              </a:rPr>
              <a:t>.</a:t>
            </a:r>
            <a:endParaRPr lang="en-US" dirty="0">
              <a:latin typeface="+mj-lt"/>
              <a:cs typeface="Calibri" panose="020F0502020204030204" pitchFamily="34" charset="0"/>
            </a:endParaRP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600"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b="0" i="0" dirty="0">
                <a:effectLst/>
                <a:latin typeface="+mj-lt"/>
              </a:rPr>
              <a:t>"The code above returns true if the input n is a prime and returns false otherwise."</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Indicate if the above statement is True or False. If your answer is False, please also provide a rationale.</a:t>
            </a:r>
          </a:p>
        </p:txBody>
      </p:sp>
      <p:sp>
        <p:nvSpPr>
          <p:cNvPr id="9" name="TextBox 8">
            <a:extLst>
              <a:ext uri="{FF2B5EF4-FFF2-40B4-BE49-F238E27FC236}">
                <a16:creationId xmlns:a16="http://schemas.microsoft.com/office/drawing/2014/main" id="{B09937E4-9D8A-4892-9CF5-5F2967247F6F}"/>
              </a:ext>
            </a:extLst>
          </p:cNvPr>
          <p:cNvSpPr txBox="1"/>
          <p:nvPr/>
        </p:nvSpPr>
        <p:spPr>
          <a:xfrm>
            <a:off x="1070615" y="2059261"/>
            <a:ext cx="7486010" cy="2554545"/>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l"/>
            <a:r>
              <a:rPr lang="en-US" sz="2000" b="1" i="0" dirty="0">
                <a:solidFill>
                  <a:srgbClr val="0000FF"/>
                </a:solidFill>
                <a:effectLst/>
                <a:latin typeface="Courier New" panose="02070309020205020404" pitchFamily="49" charset="0"/>
              </a:rPr>
              <a:t>bool</a:t>
            </a:r>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is_prime</a:t>
            </a:r>
            <a:r>
              <a:rPr lang="en-US" sz="2000" b="1" i="0" dirty="0">
                <a:solidFill>
                  <a:schemeClr val="tx1"/>
                </a:solidFill>
                <a:effectLst/>
                <a:latin typeface="Courier New" panose="02070309020205020404" pitchFamily="49" charset="0"/>
              </a:rPr>
              <a:t>(</a:t>
            </a:r>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n)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for</a:t>
            </a:r>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i</a:t>
            </a:r>
            <a:r>
              <a:rPr lang="en-US" sz="2000" b="1" i="0" dirty="0">
                <a:solidFill>
                  <a:schemeClr val="tx1"/>
                </a:solidFill>
                <a:effectLst/>
                <a:latin typeface="Courier New" panose="02070309020205020404" pitchFamily="49" charset="0"/>
              </a:rPr>
              <a:t> = </a:t>
            </a:r>
            <a:r>
              <a:rPr lang="en-US" sz="2000" b="1" i="0" dirty="0">
                <a:solidFill>
                  <a:srgbClr val="C00000"/>
                </a:solidFill>
                <a:effectLst/>
                <a:latin typeface="Courier New" panose="02070309020205020404" pitchFamily="49" charset="0"/>
              </a:rPr>
              <a:t>2</a:t>
            </a:r>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i</a:t>
            </a:r>
            <a:r>
              <a:rPr lang="en-US" sz="2000" b="1" i="0" dirty="0">
                <a:solidFill>
                  <a:schemeClr val="tx1"/>
                </a:solidFill>
                <a:effectLst/>
                <a:latin typeface="Courier New" panose="02070309020205020404" pitchFamily="49" charset="0"/>
              </a:rPr>
              <a:t> &lt; sqrt(n); </a:t>
            </a:r>
            <a:r>
              <a:rPr lang="en-US" sz="2000" b="1" i="0" dirty="0" err="1">
                <a:solidFill>
                  <a:schemeClr val="tx1"/>
                </a:solidFill>
                <a:effectLst/>
                <a:latin typeface="Courier New" panose="02070309020205020404" pitchFamily="49" charset="0"/>
              </a:rPr>
              <a:t>i</a:t>
            </a:r>
            <a:r>
              <a:rPr lang="en-US" sz="2000" b="1" i="0" dirty="0">
                <a:solidFill>
                  <a:schemeClr val="tx1"/>
                </a:solidFill>
                <a:effectLst/>
                <a:latin typeface="Courier New" panose="02070309020205020404" pitchFamily="49" charset="0"/>
              </a:rPr>
              <a:t> += </a:t>
            </a:r>
            <a:r>
              <a:rPr lang="en-US" sz="2000" b="1" i="0" dirty="0">
                <a:solidFill>
                  <a:srgbClr val="C00000"/>
                </a:solidFill>
                <a:effectLst/>
                <a:latin typeface="Courier New" panose="02070309020205020404" pitchFamily="49" charset="0"/>
              </a:rPr>
              <a:t>1</a:t>
            </a:r>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 if </a:t>
            </a:r>
            <a:r>
              <a:rPr lang="en-US" sz="2000" b="1" i="0" dirty="0">
                <a:solidFill>
                  <a:schemeClr val="tx1"/>
                </a:solidFill>
                <a:effectLst/>
                <a:latin typeface="Courier New" panose="02070309020205020404" pitchFamily="49" charset="0"/>
              </a:rPr>
              <a:t>((n % </a:t>
            </a:r>
            <a:r>
              <a:rPr lang="en-US" sz="2000" b="1" i="0" dirty="0" err="1">
                <a:solidFill>
                  <a:schemeClr val="tx1"/>
                </a:solidFill>
                <a:effectLst/>
                <a:latin typeface="Courier New" panose="02070309020205020404" pitchFamily="49" charset="0"/>
              </a:rPr>
              <a:t>i</a:t>
            </a:r>
            <a:r>
              <a:rPr lang="en-US" sz="2000" b="1" i="0" dirty="0">
                <a:solidFill>
                  <a:schemeClr val="tx1"/>
                </a:solidFill>
                <a:effectLst/>
                <a:latin typeface="Courier New" panose="02070309020205020404" pitchFamily="49" charset="0"/>
              </a:rPr>
              <a:t>) == </a:t>
            </a:r>
            <a:r>
              <a:rPr lang="en-US" sz="2000" b="1" i="0" dirty="0">
                <a:solidFill>
                  <a:srgbClr val="C00000"/>
                </a:solidFill>
                <a:effectLst/>
                <a:latin typeface="Courier New" panose="02070309020205020404" pitchFamily="49" charset="0"/>
              </a:rPr>
              <a:t>0</a:t>
            </a:r>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return false</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return true</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a:t>
            </a:r>
            <a:endParaRPr lang="en-US" sz="2000" b="1" i="0" dirty="0">
              <a:solidFill>
                <a:schemeClr val="tx1"/>
              </a:solidFill>
              <a:effectLst/>
              <a:latin typeface="Open Sans"/>
            </a:endParaRPr>
          </a:p>
        </p:txBody>
      </p:sp>
      <p:sp>
        <p:nvSpPr>
          <p:cNvPr id="14" name="TextBox 13">
            <a:extLst>
              <a:ext uri="{FF2B5EF4-FFF2-40B4-BE49-F238E27FC236}">
                <a16:creationId xmlns:a16="http://schemas.microsoft.com/office/drawing/2014/main" id="{90C1E363-1B54-44E8-BB37-34B09C38A82C}"/>
              </a:ext>
            </a:extLst>
          </p:cNvPr>
          <p:cNvSpPr txBox="1"/>
          <p:nvPr/>
        </p:nvSpPr>
        <p:spPr>
          <a:xfrm>
            <a:off x="6309225" y="3446980"/>
            <a:ext cx="2064214" cy="923330"/>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Try to trace with a few </a:t>
            </a:r>
            <a:r>
              <a:rPr lang="en-US" b="1" dirty="0"/>
              <a:t>simple</a:t>
            </a:r>
            <a:r>
              <a:rPr lang="en-US" dirty="0"/>
              <a:t> inputs such as 2, 3, 4…</a:t>
            </a:r>
          </a:p>
        </p:txBody>
      </p:sp>
    </p:spTree>
    <p:extLst>
      <p:ext uri="{BB962C8B-B14F-4D97-AF65-F5344CB8AC3E}">
        <p14:creationId xmlns:p14="http://schemas.microsoft.com/office/powerpoint/2010/main" val="16633858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Past Year Midterm Section A.2: Q	4</a:t>
            </a:r>
          </a:p>
        </p:txBody>
      </p:sp>
      <p:sp>
        <p:nvSpPr>
          <p:cNvPr id="7" name="Slide Number Placeholder 6"/>
          <p:cNvSpPr>
            <a:spLocks noGrp="1"/>
          </p:cNvSpPr>
          <p:nvPr>
            <p:ph type="sldNum" sz="quarter" idx="12"/>
          </p:nvPr>
        </p:nvSpPr>
        <p:spPr/>
        <p:txBody>
          <a:bodyPr>
            <a:normAutofit/>
          </a:bodyPr>
          <a:lstStyle/>
          <a:p>
            <a:pPr>
              <a:defRPr/>
            </a:pPr>
            <a:r>
              <a:rPr lang="en-US" sz="1200" dirty="0" err="1"/>
              <a:t>WeekRC</a:t>
            </a:r>
            <a:r>
              <a:rPr sz="1200" dirty="0"/>
              <a:t> - </a:t>
            </a:r>
            <a:fld id="{F7EC234A-9094-4BB8-9EA4-75ECDA8A365B}" type="slidenum">
              <a:rPr sz="1200" smtClean="0"/>
              <a:pPr>
                <a:defRPr/>
              </a:pPr>
              <a:t>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0"/>
            <a:ext cx="8292856" cy="5652262"/>
          </a:xfrm>
        </p:spPr>
        <p:txBody>
          <a:bodyPr>
            <a:norm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b="0" i="0" dirty="0">
                <a:solidFill>
                  <a:srgbClr val="333333"/>
                </a:solidFill>
                <a:effectLst/>
                <a:latin typeface="+mj-lt"/>
                <a:cs typeface="Calibri" panose="020F0502020204030204" pitchFamily="34" charset="0"/>
              </a:rPr>
              <a:t>Consider the following C function that takes a single long type parameter, </a:t>
            </a:r>
            <a:r>
              <a:rPr lang="en-US" b="0" i="0" dirty="0">
                <a:solidFill>
                  <a:srgbClr val="C82128"/>
                </a:solidFill>
                <a:effectLst/>
                <a:latin typeface="+mj-lt"/>
                <a:cs typeface="Calibri" panose="020F0502020204030204" pitchFamily="34" charset="0"/>
              </a:rPr>
              <a:t>n</a:t>
            </a:r>
            <a:r>
              <a:rPr lang="en-US" b="0" i="0" dirty="0">
                <a:solidFill>
                  <a:srgbClr val="333333"/>
                </a:solidFill>
                <a:effectLst/>
                <a:latin typeface="+mj-lt"/>
                <a:cs typeface="Calibri" panose="020F0502020204030204" pitchFamily="34" charset="0"/>
              </a:rPr>
              <a:t>, where </a:t>
            </a:r>
            <a:r>
              <a:rPr lang="en-US" b="0" i="0" dirty="0">
                <a:solidFill>
                  <a:srgbClr val="C82128"/>
                </a:solidFill>
                <a:effectLst/>
                <a:latin typeface="+mj-lt"/>
                <a:cs typeface="Calibri" panose="020F0502020204030204" pitchFamily="34" charset="0"/>
              </a:rPr>
              <a:t>n</a:t>
            </a:r>
            <a:r>
              <a:rPr lang="en-US" b="0" i="0" dirty="0">
                <a:solidFill>
                  <a:srgbClr val="333333"/>
                </a:solidFill>
                <a:effectLst/>
                <a:latin typeface="+mj-lt"/>
                <a:cs typeface="Calibri" panose="020F0502020204030204" pitchFamily="34" charset="0"/>
              </a:rPr>
              <a:t> is greater than or equal to </a:t>
            </a:r>
            <a:r>
              <a:rPr lang="en-US" b="1" i="0" dirty="0">
                <a:solidFill>
                  <a:srgbClr val="333333"/>
                </a:solidFill>
                <a:effectLst/>
                <a:latin typeface="+mj-lt"/>
                <a:cs typeface="Calibri" panose="020F0502020204030204" pitchFamily="34" charset="0"/>
              </a:rPr>
              <a:t>2</a:t>
            </a:r>
            <a:r>
              <a:rPr lang="en-US" b="0" i="0" dirty="0">
                <a:solidFill>
                  <a:srgbClr val="333333"/>
                </a:solidFill>
                <a:effectLst/>
                <a:latin typeface="+mj-lt"/>
                <a:cs typeface="Calibri" panose="020F0502020204030204" pitchFamily="34" charset="0"/>
              </a:rPr>
              <a:t>.</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solidFill>
                <a:srgbClr val="333333"/>
              </a:solidFill>
              <a:latin typeface="+mj-lt"/>
              <a:cs typeface="Calibri" panose="020F0502020204030204" pitchFamily="34" charset="0"/>
            </a:endParaRP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solidFill>
                <a:srgbClr val="333333"/>
              </a:solidFill>
              <a:latin typeface="+mj-lt"/>
              <a:cs typeface="Calibri" panose="020F0502020204030204" pitchFamily="34" charset="0"/>
            </a:endParaRP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solidFill>
                <a:srgbClr val="333333"/>
              </a:solidFill>
              <a:latin typeface="+mj-lt"/>
              <a:cs typeface="Calibri" panose="020F0502020204030204" pitchFamily="34" charset="0"/>
            </a:endParaRP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solidFill>
                <a:srgbClr val="333333"/>
              </a:solidFill>
              <a:latin typeface="+mj-lt"/>
              <a:cs typeface="Calibri" panose="020F0502020204030204" pitchFamily="34" charset="0"/>
            </a:endParaRP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solidFill>
                <a:srgbClr val="333333"/>
              </a:solidFill>
              <a:latin typeface="+mj-lt"/>
              <a:cs typeface="Calibri" panose="020F0502020204030204" pitchFamily="34" charset="0"/>
            </a:endParaRP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solidFill>
                <a:srgbClr val="333333"/>
              </a:solidFill>
              <a:latin typeface="+mj-lt"/>
              <a:cs typeface="Calibri" panose="020F0502020204030204" pitchFamily="34" charset="0"/>
            </a:endParaRP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The function </a:t>
            </a:r>
            <a:r>
              <a:rPr lang="en-US" b="1" dirty="0">
                <a:solidFill>
                  <a:srgbClr val="0000FF"/>
                </a:solidFill>
                <a:latin typeface="Courier New" panose="02070309020205020404" pitchFamily="49" charset="0"/>
                <a:cs typeface="Courier New" panose="02070309020205020404" pitchFamily="49" charset="0"/>
              </a:rPr>
              <a:t>double</a:t>
            </a:r>
            <a:r>
              <a:rPr lang="en-US" b="1" dirty="0">
                <a:latin typeface="Courier New" panose="02070309020205020404" pitchFamily="49" charset="0"/>
                <a:cs typeface="Courier New" panose="02070309020205020404" pitchFamily="49" charset="0"/>
              </a:rPr>
              <a:t> ceil(</a:t>
            </a:r>
            <a:r>
              <a:rPr lang="en-US" b="1" dirty="0">
                <a:solidFill>
                  <a:srgbClr val="0000FF"/>
                </a:solidFill>
                <a:latin typeface="Courier New" panose="02070309020205020404" pitchFamily="49" charset="0"/>
                <a:cs typeface="Courier New" panose="02070309020205020404" pitchFamily="49" charset="0"/>
              </a:rPr>
              <a:t>double</a:t>
            </a:r>
            <a:r>
              <a:rPr lang="en-US" b="1" dirty="0">
                <a:latin typeface="Courier New" panose="02070309020205020404" pitchFamily="49" charset="0"/>
                <a:cs typeface="Courier New" panose="02070309020205020404" pitchFamily="49" charset="0"/>
              </a:rPr>
              <a:t> x) </a:t>
            </a:r>
            <a:r>
              <a:rPr lang="en-US" dirty="0"/>
              <a:t>rounds its argument x to the smallest integral value not less than x. For instance, ceil(3.1) returns 4.0.</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latin typeface="+mj-lt"/>
              <a:cs typeface="Calibri" panose="020F0502020204030204" pitchFamily="34" charset="0"/>
            </a:endParaRP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p:txBody>
      </p:sp>
      <p:sp>
        <p:nvSpPr>
          <p:cNvPr id="9" name="TextBox 8">
            <a:extLst>
              <a:ext uri="{FF2B5EF4-FFF2-40B4-BE49-F238E27FC236}">
                <a16:creationId xmlns:a16="http://schemas.microsoft.com/office/drawing/2014/main" id="{B09937E4-9D8A-4892-9CF5-5F2967247F6F}"/>
              </a:ext>
            </a:extLst>
          </p:cNvPr>
          <p:cNvSpPr txBox="1"/>
          <p:nvPr/>
        </p:nvSpPr>
        <p:spPr>
          <a:xfrm>
            <a:off x="1070614" y="2059261"/>
            <a:ext cx="7616185" cy="2554545"/>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l"/>
            <a:r>
              <a:rPr lang="en-US" sz="2000" b="1" i="0" dirty="0">
                <a:solidFill>
                  <a:srgbClr val="0000FF"/>
                </a:solidFill>
                <a:effectLst/>
                <a:latin typeface="Courier New" panose="02070309020205020404" pitchFamily="49" charset="0"/>
              </a:rPr>
              <a:t>bool</a:t>
            </a:r>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is_prime</a:t>
            </a:r>
            <a:r>
              <a:rPr lang="en-US" sz="2000" b="1" i="0" dirty="0">
                <a:solidFill>
                  <a:schemeClr val="tx1"/>
                </a:solidFill>
                <a:effectLst/>
                <a:latin typeface="Courier New" panose="02070309020205020404" pitchFamily="49" charset="0"/>
              </a:rPr>
              <a:t>(</a:t>
            </a:r>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n)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for</a:t>
            </a:r>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i</a:t>
            </a:r>
            <a:r>
              <a:rPr lang="en-US" sz="2000" b="1" i="0" dirty="0">
                <a:solidFill>
                  <a:schemeClr val="tx1"/>
                </a:solidFill>
                <a:effectLst/>
                <a:latin typeface="Courier New" panose="02070309020205020404" pitchFamily="49" charset="0"/>
              </a:rPr>
              <a:t> = </a:t>
            </a:r>
            <a:r>
              <a:rPr lang="en-US" sz="2000" b="1" i="0" dirty="0">
                <a:solidFill>
                  <a:srgbClr val="C00000"/>
                </a:solidFill>
                <a:effectLst/>
                <a:latin typeface="Courier New" panose="02070309020205020404" pitchFamily="49" charset="0"/>
              </a:rPr>
              <a:t>2</a:t>
            </a:r>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i</a:t>
            </a:r>
            <a:r>
              <a:rPr lang="en-US" sz="2000" b="1" i="0" dirty="0">
                <a:solidFill>
                  <a:schemeClr val="tx1"/>
                </a:solidFill>
                <a:effectLst/>
                <a:latin typeface="Courier New" panose="02070309020205020404" pitchFamily="49" charset="0"/>
              </a:rPr>
              <a:t> &lt;= ceil(sqrt(n)); </a:t>
            </a:r>
            <a:r>
              <a:rPr lang="en-US" sz="2000" b="1" i="0" dirty="0" err="1">
                <a:solidFill>
                  <a:schemeClr val="tx1"/>
                </a:solidFill>
                <a:effectLst/>
                <a:latin typeface="Courier New" panose="02070309020205020404" pitchFamily="49" charset="0"/>
              </a:rPr>
              <a:t>i</a:t>
            </a:r>
            <a:r>
              <a:rPr lang="en-US" sz="2000" b="1" i="0" dirty="0">
                <a:solidFill>
                  <a:schemeClr val="tx1"/>
                </a:solidFill>
                <a:effectLst/>
                <a:latin typeface="Courier New" panose="02070309020205020404" pitchFamily="49" charset="0"/>
              </a:rPr>
              <a:t> += </a:t>
            </a:r>
            <a:r>
              <a:rPr lang="en-US" sz="2000" b="1" i="0" dirty="0">
                <a:solidFill>
                  <a:srgbClr val="C00000"/>
                </a:solidFill>
                <a:effectLst/>
                <a:latin typeface="Courier New" panose="02070309020205020404" pitchFamily="49" charset="0"/>
              </a:rPr>
              <a:t>1</a:t>
            </a:r>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 if </a:t>
            </a:r>
            <a:r>
              <a:rPr lang="en-US" sz="2000" b="1" i="0" dirty="0">
                <a:solidFill>
                  <a:schemeClr val="tx1"/>
                </a:solidFill>
                <a:effectLst/>
                <a:latin typeface="Courier New" panose="02070309020205020404" pitchFamily="49" charset="0"/>
              </a:rPr>
              <a:t>((n % </a:t>
            </a:r>
            <a:r>
              <a:rPr lang="en-US" sz="2000" b="1" i="0" dirty="0" err="1">
                <a:solidFill>
                  <a:schemeClr val="tx1"/>
                </a:solidFill>
                <a:effectLst/>
                <a:latin typeface="Courier New" panose="02070309020205020404" pitchFamily="49" charset="0"/>
              </a:rPr>
              <a:t>i</a:t>
            </a:r>
            <a:r>
              <a:rPr lang="en-US" sz="2000" b="1" i="0" dirty="0">
                <a:solidFill>
                  <a:schemeClr val="tx1"/>
                </a:solidFill>
                <a:effectLst/>
                <a:latin typeface="Courier New" panose="02070309020205020404" pitchFamily="49" charset="0"/>
              </a:rPr>
              <a:t>) == </a:t>
            </a:r>
            <a:r>
              <a:rPr lang="en-US" sz="2000" b="1" i="0" dirty="0">
                <a:solidFill>
                  <a:srgbClr val="C00000"/>
                </a:solidFill>
                <a:effectLst/>
                <a:latin typeface="Courier New" panose="02070309020205020404" pitchFamily="49" charset="0"/>
              </a:rPr>
              <a:t>0</a:t>
            </a:r>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return false</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return true</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a:t>
            </a:r>
            <a:endParaRPr lang="en-US" sz="2000" b="1" i="0" dirty="0">
              <a:solidFill>
                <a:schemeClr val="tx1"/>
              </a:solidFill>
              <a:effectLst/>
              <a:latin typeface="Open Sans"/>
            </a:endParaRPr>
          </a:p>
        </p:txBody>
      </p:sp>
    </p:spTree>
    <p:extLst>
      <p:ext uri="{BB962C8B-B14F-4D97-AF65-F5344CB8AC3E}">
        <p14:creationId xmlns:p14="http://schemas.microsoft.com/office/powerpoint/2010/main" val="181327557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Past Year Midterm Section A.2: Q	4</a:t>
            </a:r>
          </a:p>
        </p:txBody>
      </p:sp>
      <p:sp>
        <p:nvSpPr>
          <p:cNvPr id="7" name="Slide Number Placeholder 6"/>
          <p:cNvSpPr>
            <a:spLocks noGrp="1"/>
          </p:cNvSpPr>
          <p:nvPr>
            <p:ph type="sldNum" sz="quarter" idx="12"/>
          </p:nvPr>
        </p:nvSpPr>
        <p:spPr/>
        <p:txBody>
          <a:bodyPr>
            <a:normAutofit/>
          </a:bodyPr>
          <a:lstStyle/>
          <a:p>
            <a:pPr>
              <a:defRPr/>
            </a:pPr>
            <a:r>
              <a:rPr lang="en-US" sz="1200" dirty="0" err="1"/>
              <a:t>WeekRC</a:t>
            </a:r>
            <a:r>
              <a:rPr sz="1200" dirty="0"/>
              <a:t> - </a:t>
            </a:r>
            <a:fld id="{F7EC234A-9094-4BB8-9EA4-75ECDA8A365B}" type="slidenum">
              <a:rPr sz="1200" smtClean="0"/>
              <a:pPr>
                <a:defRPr/>
              </a:pPr>
              <a:t>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0"/>
            <a:ext cx="8292856" cy="5652262"/>
          </a:xfrm>
        </p:spPr>
        <p:txBody>
          <a:bodyPr>
            <a:norm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b="0" i="0" dirty="0">
                <a:solidFill>
                  <a:srgbClr val="333333"/>
                </a:solidFill>
                <a:effectLst/>
                <a:latin typeface="+mj-lt"/>
                <a:cs typeface="Calibri" panose="020F0502020204030204" pitchFamily="34" charset="0"/>
              </a:rPr>
              <a:t>Consider the following C function that takes a single long type parameter, </a:t>
            </a:r>
            <a:r>
              <a:rPr lang="en-US" b="0" i="0" dirty="0">
                <a:solidFill>
                  <a:srgbClr val="C82128"/>
                </a:solidFill>
                <a:effectLst/>
                <a:latin typeface="+mj-lt"/>
                <a:cs typeface="Calibri" panose="020F0502020204030204" pitchFamily="34" charset="0"/>
              </a:rPr>
              <a:t>n</a:t>
            </a:r>
            <a:r>
              <a:rPr lang="en-US" b="0" i="0" dirty="0">
                <a:solidFill>
                  <a:srgbClr val="333333"/>
                </a:solidFill>
                <a:effectLst/>
                <a:latin typeface="+mj-lt"/>
                <a:cs typeface="Calibri" panose="020F0502020204030204" pitchFamily="34" charset="0"/>
              </a:rPr>
              <a:t>, where </a:t>
            </a:r>
            <a:r>
              <a:rPr lang="en-US" b="0" i="0" dirty="0">
                <a:solidFill>
                  <a:srgbClr val="C82128"/>
                </a:solidFill>
                <a:effectLst/>
                <a:latin typeface="+mj-lt"/>
                <a:cs typeface="Calibri" panose="020F0502020204030204" pitchFamily="34" charset="0"/>
              </a:rPr>
              <a:t>n</a:t>
            </a:r>
            <a:r>
              <a:rPr lang="en-US" b="0" i="0" dirty="0">
                <a:solidFill>
                  <a:srgbClr val="333333"/>
                </a:solidFill>
                <a:effectLst/>
                <a:latin typeface="+mj-lt"/>
                <a:cs typeface="Calibri" panose="020F0502020204030204" pitchFamily="34" charset="0"/>
              </a:rPr>
              <a:t> is greater than or equal to </a:t>
            </a:r>
            <a:r>
              <a:rPr lang="en-US" b="1" i="0" dirty="0">
                <a:solidFill>
                  <a:srgbClr val="333333"/>
                </a:solidFill>
                <a:effectLst/>
                <a:latin typeface="+mj-lt"/>
                <a:cs typeface="Calibri" panose="020F0502020204030204" pitchFamily="34" charset="0"/>
              </a:rPr>
              <a:t>2</a:t>
            </a:r>
            <a:r>
              <a:rPr lang="en-US" b="0" i="0" dirty="0">
                <a:solidFill>
                  <a:srgbClr val="333333"/>
                </a:solidFill>
                <a:effectLst/>
                <a:latin typeface="+mj-lt"/>
                <a:cs typeface="Calibri" panose="020F0502020204030204" pitchFamily="34" charset="0"/>
              </a:rPr>
              <a:t>.</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solidFill>
                <a:srgbClr val="333333"/>
              </a:solidFill>
              <a:latin typeface="+mj-lt"/>
              <a:cs typeface="Calibri" panose="020F0502020204030204" pitchFamily="34" charset="0"/>
            </a:endParaRP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solidFill>
                <a:srgbClr val="333333"/>
              </a:solidFill>
              <a:latin typeface="+mj-lt"/>
              <a:cs typeface="Calibri" panose="020F0502020204030204" pitchFamily="34" charset="0"/>
            </a:endParaRP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solidFill>
                <a:srgbClr val="333333"/>
              </a:solidFill>
              <a:latin typeface="+mj-lt"/>
              <a:cs typeface="Calibri" panose="020F0502020204030204" pitchFamily="34" charset="0"/>
            </a:endParaRP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solidFill>
                <a:srgbClr val="333333"/>
              </a:solidFill>
              <a:latin typeface="+mj-lt"/>
              <a:cs typeface="Calibri" panose="020F0502020204030204" pitchFamily="34" charset="0"/>
            </a:endParaRP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solidFill>
                <a:srgbClr val="333333"/>
              </a:solidFill>
              <a:latin typeface="+mj-lt"/>
              <a:cs typeface="Calibri" panose="020F0502020204030204" pitchFamily="34" charset="0"/>
            </a:endParaRP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solidFill>
                <a:srgbClr val="333333"/>
              </a:solidFill>
              <a:latin typeface="+mj-lt"/>
              <a:cs typeface="Calibri" panose="020F0502020204030204" pitchFamily="34" charset="0"/>
            </a:endParaRP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"The code above returns true if the input n is a prime and returns false otherwise."</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Indicate if the above statement is True or False. If your answer is False, please also provide a rationale.</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latin typeface="+mj-lt"/>
              <a:cs typeface="Calibri" panose="020F0502020204030204" pitchFamily="34" charset="0"/>
            </a:endParaRP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p:txBody>
      </p:sp>
      <p:sp>
        <p:nvSpPr>
          <p:cNvPr id="9" name="TextBox 8">
            <a:extLst>
              <a:ext uri="{FF2B5EF4-FFF2-40B4-BE49-F238E27FC236}">
                <a16:creationId xmlns:a16="http://schemas.microsoft.com/office/drawing/2014/main" id="{B09937E4-9D8A-4892-9CF5-5F2967247F6F}"/>
              </a:ext>
            </a:extLst>
          </p:cNvPr>
          <p:cNvSpPr txBox="1"/>
          <p:nvPr/>
        </p:nvSpPr>
        <p:spPr>
          <a:xfrm>
            <a:off x="1070614" y="2059261"/>
            <a:ext cx="7616185" cy="2554545"/>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l"/>
            <a:r>
              <a:rPr lang="en-US" sz="2000" b="1" i="0" dirty="0">
                <a:solidFill>
                  <a:srgbClr val="0000FF"/>
                </a:solidFill>
                <a:effectLst/>
                <a:latin typeface="Courier New" panose="02070309020205020404" pitchFamily="49" charset="0"/>
              </a:rPr>
              <a:t>bool</a:t>
            </a:r>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is_prime</a:t>
            </a:r>
            <a:r>
              <a:rPr lang="en-US" sz="2000" b="1" i="0" dirty="0">
                <a:solidFill>
                  <a:schemeClr val="tx1"/>
                </a:solidFill>
                <a:effectLst/>
                <a:latin typeface="Courier New" panose="02070309020205020404" pitchFamily="49" charset="0"/>
              </a:rPr>
              <a:t>(</a:t>
            </a:r>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n)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for</a:t>
            </a:r>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i</a:t>
            </a:r>
            <a:r>
              <a:rPr lang="en-US" sz="2000" b="1" i="0" dirty="0">
                <a:solidFill>
                  <a:schemeClr val="tx1"/>
                </a:solidFill>
                <a:effectLst/>
                <a:latin typeface="Courier New" panose="02070309020205020404" pitchFamily="49" charset="0"/>
              </a:rPr>
              <a:t> = </a:t>
            </a:r>
            <a:r>
              <a:rPr lang="en-US" sz="2000" b="1" i="0" dirty="0">
                <a:solidFill>
                  <a:srgbClr val="C00000"/>
                </a:solidFill>
                <a:effectLst/>
                <a:latin typeface="Courier New" panose="02070309020205020404" pitchFamily="49" charset="0"/>
              </a:rPr>
              <a:t>2</a:t>
            </a:r>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i</a:t>
            </a:r>
            <a:r>
              <a:rPr lang="en-US" sz="2000" b="1" i="0" dirty="0">
                <a:solidFill>
                  <a:schemeClr val="tx1"/>
                </a:solidFill>
                <a:effectLst/>
                <a:latin typeface="Courier New" panose="02070309020205020404" pitchFamily="49" charset="0"/>
              </a:rPr>
              <a:t> &lt;= ceil(sqrt(n)); </a:t>
            </a:r>
            <a:r>
              <a:rPr lang="en-US" sz="2000" b="1" i="0" dirty="0" err="1">
                <a:solidFill>
                  <a:schemeClr val="tx1"/>
                </a:solidFill>
                <a:effectLst/>
                <a:latin typeface="Courier New" panose="02070309020205020404" pitchFamily="49" charset="0"/>
              </a:rPr>
              <a:t>i</a:t>
            </a:r>
            <a:r>
              <a:rPr lang="en-US" sz="2000" b="1" i="0" dirty="0">
                <a:solidFill>
                  <a:schemeClr val="tx1"/>
                </a:solidFill>
                <a:effectLst/>
                <a:latin typeface="Courier New" panose="02070309020205020404" pitchFamily="49" charset="0"/>
              </a:rPr>
              <a:t> += </a:t>
            </a:r>
            <a:r>
              <a:rPr lang="en-US" sz="2000" b="1" i="0" dirty="0">
                <a:solidFill>
                  <a:srgbClr val="C00000"/>
                </a:solidFill>
                <a:effectLst/>
                <a:latin typeface="Courier New" panose="02070309020205020404" pitchFamily="49" charset="0"/>
              </a:rPr>
              <a:t>1</a:t>
            </a:r>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 if </a:t>
            </a:r>
            <a:r>
              <a:rPr lang="en-US" sz="2000" b="1" i="0" dirty="0">
                <a:solidFill>
                  <a:schemeClr val="tx1"/>
                </a:solidFill>
                <a:effectLst/>
                <a:latin typeface="Courier New" panose="02070309020205020404" pitchFamily="49" charset="0"/>
              </a:rPr>
              <a:t>((n % </a:t>
            </a:r>
            <a:r>
              <a:rPr lang="en-US" sz="2000" b="1" i="0" dirty="0" err="1">
                <a:solidFill>
                  <a:schemeClr val="tx1"/>
                </a:solidFill>
                <a:effectLst/>
                <a:latin typeface="Courier New" panose="02070309020205020404" pitchFamily="49" charset="0"/>
              </a:rPr>
              <a:t>i</a:t>
            </a:r>
            <a:r>
              <a:rPr lang="en-US" sz="2000" b="1" i="0" dirty="0">
                <a:solidFill>
                  <a:schemeClr val="tx1"/>
                </a:solidFill>
                <a:effectLst/>
                <a:latin typeface="Courier New" panose="02070309020205020404" pitchFamily="49" charset="0"/>
              </a:rPr>
              <a:t>) == </a:t>
            </a:r>
            <a:r>
              <a:rPr lang="en-US" sz="2000" b="1" i="0" dirty="0">
                <a:solidFill>
                  <a:srgbClr val="C00000"/>
                </a:solidFill>
                <a:effectLst/>
                <a:latin typeface="Courier New" panose="02070309020205020404" pitchFamily="49" charset="0"/>
              </a:rPr>
              <a:t>0</a:t>
            </a:r>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return false</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return true</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a:t>
            </a:r>
            <a:endParaRPr lang="en-US" sz="2000" b="1" i="0" dirty="0">
              <a:solidFill>
                <a:schemeClr val="tx1"/>
              </a:solidFill>
              <a:effectLst/>
              <a:latin typeface="Open Sans"/>
            </a:endParaRPr>
          </a:p>
        </p:txBody>
      </p:sp>
      <p:sp>
        <p:nvSpPr>
          <p:cNvPr id="10" name="TextBox 9">
            <a:extLst>
              <a:ext uri="{FF2B5EF4-FFF2-40B4-BE49-F238E27FC236}">
                <a16:creationId xmlns:a16="http://schemas.microsoft.com/office/drawing/2014/main" id="{FC0FD842-2300-4C97-87EB-2B35B7AA2F50}"/>
              </a:ext>
            </a:extLst>
          </p:cNvPr>
          <p:cNvSpPr txBox="1"/>
          <p:nvPr/>
        </p:nvSpPr>
        <p:spPr>
          <a:xfrm>
            <a:off x="4733803" y="2707242"/>
            <a:ext cx="2074487" cy="369332"/>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ceil(sqrt(2)) </a:t>
            </a:r>
            <a:r>
              <a:rPr lang="en-US" dirty="0">
                <a:sym typeface="Wingdings" panose="05000000000000000000" pitchFamily="2" charset="2"/>
              </a:rPr>
              <a:t> 2.0</a:t>
            </a:r>
            <a:endParaRPr lang="en-US" dirty="0"/>
          </a:p>
        </p:txBody>
      </p:sp>
    </p:spTree>
    <p:extLst>
      <p:ext uri="{BB962C8B-B14F-4D97-AF65-F5344CB8AC3E}">
        <p14:creationId xmlns:p14="http://schemas.microsoft.com/office/powerpoint/2010/main" val="25265504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Past Year Midterm Section A.3: Q5</a:t>
            </a:r>
          </a:p>
        </p:txBody>
      </p:sp>
      <p:sp>
        <p:nvSpPr>
          <p:cNvPr id="7" name="Slide Number Placeholder 6"/>
          <p:cNvSpPr>
            <a:spLocks noGrp="1"/>
          </p:cNvSpPr>
          <p:nvPr>
            <p:ph type="sldNum" sz="quarter" idx="12"/>
          </p:nvPr>
        </p:nvSpPr>
        <p:spPr/>
        <p:txBody>
          <a:bodyPr>
            <a:normAutofit/>
          </a:bodyPr>
          <a:lstStyle/>
          <a:p>
            <a:pPr>
              <a:defRPr/>
            </a:pPr>
            <a:r>
              <a:rPr lang="en-US" sz="1200" dirty="0" err="1"/>
              <a:t>WeekRC</a:t>
            </a:r>
            <a:r>
              <a:rPr sz="1200" dirty="0"/>
              <a:t> - </a:t>
            </a:r>
            <a:fld id="{F7EC234A-9094-4BB8-9EA4-75ECDA8A365B}" type="slidenum">
              <a:rPr sz="1200" smtClean="0"/>
              <a:pPr>
                <a:defRPr/>
              </a:pPr>
              <a:t>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0"/>
            <a:ext cx="8292856" cy="5652262"/>
          </a:xfrm>
        </p:spPr>
        <p:txBody>
          <a:bodyPr>
            <a:no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b="0" i="0" dirty="0">
                <a:solidFill>
                  <a:srgbClr val="333333"/>
                </a:solidFill>
                <a:effectLst/>
                <a:latin typeface="+mj-lt"/>
                <a:cs typeface="Calibri" panose="020F0502020204030204" pitchFamily="34" charset="0"/>
              </a:rPr>
              <a:t>Consider the following C function.</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000" dirty="0">
              <a:solidFill>
                <a:srgbClr val="333333"/>
              </a:solidFill>
              <a:latin typeface="+mj-lt"/>
              <a:cs typeface="Calibri" panose="020F0502020204030204" pitchFamily="34" charset="0"/>
            </a:endParaRP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000" dirty="0">
              <a:solidFill>
                <a:srgbClr val="333333"/>
              </a:solidFill>
              <a:latin typeface="+mj-lt"/>
              <a:cs typeface="Calibri" panose="020F0502020204030204" pitchFamily="34" charset="0"/>
            </a:endParaRP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0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0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0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600"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The function takes in two arguments:</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dirty="0"/>
              <a:t>a score obtained by a student, </a:t>
            </a:r>
            <a:r>
              <a:rPr lang="en-US" dirty="0">
                <a:solidFill>
                  <a:srgbClr val="0000FF"/>
                </a:solidFill>
              </a:rPr>
              <a:t>score</a:t>
            </a:r>
            <a:r>
              <a:rPr lang="en-US" dirty="0"/>
              <a:t>, and</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dirty="0"/>
              <a:t>the maximum mark of the assessment, </a:t>
            </a:r>
            <a:r>
              <a:rPr lang="en-US" dirty="0" err="1">
                <a:solidFill>
                  <a:srgbClr val="0000FF"/>
                </a:solidFill>
              </a:rPr>
              <a:t>max_mark</a:t>
            </a:r>
            <a:r>
              <a:rPr lang="en-US" dirty="0"/>
              <a:t>.</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dirty="0"/>
              <a:t>Both score and </a:t>
            </a:r>
            <a:r>
              <a:rPr lang="en-US" dirty="0" err="1"/>
              <a:t>max_mark</a:t>
            </a:r>
            <a:r>
              <a:rPr lang="en-US" dirty="0"/>
              <a:t> are </a:t>
            </a:r>
            <a:r>
              <a:rPr lang="en-US" dirty="0">
                <a:solidFill>
                  <a:srgbClr val="0000FF"/>
                </a:solidFill>
              </a:rPr>
              <a:t>positive integers</a:t>
            </a:r>
            <a:r>
              <a:rPr lang="en-US" dirty="0"/>
              <a:t>, score &lt;= </a:t>
            </a:r>
            <a:r>
              <a:rPr lang="en-US" dirty="0" err="1"/>
              <a:t>max_mark</a:t>
            </a:r>
            <a:r>
              <a:rPr lang="en-US" dirty="0"/>
              <a:t>, and </a:t>
            </a:r>
            <a:r>
              <a:rPr lang="en-US" dirty="0" err="1"/>
              <a:t>max_mark</a:t>
            </a:r>
            <a:r>
              <a:rPr lang="en-US" dirty="0"/>
              <a:t> ≥ 2. </a:t>
            </a:r>
          </a:p>
          <a:p>
            <a:pPr marL="621983" lvl="1" indent="-347663">
              <a:spcBef>
                <a:spcPts val="600"/>
              </a:spcBef>
              <a:buClr>
                <a:schemeClr val="tx1">
                  <a:lumMod val="90000"/>
                  <a:lumOff val="10000"/>
                </a:schemeClr>
              </a:buClr>
              <a:buSzPct val="100000"/>
              <a:buFont typeface="Wingdings" panose="05000000000000000000" pitchFamily="2" charset="2"/>
              <a:buChar char="§"/>
              <a:defRPr/>
            </a:pPr>
            <a:endParaRPr lang="en-US" sz="1600"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The function returns true if score is more than or equals to half of </a:t>
            </a:r>
            <a:r>
              <a:rPr lang="en-US" dirty="0" err="1"/>
              <a:t>max_mark</a:t>
            </a:r>
            <a:r>
              <a:rPr lang="en-US" dirty="0"/>
              <a:t>.</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000" dirty="0"/>
          </a:p>
        </p:txBody>
      </p:sp>
      <p:sp>
        <p:nvSpPr>
          <p:cNvPr id="9" name="TextBox 8">
            <a:extLst>
              <a:ext uri="{FF2B5EF4-FFF2-40B4-BE49-F238E27FC236}">
                <a16:creationId xmlns:a16="http://schemas.microsoft.com/office/drawing/2014/main" id="{B09937E4-9D8A-4892-9CF5-5F2967247F6F}"/>
              </a:ext>
            </a:extLst>
          </p:cNvPr>
          <p:cNvSpPr txBox="1"/>
          <p:nvPr/>
        </p:nvSpPr>
        <p:spPr>
          <a:xfrm>
            <a:off x="1070615" y="1668842"/>
            <a:ext cx="7486010" cy="1938992"/>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l"/>
            <a:r>
              <a:rPr lang="en-US" sz="2000" b="1" i="0" dirty="0">
                <a:solidFill>
                  <a:srgbClr val="0000FF"/>
                </a:solidFill>
                <a:effectLst/>
                <a:latin typeface="Courier New" panose="02070309020205020404" pitchFamily="49" charset="0"/>
              </a:rPr>
              <a:t>bool</a:t>
            </a:r>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is_passed</a:t>
            </a:r>
            <a:r>
              <a:rPr lang="en-US" sz="2000" b="1" i="0" dirty="0">
                <a:solidFill>
                  <a:schemeClr val="tx1"/>
                </a:solidFill>
                <a:effectLst/>
                <a:latin typeface="Courier New" panose="02070309020205020404" pitchFamily="49" charset="0"/>
              </a:rPr>
              <a:t>(</a:t>
            </a:r>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score, </a:t>
            </a:r>
            <a:r>
              <a:rPr lang="en-US" sz="2000" b="1" i="0" dirty="0">
                <a:solidFill>
                  <a:srgbClr val="0000FF"/>
                </a:solidFill>
                <a:effectLst/>
                <a:latin typeface="Courier New" panose="02070309020205020404" pitchFamily="49" charset="0"/>
              </a:rPr>
              <a:t>long</a:t>
            </a:r>
            <a:r>
              <a:rPr lang="en-US" sz="2000" b="1" i="0" dirty="0">
                <a:solidFill>
                  <a:schemeClr val="tx1"/>
                </a:solidFill>
                <a:effectLst/>
                <a:latin typeface="Courier New" panose="02070309020205020404" pitchFamily="49" charset="0"/>
              </a:rPr>
              <a:t> </a:t>
            </a:r>
            <a:r>
              <a:rPr lang="en-US" sz="2000" b="1" i="0" dirty="0" err="1">
                <a:solidFill>
                  <a:schemeClr val="tx1"/>
                </a:solidFill>
                <a:effectLst/>
                <a:latin typeface="Courier New" panose="02070309020205020404" pitchFamily="49" charset="0"/>
              </a:rPr>
              <a:t>max_mark</a:t>
            </a:r>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if</a:t>
            </a:r>
            <a:r>
              <a:rPr lang="en-US" sz="2000" b="1" i="0" dirty="0">
                <a:solidFill>
                  <a:schemeClr val="tx1"/>
                </a:solidFill>
                <a:effectLst/>
                <a:latin typeface="Courier New" panose="02070309020205020404" pitchFamily="49" charset="0"/>
              </a:rPr>
              <a:t> (((score / </a:t>
            </a:r>
            <a:r>
              <a:rPr lang="en-US" sz="2000" b="1" i="0" dirty="0" err="1">
                <a:solidFill>
                  <a:schemeClr val="tx1"/>
                </a:solidFill>
                <a:effectLst/>
                <a:latin typeface="Courier New" panose="02070309020205020404" pitchFamily="49" charset="0"/>
              </a:rPr>
              <a:t>max_mark</a:t>
            </a:r>
            <a:r>
              <a:rPr lang="en-US" sz="2000" b="1" i="0" dirty="0">
                <a:solidFill>
                  <a:schemeClr val="tx1"/>
                </a:solidFill>
                <a:effectLst/>
                <a:latin typeface="Courier New" panose="02070309020205020404" pitchFamily="49" charset="0"/>
              </a:rPr>
              <a:t>) * </a:t>
            </a:r>
            <a:r>
              <a:rPr lang="en-US" sz="2000" b="1" i="0" dirty="0">
                <a:solidFill>
                  <a:srgbClr val="C00000"/>
                </a:solidFill>
                <a:effectLst/>
                <a:latin typeface="Courier New" panose="02070309020205020404" pitchFamily="49" charset="0"/>
              </a:rPr>
              <a:t>100</a:t>
            </a:r>
            <a:r>
              <a:rPr lang="en-US" sz="2000" b="1" i="0" dirty="0">
                <a:solidFill>
                  <a:schemeClr val="tx1"/>
                </a:solidFill>
                <a:effectLst/>
                <a:latin typeface="Courier New" panose="02070309020205020404" pitchFamily="49" charset="0"/>
              </a:rPr>
              <a:t>) &gt;= </a:t>
            </a:r>
            <a:r>
              <a:rPr lang="en-US" sz="2000" b="1" i="0" dirty="0">
                <a:solidFill>
                  <a:srgbClr val="C00000"/>
                </a:solidFill>
                <a:effectLst/>
                <a:latin typeface="Courier New" panose="02070309020205020404" pitchFamily="49" charset="0"/>
              </a:rPr>
              <a:t>50</a:t>
            </a:r>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return true</a:t>
            </a:r>
            <a:r>
              <a:rPr lang="en-US" sz="2000" b="1" i="0" dirty="0">
                <a:solidFill>
                  <a:schemeClr val="tx1"/>
                </a:solidFill>
                <a:effectLst/>
                <a:latin typeface="Courier New" panose="02070309020205020404" pitchFamily="49" charset="0"/>
              </a:rPr>
              <a:t>;</a:t>
            </a:r>
          </a:p>
          <a:p>
            <a:pPr algn="l"/>
            <a:r>
              <a:rPr lang="en-US" sz="2000" b="1" i="0" dirty="0">
                <a:solidFill>
                  <a:schemeClr val="tx1"/>
                </a:solidFill>
                <a:effectLst/>
                <a:latin typeface="Courier New" panose="02070309020205020404" pitchFamily="49" charset="0"/>
              </a:rPr>
              <a:t>  }</a:t>
            </a:r>
          </a:p>
          <a:p>
            <a:pPr algn="l"/>
            <a:r>
              <a:rPr lang="en-US" sz="2000" b="1" i="0" dirty="0">
                <a:solidFill>
                  <a:schemeClr val="tx1"/>
                </a:solidFill>
                <a:effectLst/>
                <a:latin typeface="Courier New" panose="02070309020205020404" pitchFamily="49" charset="0"/>
              </a:rPr>
              <a:t>  </a:t>
            </a:r>
            <a:r>
              <a:rPr lang="en-US" sz="2000" b="1" i="0" dirty="0">
                <a:solidFill>
                  <a:srgbClr val="0000FF"/>
                </a:solidFill>
                <a:effectLst/>
                <a:latin typeface="Courier New" panose="02070309020205020404" pitchFamily="49" charset="0"/>
              </a:rPr>
              <a:t>return false</a:t>
            </a:r>
            <a:r>
              <a:rPr lang="en-US" sz="2000" b="1" i="0" dirty="0">
                <a:solidFill>
                  <a:schemeClr val="tx1"/>
                </a:solidFill>
                <a:effectLst/>
                <a:latin typeface="Courier New" panose="02070309020205020404" pitchFamily="49" charset="0"/>
              </a:rPr>
              <a:t>;</a:t>
            </a:r>
          </a:p>
          <a:p>
            <a:pPr algn="l"/>
            <a:r>
              <a:rPr lang="en-US" sz="2000" b="1" dirty="0">
                <a:solidFill>
                  <a:schemeClr val="tx1"/>
                </a:solidFill>
                <a:latin typeface="Courier New" panose="02070309020205020404" pitchFamily="49" charset="0"/>
              </a:rPr>
              <a:t>}</a:t>
            </a:r>
            <a:endParaRPr lang="en-US" sz="2000" b="1" i="0" dirty="0">
              <a:solidFill>
                <a:schemeClr val="tx1"/>
              </a:solidFill>
              <a:effectLst/>
              <a:latin typeface="Courier New" panose="02070309020205020404" pitchFamily="49" charset="0"/>
            </a:endParaRPr>
          </a:p>
        </p:txBody>
      </p:sp>
    </p:spTree>
    <p:extLst>
      <p:ext uri="{BB962C8B-B14F-4D97-AF65-F5344CB8AC3E}">
        <p14:creationId xmlns:p14="http://schemas.microsoft.com/office/powerpoint/2010/main" val="4152974808"/>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13437</TotalTime>
  <Words>3596</Words>
  <Application>Microsoft Office PowerPoint</Application>
  <PresentationFormat>On-screen Show (4:3)</PresentationFormat>
  <Paragraphs>728</Paragraphs>
  <Slides>36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Open Sans</vt:lpstr>
      <vt:lpstr>Arial</vt:lpstr>
      <vt:lpstr>Calibri</vt:lpstr>
      <vt:lpstr>Courier New</vt:lpstr>
      <vt:lpstr>Times New Roman</vt:lpstr>
      <vt:lpstr>Wingdings</vt:lpstr>
      <vt:lpstr>Clarity</vt:lpstr>
      <vt:lpstr>PowerPoint Presentation</vt:lpstr>
      <vt:lpstr>Help Session</vt:lpstr>
      <vt:lpstr>General Information for Midterm</vt:lpstr>
      <vt:lpstr>Past Year Midterm Declaration: Q1</vt:lpstr>
      <vt:lpstr>Past Year Midterm Section A.1: Q2</vt:lpstr>
      <vt:lpstr>Past Year Midterm Section A.2: Q 3</vt:lpstr>
      <vt:lpstr>Past Year Midterm Section A.2: Q 4</vt:lpstr>
      <vt:lpstr>Past Year Midterm Section A.2: Q 4</vt:lpstr>
      <vt:lpstr>Past Year Midterm Section A.3: Q5</vt:lpstr>
      <vt:lpstr>Past Year Midterm Section A.3: Q5</vt:lpstr>
      <vt:lpstr>Past Year Midterm A.4: Q6</vt:lpstr>
      <vt:lpstr>Past Year Midterm A.4: Q6</vt:lpstr>
      <vt:lpstr>Past Year Midterm A.4: Q7</vt:lpstr>
      <vt:lpstr>Past Year Midterm Section A.5: Q8</vt:lpstr>
      <vt:lpstr>Past Year Midterm Section A.6: Q9</vt:lpstr>
      <vt:lpstr>Past Year Midterm Section A.6: Q10</vt:lpstr>
      <vt:lpstr>Past Year Midterm Section B.1</vt:lpstr>
      <vt:lpstr>Past Year Midterm Section B.1 </vt:lpstr>
      <vt:lpstr>Past Year Midterm Section B.1</vt:lpstr>
      <vt:lpstr>Past Year Midterm Section B.1</vt:lpstr>
      <vt:lpstr>Past Year Midterm Section B.1: Q11</vt:lpstr>
      <vt:lpstr>Past Year Midterm Section B.1: Q12</vt:lpstr>
      <vt:lpstr>Past Year Midterm Section B.2: Q13</vt:lpstr>
      <vt:lpstr>Past Year Midterm Section B.2: Q14</vt:lpstr>
      <vt:lpstr>Past Year Midterm Section B.2: Q15</vt:lpstr>
      <vt:lpstr>Past Year Midterm Section B.2: Q16</vt:lpstr>
      <vt:lpstr>Past Year Midterm Section B.2: Q17</vt:lpstr>
      <vt:lpstr>Past Year Midterm Section B.2: Q17</vt:lpstr>
      <vt:lpstr>General Information for PE1</vt:lpstr>
      <vt:lpstr>General Information for PE1</vt:lpstr>
      <vt:lpstr>Tips</vt:lpstr>
      <vt:lpstr>Tips</vt:lpstr>
      <vt:lpstr>Past Year PE1 Question 1: Error</vt:lpstr>
      <vt:lpstr>Past Year PE1 Question 1: Error</vt:lpstr>
      <vt:lpstr>Past Year PE1 Question 1: Error</vt:lpstr>
      <vt:lpstr>Past Year PE1 Question 1: Error</vt:lpstr>
    </vt:vector>
  </TitlesOfParts>
  <Company>SoC, 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dc:subject>
  <dc:creator>Aaron Tan</dc:creator>
  <cp:lastModifiedBy>Zhao Jin</cp:lastModifiedBy>
  <cp:revision>1228</cp:revision>
  <cp:lastPrinted>2014-06-20T04:24:53Z</cp:lastPrinted>
  <dcterms:created xsi:type="dcterms:W3CDTF">1998-09-05T15:03:32Z</dcterms:created>
  <dcterms:modified xsi:type="dcterms:W3CDTF">2021-02-22T07:40:53Z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