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547" r:id="rId5"/>
    <p:sldId id="548" r:id="rId6"/>
    <p:sldId id="531" r:id="rId7"/>
    <p:sldId id="550" r:id="rId8"/>
    <p:sldId id="549" r:id="rId9"/>
    <p:sldId id="48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75" autoAdjust="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1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7T04:40:29.351" v="515"/>
      <pc:docMkLst>
        <pc:docMk/>
      </pc:docMkLst>
      <pc:sldChg chg="addSp delSp modSp del addAnim delAnim modAnim">
        <pc:chgData name="Zhao Jin" userId="cd05a825-544c-438a-9ba1-08e63db50b47" providerId="ADAL" clId="{CD38D953-E846-244A-835A-192CE52710D4}" dt="2021-01-27T04:40:24.595" v="514" actId="2696"/>
        <pc:sldMkLst>
          <pc:docMk/>
          <pc:sldMk cId="1311126165" sldId="485"/>
        </pc:sldMkLst>
        <pc:spChg chg="add del">
          <ac:chgData name="Zhao Jin" userId="cd05a825-544c-438a-9ba1-08e63db50b47" providerId="ADAL" clId="{CD38D953-E846-244A-835A-192CE52710D4}" dt="2021-01-27T04:40:15.601" v="509" actId="478"/>
          <ac:spMkLst>
            <pc:docMk/>
            <pc:sldMk cId="1311126165" sldId="485"/>
            <ac:spMk id="4" creationId="{00000000-0000-0000-0000-000000000000}"/>
          </ac:spMkLst>
        </pc:spChg>
        <pc:spChg chg="del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0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39:58.922" v="491" actId="478"/>
          <ac:spMkLst>
            <pc:docMk/>
            <pc:sldMk cId="1311126165" sldId="485"/>
            <ac:spMk id="11" creationId="{00000000-0000-0000-0000-000000000000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CD38D953-E846-244A-835A-192CE52710D4}" dt="2021-01-27T04:40:01.606" v="492" actId="478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CD38D953-E846-244A-835A-192CE52710D4}" dt="2021-01-27T04:40:16.486" v="513"/>
          <ac:spMkLst>
            <pc:docMk/>
            <pc:sldMk cId="1311126165" sldId="485"/>
            <ac:spMk id="25602" creationId="{00000000-0000-0000-0000-000000000000}"/>
          </ac:spMkLst>
        </pc:spChg>
      </pc:sldChg>
      <pc:sldChg chg="add">
        <pc:chgData name="Zhao Jin" userId="cd05a825-544c-438a-9ba1-08e63db50b47" providerId="ADAL" clId="{CD38D953-E846-244A-835A-192CE52710D4}" dt="2021-01-27T04:40:29.351" v="515"/>
        <pc:sldMkLst>
          <pc:docMk/>
          <pc:sldMk cId="1419062778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7T04:31:07.941" v="484" actId="1076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7T04:31:07.941" v="484" actId="1076"/>
          <ac:spMkLst>
            <pc:docMk/>
            <pc:sldMk cId="784668950" sldId="550"/>
            <ac:spMk id="13" creationId="{76AACBDB-EFE5-4782-AA9B-3760F5E7D3D7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</a:t>
            </a:r>
            <a:r>
              <a:rPr lang="en-GB" sz="2800"/>
              <a:t>Math Library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053007" y="431765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5271672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(call)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the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argument(s)</a:t>
            </a:r>
            <a:r>
              <a:rPr lang="en-US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</a:t>
            </a:r>
            <a:r>
              <a:rPr lang="en-US" dirty="0">
                <a:solidFill>
                  <a:srgbClr val="C00000"/>
                </a:solidFill>
              </a:rPr>
              <a:t>a variable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an expression</a:t>
            </a:r>
            <a:r>
              <a:rPr lang="en-US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in advance!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467009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301076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282602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01257" y="5431869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836223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0" y="3536037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587907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</a:t>
            </a:r>
            <a:r>
              <a:rPr lang="en-US" sz="2400"/>
              <a:t>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if you do not know how to compile this!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Declaring a variable outside any function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global variable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4529328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re-declaration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5544990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47502" y="2616137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May lead to many issues.</a:t>
            </a:r>
          </a:p>
          <a:p>
            <a:r>
              <a:rPr lang="en-US" dirty="0"/>
              <a:t>Not allowed in CS1010.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4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26134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79670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</p:spTree>
    <p:extLst>
      <p:ext uri="{BB962C8B-B14F-4D97-AF65-F5344CB8AC3E}">
        <p14:creationId xmlns:p14="http://schemas.microsoft.com/office/powerpoint/2010/main" val="141906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13729</TotalTime>
  <Words>725</Words>
  <Application>Microsoft Macintosh PowerPoint</Application>
  <PresentationFormat>On-screen Show (4:3)</PresentationFormat>
  <Paragraphs>183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方正舒体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Program</vt:lpstr>
      <vt:lpstr>Your First C Program</vt:lpstr>
      <vt:lpstr>Functions from the Math Library</vt:lpstr>
      <vt:lpstr>Common Mistakes (1/2)</vt:lpstr>
      <vt:lpstr>Common Mistakes (2/2)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2021-01-27T04:40:30Z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