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8" r:id="rId3"/>
    <p:sldId id="554" r:id="rId4"/>
    <p:sldId id="555" r:id="rId5"/>
    <p:sldId id="551" r:id="rId6"/>
    <p:sldId id="485" r:id="rId7"/>
    <p:sldId id="557" r:id="rId8"/>
    <p:sldId id="524" r:id="rId9"/>
    <p:sldId id="556" r:id="rId10"/>
    <p:sldId id="558" r:id="rId11"/>
    <p:sldId id="559" r:id="rId12"/>
    <p:sldId id="553" r:id="rId13"/>
    <p:sldId id="526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99"/>
    <a:srgbClr val="006600"/>
    <a:srgbClr val="00CCFF"/>
    <a:srgbClr val="0099FF"/>
    <a:srgbClr val="6699FF"/>
    <a:srgbClr val="0066FF"/>
    <a:srgbClr val="CC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110" d="100"/>
          <a:sy n="110" d="100"/>
        </p:scale>
        <p:origin x="192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1T13:00:45.221" v="4541" actId="13926"/>
      <pc:docMkLst>
        <pc:docMk/>
      </pc:docMkLst>
      <pc:sldChg chg="delSp modSp add mod delAnim modAnim">
        <pc:chgData name="Zhao Jin" userId="cd05a825-544c-438a-9ba1-08e63db50b47" providerId="ADAL" clId="{3342749F-A4A3-4CC6-8E89-A279285BF1FF}" dt="2021-01-21T12:36:55.212" v="3361" actId="20577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44.494" v="2391" actId="20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52.525" v="2392" actId="14100"/>
          <ac:spMkLst>
            <pc:docMk/>
            <pc:sldMk cId="1311126165" sldId="485"/>
            <ac:spMk id="10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26.178" v="2388" actId="313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2:56:01.868" v="4210" actId="1035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23:26.207" v="2421" actId="20577"/>
          <ac:spMkLst>
            <pc:docMk/>
            <pc:sldMk cId="681224785" sldId="531"/>
            <ac:spMk id="24578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1T12:27:02.917" v="2561" actId="478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17:47.962" v="465" actId="5793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18.234" v="552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modAnim">
        <pc:chgData name="Zhao Jin" userId="cd05a825-544c-438a-9ba1-08e63db50b47" providerId="ADAL" clId="{3342749F-A4A3-4CC6-8E89-A279285BF1FF}" dt="2021-01-21T12:37:07.631" v="3363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1T12:19:16.841" v="2315" actId="1076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1T12:19:56.116" v="2341" actId="1076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1T12:21:58.582" v="2381" actId="1076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">
        <pc:chgData name="Zhao Jin" userId="cd05a825-544c-438a-9ba1-08e63db50b47" providerId="ADAL" clId="{3342749F-A4A3-4CC6-8E89-A279285BF1FF}" dt="2021-01-21T13:00:45.221" v="4541" actId="13926"/>
        <pc:sldMkLst>
          <pc:docMk/>
          <pc:sldMk cId="784668950" sldId="550"/>
        </pc:sldMkLst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15604486-089B-436D-87FF-F28CD91D0208}"/>
    <pc:docChg chg="undo custSel addSld delSld modSld modMainMaster">
      <pc:chgData name="Zhao Jin" userId="cd05a825-544c-438a-9ba1-08e63db50b47" providerId="ADAL" clId="{15604486-089B-436D-87FF-F28CD91D0208}" dt="2021-01-21T13:42:03.784" v="1383" actId="20577"/>
      <pc:docMkLst>
        <pc:docMk/>
      </pc:docMkLst>
      <pc:sldChg chg="modSp mod">
        <pc:chgData name="Zhao Jin" userId="cd05a825-544c-438a-9ba1-08e63db50b47" providerId="ADAL" clId="{15604486-089B-436D-87FF-F28CD91D0208}" dt="2021-01-21T13:08:05.243" v="24" actId="20577"/>
        <pc:sldMkLst>
          <pc:docMk/>
          <pc:sldMk cId="0" sldId="256"/>
        </pc:sldMkLst>
        <pc:spChg chg="mod">
          <ac:chgData name="Zhao Jin" userId="cd05a825-544c-438a-9ba1-08e63db50b47" providerId="ADAL" clId="{15604486-089B-436D-87FF-F28CD91D0208}" dt="2021-01-21T13:05:00.492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8:05.243" v="2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5604486-089B-436D-87FF-F28CD91D0208}" dt="2021-01-21T13:37:55.066" v="1216"/>
        <pc:sldMkLst>
          <pc:docMk/>
          <pc:sldMk cId="2438607696" sldId="468"/>
        </pc:sld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15.217" v="11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28.611" v="13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15604486-089B-436D-87FF-F28CD91D0208}" dt="2021-01-21T13:32:44.980" v="1152" actId="47"/>
        <pc:sldMkLst>
          <pc:docMk/>
          <pc:sldMk cId="784668950" sldId="550"/>
        </pc:sldMkLst>
      </pc:sldChg>
      <pc:sldChg chg="addSp delSp modSp add mod delAnim modAnim">
        <pc:chgData name="Zhao Jin" userId="cd05a825-544c-438a-9ba1-08e63db50b47" providerId="ADAL" clId="{15604486-089B-436D-87FF-F28CD91D0208}" dt="2021-01-21T13:40:29.032" v="129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15604486-089B-436D-87FF-F28CD91D0208}" dt="2021-01-21T13:40:29.032" v="1294" actId="478"/>
          <ac:spMkLst>
            <pc:docMk/>
            <pc:sldMk cId="4044705258" sldId="551"/>
            <ac:spMk id="8" creationId="{D450E32A-CD7A-478B-B013-BB52B68BAA13}"/>
          </ac:spMkLst>
        </pc:spChg>
        <pc:spChg chg="mod">
          <ac:chgData name="Zhao Jin" userId="cd05a825-544c-438a-9ba1-08e63db50b47" providerId="ADAL" clId="{15604486-089B-436D-87FF-F28CD91D0208}" dt="2021-01-21T13:10:48.830" v="201" actId="403"/>
          <ac:spMkLst>
            <pc:docMk/>
            <pc:sldMk cId="4044705258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12:36.034" v="377" actId="13926"/>
          <ac:spMkLst>
            <pc:docMk/>
            <pc:sldMk cId="4044705258" sldId="551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32.767" v="137" actId="6549"/>
          <ac:spMkLst>
            <pc:docMk/>
            <pc:sldMk cId="4044705258" sldId="551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10:36.348" v="200" actId="47"/>
        <pc:sldMkLst>
          <pc:docMk/>
          <pc:sldMk cId="485740787" sldId="552"/>
        </pc:sldMkLst>
      </pc:sldChg>
      <pc:sldChg chg="delSp modSp add mod">
        <pc:chgData name="Zhao Jin" userId="cd05a825-544c-438a-9ba1-08e63db50b47" providerId="ADAL" clId="{15604486-089B-436D-87FF-F28CD91D0208}" dt="2021-01-21T13:42:03.784" v="1383" actId="20577"/>
        <pc:sldMkLst>
          <pc:docMk/>
          <pc:sldMk cId="981944080" sldId="552"/>
        </pc:sldMkLst>
        <pc:spChg chg="mod">
          <ac:chgData name="Zhao Jin" userId="cd05a825-544c-438a-9ba1-08e63db50b47" providerId="ADAL" clId="{15604486-089B-436D-87FF-F28CD91D0208}" dt="2021-01-21T13:42:03.784" v="1383" actId="20577"/>
          <ac:spMkLst>
            <pc:docMk/>
            <pc:sldMk cId="981944080" sldId="552"/>
            <ac:spMk id="10" creationId="{00000000-0000-0000-0000-000000000000}"/>
          </ac:spMkLst>
        </pc:spChg>
        <pc:spChg chg="del">
          <ac:chgData name="Zhao Jin" userId="cd05a825-544c-438a-9ba1-08e63db50b47" providerId="ADAL" clId="{15604486-089B-436D-87FF-F28CD91D0208}" dt="2021-01-21T13:10:59.837" v="207" actId="478"/>
          <ac:spMkLst>
            <pc:docMk/>
            <pc:sldMk cId="981944080" sldId="552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981944080" sldId="552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15604486-089B-436D-87FF-F28CD91D0208}" dt="2021-01-21T13:38:09.930" v="1218" actId="20577"/>
        <pc:sldMkLst>
          <pc:docMk/>
          <pc:sldMk cId="4067780456" sldId="553"/>
        </pc:sldMkLst>
        <pc:spChg chg="add del">
          <ac:chgData name="Zhao Jin" userId="cd05a825-544c-438a-9ba1-08e63db50b47" providerId="ADAL" clId="{15604486-089B-436D-87FF-F28CD91D0208}" dt="2021-01-21T13:24:44.575" v="735"/>
          <ac:spMkLst>
            <pc:docMk/>
            <pc:sldMk cId="4067780456" sldId="553"/>
            <ac:spMk id="2" creationId="{31703828-3F7B-486E-BB1B-680580653E19}"/>
          </ac:spMkLst>
        </pc:spChg>
        <pc:spChg chg="mod">
          <ac:chgData name="Zhao Jin" userId="cd05a825-544c-438a-9ba1-08e63db50b47" providerId="ADAL" clId="{15604486-089B-436D-87FF-F28CD91D0208}" dt="2021-01-21T13:38:09.930" v="1218" actId="20577"/>
          <ac:spMkLst>
            <pc:docMk/>
            <pc:sldMk cId="4067780456" sldId="553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24:08.667" v="730" actId="20577"/>
          <ac:spMkLst>
            <pc:docMk/>
            <pc:sldMk cId="4067780456" sldId="553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37:08.242" v="1215" actId="47"/>
        <pc:sldMkLst>
          <pc:docMk/>
          <pc:sldMk cId="3406239432" sldId="554"/>
        </pc:sldMkLst>
      </pc:sldChg>
      <pc:sldChg chg="addSp modSp add mod modAnim">
        <pc:chgData name="Zhao Jin" userId="cd05a825-544c-438a-9ba1-08e63db50b47" providerId="ADAL" clId="{15604486-089B-436D-87FF-F28CD91D0208}" dt="2021-01-21T13:39:50.867" v="1293"/>
        <pc:sldMkLst>
          <pc:docMk/>
          <pc:sldMk cId="1521000033" sldId="555"/>
        </pc:sldMkLst>
        <pc:spChg chg="add mod">
          <ac:chgData name="Zhao Jin" userId="cd05a825-544c-438a-9ba1-08e63db50b47" providerId="ADAL" clId="{15604486-089B-436D-87FF-F28CD91D0208}" dt="2021-01-21T13:39:50.867" v="1293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15604486-089B-436D-87FF-F28CD91D0208}" dt="2021-01-21T13:37:00.962" v="1214" actId="13926"/>
          <ac:spMkLst>
            <pc:docMk/>
            <pc:sldMk cId="1521000033" sldId="555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1521000033" sldId="555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6:35.534" v="1207"/>
          <ac:spMkLst>
            <pc:docMk/>
            <pc:sldMk cId="1521000033" sldId="555"/>
            <ac:spMk id="24578" creationId="{00000000-0000-0000-0000-000000000000}"/>
          </ac:spMkLst>
        </pc:spChg>
      </pc:sldChg>
      <pc:sldMasterChg chg="modSp modSldLayout">
        <pc:chgData name="Zhao Jin" userId="cd05a825-544c-438a-9ba1-08e63db50b47" providerId="ADAL" clId="{15604486-089B-436D-87FF-F28CD91D0208}" dt="2021-01-21T13:37:55.066" v="1216"/>
        <pc:sldMasterMkLst>
          <pc:docMk/>
          <pc:sldMasterMk cId="0" sldId="2147485087"/>
        </pc:sldMaster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8A30793C-616C-3E42-B8AD-D2FC5E38AC62}"/>
    <pc:docChg chg="undo custSel modSld">
      <pc:chgData name="Zhao Jin" userId="cd05a825-544c-438a-9ba1-08e63db50b47" providerId="ADAL" clId="{8A30793C-616C-3E42-B8AD-D2FC5E38AC62}" dt="2021-01-27T04:43:20.205" v="1139" actId="1035"/>
      <pc:docMkLst>
        <pc:docMk/>
      </pc:docMkLst>
      <pc:sldChg chg="addSp delSp modSp modAnim">
        <pc:chgData name="Zhao Jin" userId="cd05a825-544c-438a-9ba1-08e63db50b47" providerId="ADAL" clId="{8A30793C-616C-3E42-B8AD-D2FC5E38AC62}" dt="2021-01-27T04:26:01.730" v="1021" actId="20577"/>
        <pc:sldMkLst>
          <pc:docMk/>
          <pc:sldMk cId="1311126165" sldId="485"/>
        </pc:sldMkLst>
        <pc:spChg chg="add del mod">
          <ac:chgData name="Zhao Jin" userId="cd05a825-544c-438a-9ba1-08e63db50b47" providerId="ADAL" clId="{8A30793C-616C-3E42-B8AD-D2FC5E38AC62}" dt="2021-01-27T04:20:23.008" v="785"/>
          <ac:spMkLst>
            <pc:docMk/>
            <pc:sldMk cId="1311126165" sldId="485"/>
            <ac:spMk id="2" creationId="{B3A6C03F-058C-C246-BD66-A35AA8D6F540}"/>
          </ac:spMkLst>
        </pc:spChg>
        <pc:spChg chg="mod">
          <ac:chgData name="Zhao Jin" userId="cd05a825-544c-438a-9ba1-08e63db50b47" providerId="ADAL" clId="{8A30793C-616C-3E42-B8AD-D2FC5E38AC62}" dt="2021-01-25T02:22:30.544" v="722" actId="1076"/>
          <ac:spMkLst>
            <pc:docMk/>
            <pc:sldMk cId="1311126165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23:01.181" v="724" actId="207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23:03.365" v="727" actId="20577"/>
          <ac:spMkLst>
            <pc:docMk/>
            <pc:sldMk cId="1311126165" sldId="485"/>
            <ac:spMk id="8" creationId="{00000000-0000-0000-0000-000000000000}"/>
          </ac:spMkLst>
        </pc:spChg>
        <pc:spChg chg="add mod">
          <ac:chgData name="Zhao Jin" userId="cd05a825-544c-438a-9ba1-08e63db50b47" providerId="ADAL" clId="{8A30793C-616C-3E42-B8AD-D2FC5E38AC62}" dt="2021-01-27T04:20:53.616" v="804" actId="1036"/>
          <ac:spMkLst>
            <pc:docMk/>
            <pc:sldMk cId="1311126165" sldId="485"/>
            <ac:spMk id="12" creationId="{A4DC9B30-6313-3A42-9AE8-E11052AB3B07}"/>
          </ac:spMkLst>
        </pc:spChg>
        <pc:spChg chg="add mod">
          <ac:chgData name="Zhao Jin" userId="cd05a825-544c-438a-9ba1-08e63db50b47" providerId="ADAL" clId="{8A30793C-616C-3E42-B8AD-D2FC5E38AC62}" dt="2021-01-27T04:20:58.109" v="805" actId="14100"/>
          <ac:spMkLst>
            <pc:docMk/>
            <pc:sldMk cId="1311126165" sldId="485"/>
            <ac:spMk id="13" creationId="{2F2EE18B-6878-0045-B3ED-50F1002D05F4}"/>
          </ac:spMkLst>
        </pc:spChg>
        <pc:spChg chg="add mod">
          <ac:chgData name="Zhao Jin" userId="cd05a825-544c-438a-9ba1-08e63db50b47" providerId="ADAL" clId="{8A30793C-616C-3E42-B8AD-D2FC5E38AC62}" dt="2021-01-27T04:26:01.730" v="1021" actId="20577"/>
          <ac:spMkLst>
            <pc:docMk/>
            <pc:sldMk cId="1311126165" sldId="485"/>
            <ac:spMk id="15" creationId="{9A81C2E8-3484-F04C-8219-1AF74C1DD04A}"/>
          </ac:spMkLst>
        </pc:spChg>
        <pc:spChg chg="mod">
          <ac:chgData name="Zhao Jin" userId="cd05a825-544c-438a-9ba1-08e63db50b47" providerId="ADAL" clId="{8A30793C-616C-3E42-B8AD-D2FC5E38AC62}" dt="2021-01-25T02:23:09.391" v="728" actId="207"/>
          <ac:spMkLst>
            <pc:docMk/>
            <pc:sldMk cId="1311126165" sldId="485"/>
            <ac:spMk id="27" creationId="{B2ED752D-194B-43FD-B744-0163878ED425}"/>
          </ac:spMkLst>
        </pc:spChg>
      </pc:sldChg>
      <pc:sldChg chg="addSp delSp modSp modAnim">
        <pc:chgData name="Zhao Jin" userId="cd05a825-544c-438a-9ba1-08e63db50b47" providerId="ADAL" clId="{8A30793C-616C-3E42-B8AD-D2FC5E38AC62}" dt="2021-01-25T02:19:50.177" v="544" actId="20577"/>
        <pc:sldMkLst>
          <pc:docMk/>
          <pc:sldMk cId="3732991085" sldId="524"/>
        </pc:sldMkLst>
        <pc:spChg chg="mod">
          <ac:chgData name="Zhao Jin" userId="cd05a825-544c-438a-9ba1-08e63db50b47" providerId="ADAL" clId="{8A30793C-616C-3E42-B8AD-D2FC5E38AC62}" dt="2021-01-25T02:18:47.114" v="534" actId="207"/>
          <ac:spMkLst>
            <pc:docMk/>
            <pc:sldMk cId="3732991085" sldId="524"/>
            <ac:spMk id="8" creationId="{00000000-0000-0000-0000-000000000000}"/>
          </ac:spMkLst>
        </pc:spChg>
        <pc:spChg chg="add del mod">
          <ac:chgData name="Zhao Jin" userId="cd05a825-544c-438a-9ba1-08e63db50b47" providerId="ADAL" clId="{8A30793C-616C-3E42-B8AD-D2FC5E38AC62}" dt="2021-01-25T02:13:23.717" v="373"/>
          <ac:spMkLst>
            <pc:docMk/>
            <pc:sldMk cId="3732991085" sldId="524"/>
            <ac:spMk id="10" creationId="{6526FBA9-AD51-3440-BBDE-BBAA9EE8CB7B}"/>
          </ac:spMkLst>
        </pc:spChg>
        <pc:spChg chg="mod">
          <ac:chgData name="Zhao Jin" userId="cd05a825-544c-438a-9ba1-08e63db50b47" providerId="ADAL" clId="{8A30793C-616C-3E42-B8AD-D2FC5E38AC62}" dt="2021-01-25T02:13:32.593" v="403" actId="20577"/>
          <ac:spMkLst>
            <pc:docMk/>
            <pc:sldMk cId="3732991085" sldId="524"/>
            <ac:spMk id="15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19:50.177" v="544" actId="20577"/>
          <ac:spMkLst>
            <pc:docMk/>
            <pc:sldMk cId="3732991085" sldId="524"/>
            <ac:spMk id="25602" creationId="{00000000-0000-0000-0000-000000000000}"/>
          </ac:spMkLst>
        </pc:spChg>
      </pc:sldChg>
      <pc:sldChg chg="modSp">
        <pc:chgData name="Zhao Jin" userId="cd05a825-544c-438a-9ba1-08e63db50b47" providerId="ADAL" clId="{8A30793C-616C-3E42-B8AD-D2FC5E38AC62}" dt="2021-01-27T04:43:20.205" v="1139" actId="1035"/>
        <pc:sldMkLst>
          <pc:docMk/>
          <pc:sldMk cId="3090192722" sldId="555"/>
        </pc:sldMkLst>
        <pc:spChg chg="mod">
          <ac:chgData name="Zhao Jin" userId="cd05a825-544c-438a-9ba1-08e63db50b47" providerId="ADAL" clId="{8A30793C-616C-3E42-B8AD-D2FC5E38AC62}" dt="2021-01-27T04:43:12.452" v="1134" actId="20577"/>
          <ac:spMkLst>
            <pc:docMk/>
            <pc:sldMk cId="3090192722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3" creationId="{D66D1549-FCFF-422B-BD55-47E924BB5B64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6" creationId="{B728B6E8-C648-4B2A-8BC3-E30DB246F467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7" creationId="{EE583B22-9F12-443E-BB3B-A9043201D5A9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9" creationId="{5800E69E-B874-4AD7-A688-23874810C7CD}"/>
          </ac:spMkLst>
        </pc:spChg>
      </pc:sldChg>
      <pc:sldChg chg="modSp modAnim">
        <pc:chgData name="Zhao Jin" userId="cd05a825-544c-438a-9ba1-08e63db50b47" providerId="ADAL" clId="{8A30793C-616C-3E42-B8AD-D2FC5E38AC62}" dt="2021-01-27T04:23:30.185" v="891" actId="207"/>
        <pc:sldMkLst>
          <pc:docMk/>
          <pc:sldMk cId="3932371780" sldId="556"/>
        </pc:sldMkLst>
        <pc:spChg chg="mod">
          <ac:chgData name="Zhao Jin" userId="cd05a825-544c-438a-9ba1-08e63db50b47" providerId="ADAL" clId="{8A30793C-616C-3E42-B8AD-D2FC5E38AC62}" dt="2021-01-27T04:23:30.185" v="891" actId="207"/>
          <ac:spMkLst>
            <pc:docMk/>
            <pc:sldMk cId="3932371780" sldId="556"/>
            <ac:spMk id="2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19:12.372" v="541" actId="20577"/>
          <ac:spMkLst>
            <pc:docMk/>
            <pc:sldMk cId="3932371780" sldId="556"/>
            <ac:spMk id="8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19:52.873" v="546" actId="20577"/>
          <ac:spMkLst>
            <pc:docMk/>
            <pc:sldMk cId="3932371780" sldId="556"/>
            <ac:spMk id="25602" creationId="{00000000-0000-0000-0000-000000000000}"/>
          </ac:spMkLst>
        </pc:spChg>
      </pc:sldChg>
      <pc:sldChg chg="addSp delSp modSp addAnim delAnim modAnim">
        <pc:chgData name="Zhao Jin" userId="cd05a825-544c-438a-9ba1-08e63db50b47" providerId="ADAL" clId="{8A30793C-616C-3E42-B8AD-D2FC5E38AC62}" dt="2021-01-27T04:25:38.403" v="1020" actId="207"/>
        <pc:sldMkLst>
          <pc:docMk/>
          <pc:sldMk cId="2168550578" sldId="557"/>
        </pc:sldMkLst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" creationId="{38D54104-6D84-CA47-9A43-320A15451684}"/>
          </ac:spMkLst>
        </pc:spChg>
        <pc:spChg chg="add mod">
          <ac:chgData name="Zhao Jin" userId="cd05a825-544c-438a-9ba1-08e63db50b47" providerId="ADAL" clId="{8A30793C-616C-3E42-B8AD-D2FC5E38AC62}" dt="2021-01-27T04:25:05.174" v="1018" actId="1036"/>
          <ac:spMkLst>
            <pc:docMk/>
            <pc:sldMk cId="2168550578" sldId="557"/>
            <ac:spMk id="12" creationId="{0B166A8A-8789-E849-B664-08CAF192849A}"/>
          </ac:spMkLst>
        </pc:spChg>
        <pc:spChg chg="add del mod">
          <ac:chgData name="Zhao Jin" userId="cd05a825-544c-438a-9ba1-08e63db50b47" providerId="ADAL" clId="{8A30793C-616C-3E42-B8AD-D2FC5E38AC62}" dt="2021-01-25T02:10:24.823" v="282" actId="478"/>
          <ac:spMkLst>
            <pc:docMk/>
            <pc:sldMk cId="2168550578" sldId="557"/>
            <ac:spMk id="12" creationId="{EAE9EECF-1FA1-0B4F-BCE7-17283CA7AE85}"/>
          </ac:spMkLst>
        </pc:spChg>
        <pc:spChg chg="mod">
          <ac:chgData name="Zhao Jin" userId="cd05a825-544c-438a-9ba1-08e63db50b47" providerId="ADAL" clId="{8A30793C-616C-3E42-B8AD-D2FC5E38AC62}" dt="2021-01-27T04:24:23.747" v="932" actId="1076"/>
          <ac:spMkLst>
            <pc:docMk/>
            <pc:sldMk cId="2168550578" sldId="557"/>
            <ac:spMk id="13" creationId="{CBFE53A2-62B2-4E30-A043-46DC1C0E7340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5" creationId="{A3AFB2A6-0A2A-4AA3-ACBE-79D4558D8C82}"/>
          </ac:spMkLst>
        </pc:spChg>
        <pc:spChg chg="add del mod">
          <ac:chgData name="Zhao Jin" userId="cd05a825-544c-438a-9ba1-08e63db50b47" providerId="ADAL" clId="{8A30793C-616C-3E42-B8AD-D2FC5E38AC62}" dt="2021-01-25T02:10:22.481" v="281" actId="478"/>
          <ac:spMkLst>
            <pc:docMk/>
            <pc:sldMk cId="2168550578" sldId="557"/>
            <ac:spMk id="16" creationId="{3F83D727-7AD0-E14E-8881-2044AB616448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7" creationId="{0EC16C2E-CC66-4E8B-9C01-7D383CE08206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8" creationId="{B863D0AA-F013-40CB-8767-1363BA444126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9" creationId="{F4017E6F-8E42-4C2D-8F5E-E036D519A7B4}"/>
          </ac:spMkLst>
        </pc:spChg>
        <pc:spChg chg="add del mod">
          <ac:chgData name="Zhao Jin" userId="cd05a825-544c-438a-9ba1-08e63db50b47" providerId="ADAL" clId="{8A30793C-616C-3E42-B8AD-D2FC5E38AC62}" dt="2021-01-25T02:10:24.823" v="282" actId="478"/>
          <ac:spMkLst>
            <pc:docMk/>
            <pc:sldMk cId="2168550578" sldId="557"/>
            <ac:spMk id="20" creationId="{16662E9F-10C5-764D-9E49-BE9E090EA21C}"/>
          </ac:spMkLst>
        </pc:spChg>
        <pc:spChg chg="add del mod">
          <ac:chgData name="Zhao Jin" userId="cd05a825-544c-438a-9ba1-08e63db50b47" providerId="ADAL" clId="{8A30793C-616C-3E42-B8AD-D2FC5E38AC62}" dt="2021-01-25T02:11:32.428" v="348"/>
          <ac:spMkLst>
            <pc:docMk/>
            <pc:sldMk cId="2168550578" sldId="557"/>
            <ac:spMk id="21" creationId="{84F88AA6-3039-704A-969A-721DA7F9756B}"/>
          </ac:spMkLst>
        </pc:spChg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2" creationId="{B5072A15-8CE2-3F4B-A058-28D7F8BB7581}"/>
          </ac:spMkLst>
        </pc:spChg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3" creationId="{2CDB6F36-6000-1841-B92B-245E66B5B334}"/>
          </ac:spMkLst>
        </pc:spChg>
        <pc:spChg chg="mod">
          <ac:chgData name="Zhao Jin" userId="cd05a825-544c-438a-9ba1-08e63db50b47" providerId="ADAL" clId="{8A30793C-616C-3E42-B8AD-D2FC5E38AC62}" dt="2021-01-27T04:24:50.624" v="990" actId="20577"/>
          <ac:spMkLst>
            <pc:docMk/>
            <pc:sldMk cId="2168550578" sldId="557"/>
            <ac:spMk id="24" creationId="{3814F451-3F52-414E-B5D5-B9A07F5BDFB0}"/>
          </ac:spMkLst>
        </pc:spChg>
        <pc:spChg chg="mod">
          <ac:chgData name="Zhao Jin" userId="cd05a825-544c-438a-9ba1-08e63db50b47" providerId="ADAL" clId="{8A30793C-616C-3E42-B8AD-D2FC5E38AC62}" dt="2021-01-27T04:25:38.403" v="1020" actId="207"/>
          <ac:spMkLst>
            <pc:docMk/>
            <pc:sldMk cId="2168550578" sldId="557"/>
            <ac:spMk id="25" creationId="{FA325F14-DE33-4EB6-A0A8-20BCEC6C6AAF}"/>
          </ac:spMkLst>
        </pc:spChg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6" creationId="{83DF59FB-C736-634C-9A74-61206537936E}"/>
          </ac:spMkLst>
        </pc:spChg>
        <pc:spChg chg="mod">
          <ac:chgData name="Zhao Jin" userId="cd05a825-544c-438a-9ba1-08e63db50b47" providerId="ADAL" clId="{8A30793C-616C-3E42-B8AD-D2FC5E38AC62}" dt="2021-01-25T02:13:57.406" v="423" actId="20577"/>
          <ac:spMkLst>
            <pc:docMk/>
            <pc:sldMk cId="2168550578" sldId="557"/>
            <ac:spMk id="25602" creationId="{00000000-0000-0000-0000-000000000000}"/>
          </ac:spMkLst>
        </pc:spChg>
      </pc:sldChg>
      <pc:sldChg chg="modSp">
        <pc:chgData name="Zhao Jin" userId="cd05a825-544c-438a-9ba1-08e63db50b47" providerId="ADAL" clId="{8A30793C-616C-3E42-B8AD-D2FC5E38AC62}" dt="2021-01-27T04:22:30.342" v="889" actId="207"/>
        <pc:sldMkLst>
          <pc:docMk/>
          <pc:sldMk cId="2310412572" sldId="558"/>
        </pc:sldMkLst>
        <pc:spChg chg="mod">
          <ac:chgData name="Zhao Jin" userId="cd05a825-544c-438a-9ba1-08e63db50b47" providerId="ADAL" clId="{8A30793C-616C-3E42-B8AD-D2FC5E38AC62}" dt="2021-01-27T04:22:30.342" v="889" actId="207"/>
          <ac:spMkLst>
            <pc:docMk/>
            <pc:sldMk cId="2310412572" sldId="558"/>
            <ac:spMk id="2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65874B2F-8931-4F7F-92A6-4F5F857437F9}"/>
    <pc:docChg chg="undo custSel addSld delSld modSld sldOrd modMainMaster">
      <pc:chgData name="Zhao Jin" userId="cd05a825-544c-438a-9ba1-08e63db50b47" providerId="ADAL" clId="{65874B2F-8931-4F7F-92A6-4F5F857437F9}" dt="2021-01-27T03:02:07.276" v="4540" actId="20577"/>
      <pc:docMkLst>
        <pc:docMk/>
      </pc:docMkLst>
      <pc:sldChg chg="modSp mod">
        <pc:chgData name="Zhao Jin" userId="cd05a825-544c-438a-9ba1-08e63db50b47" providerId="ADAL" clId="{65874B2F-8931-4F7F-92A6-4F5F857437F9}" dt="2021-01-21T13:42:44.065" v="41" actId="20577"/>
        <pc:sldMkLst>
          <pc:docMk/>
          <pc:sldMk cId="0" sldId="256"/>
        </pc:sldMkLst>
        <pc:spChg chg="mod">
          <ac:chgData name="Zhao Jin" userId="cd05a825-544c-438a-9ba1-08e63db50b47" providerId="ADAL" clId="{65874B2F-8931-4F7F-92A6-4F5F857437F9}" dt="2021-01-21T13:42:35.627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2:44.065" v="41" actId="20577"/>
          <ac:spMkLst>
            <pc:docMk/>
            <pc:sldMk cId="0" sldId="256"/>
            <ac:spMk id="11" creationId="{00000000-0000-0000-0000-000000000000}"/>
          </ac:spMkLst>
        </pc:spChg>
      </pc:sldChg>
      <pc:sldChg chg="addSp delSp modSp mod">
        <pc:chgData name="Zhao Jin" userId="cd05a825-544c-438a-9ba1-08e63db50b47" providerId="ADAL" clId="{65874B2F-8931-4F7F-92A6-4F5F857437F9}" dt="2021-01-21T14:31:59.301" v="2807" actId="6549"/>
        <pc:sldMkLst>
          <pc:docMk/>
          <pc:sldMk cId="2438607696" sldId="468"/>
        </pc:sldMkLst>
        <pc:spChg chg="add del">
          <ac:chgData name="Zhao Jin" userId="cd05a825-544c-438a-9ba1-08e63db50b47" providerId="ADAL" clId="{65874B2F-8931-4F7F-92A6-4F5F857437F9}" dt="2021-01-21T14:19:24.694" v="1837"/>
          <ac:spMkLst>
            <pc:docMk/>
            <pc:sldMk cId="2438607696" sldId="468"/>
            <ac:spMk id="2" creationId="{BC28DF07-C472-44FE-9A80-9CF6C500D9DC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3:06.723" v="6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1:59.301" v="2807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del mod addAnim delAnim modAnim">
        <pc:chgData name="Zhao Jin" userId="cd05a825-544c-438a-9ba1-08e63db50b47" providerId="ADAL" clId="{65874B2F-8931-4F7F-92A6-4F5F857437F9}" dt="2021-01-25T01:34:14.796" v="4011"/>
        <pc:sldMkLst>
          <pc:docMk/>
          <pc:sldMk cId="1311126165" sldId="485"/>
        </pc:sldMkLst>
        <pc:spChg chg="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6:00.710" v="2935" actId="6549"/>
          <ac:spMkLst>
            <pc:docMk/>
            <pc:sldMk cId="1311126165" sldId="485"/>
            <ac:spMk id="7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5T01:17:54.185" v="3058" actId="14100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55:42.562" v="524" actId="20577"/>
          <ac:spMkLst>
            <pc:docMk/>
            <pc:sldMk cId="1311126165" sldId="485"/>
            <ac:spMk id="9" creationId="{00000000-0000-0000-0000-000000000000}"/>
          </ac:spMkLst>
        </pc:spChg>
        <pc:spChg chg="add del">
          <ac:chgData name="Zhao Jin" userId="cd05a825-544c-438a-9ba1-08e63db50b47" providerId="ADAL" clId="{65874B2F-8931-4F7F-92A6-4F5F857437F9}" dt="2021-01-21T14:00:43.831" v="739" actId="478"/>
          <ac:spMkLst>
            <pc:docMk/>
            <pc:sldMk cId="1311126165" sldId="485"/>
            <ac:spMk id="10" creationId="{00000000-0000-0000-0000-000000000000}"/>
          </ac:spMkLst>
        </pc:spChg>
        <pc:spChg chg="del mod">
          <ac:chgData name="Zhao Jin" userId="cd05a825-544c-438a-9ba1-08e63db50b47" providerId="ADAL" clId="{65874B2F-8931-4F7F-92A6-4F5F857437F9}" dt="2021-01-21T14:00:45.713" v="741" actId="478"/>
          <ac:spMkLst>
            <pc:docMk/>
            <pc:sldMk cId="1311126165" sldId="485"/>
            <ac:spMk id="11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5T01:34:14.796" v="4011"/>
          <ac:spMkLst>
            <pc:docMk/>
            <pc:sldMk cId="1311126165" sldId="485"/>
            <ac:spMk id="11" creationId="{0F1ACB47-0E93-427A-824E-8CA9E241D83D}"/>
          </ac:spMkLst>
        </pc:spChg>
        <pc:spChg chg="add del mod">
          <ac:chgData name="Zhao Jin" userId="cd05a825-544c-438a-9ba1-08e63db50b47" providerId="ADAL" clId="{65874B2F-8931-4F7F-92A6-4F5F857437F9}" dt="2021-01-21T14:36:43.014" v="2956"/>
          <ac:spMkLst>
            <pc:docMk/>
            <pc:sldMk cId="1311126165" sldId="485"/>
            <ac:spMk id="11" creationId="{4E9FAFC6-DE29-45A7-B7CC-C22F17F83BB6}"/>
          </ac:spMkLst>
        </pc:spChg>
        <pc:spChg chg="add del">
          <ac:chgData name="Zhao Jin" userId="cd05a825-544c-438a-9ba1-08e63db50b47" providerId="ADAL" clId="{65874B2F-8931-4F7F-92A6-4F5F857437F9}" dt="2021-01-21T14:00:43.831" v="739" actId="478"/>
          <ac:spMkLst>
            <pc:docMk/>
            <pc:sldMk cId="1311126165" sldId="485"/>
            <ac:spMk id="12" creationId="{149FB3A4-124F-4FB3-9CA1-6EA45A21DCBC}"/>
          </ac:spMkLst>
        </pc:spChg>
        <pc:spChg chg="add del mod">
          <ac:chgData name="Zhao Jin" userId="cd05a825-544c-438a-9ba1-08e63db50b47" providerId="ADAL" clId="{65874B2F-8931-4F7F-92A6-4F5F857437F9}" dt="2021-01-21T14:00:47.380" v="742" actId="478"/>
          <ac:spMkLst>
            <pc:docMk/>
            <pc:sldMk cId="1311126165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65874B2F-8931-4F7F-92A6-4F5F857437F9}" dt="2021-01-21T14:00:48.344" v="743" actId="478"/>
          <ac:spMkLst>
            <pc:docMk/>
            <pc:sldMk cId="1311126165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16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1T14:02:00.654" v="746"/>
          <ac:spMkLst>
            <pc:docMk/>
            <pc:sldMk cId="1311126165" sldId="485"/>
            <ac:spMk id="17" creationId="{2E23AEFD-11F9-45B4-9B70-E67ED6E779B8}"/>
          </ac:spMkLst>
        </pc:spChg>
        <pc:spChg chg="add del mod">
          <ac:chgData name="Zhao Jin" userId="cd05a825-544c-438a-9ba1-08e63db50b47" providerId="ADAL" clId="{65874B2F-8931-4F7F-92A6-4F5F857437F9}" dt="2021-01-21T14:33:05.740" v="2812" actId="478"/>
          <ac:spMkLst>
            <pc:docMk/>
            <pc:sldMk cId="1311126165" sldId="485"/>
            <ac:spMk id="18" creationId="{781CCE7A-3626-4D03-9E80-A80661750764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19" creationId="{A4BFEA6A-3EF7-4808-BCE7-8264CECEA6F5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0" creationId="{2DF5FCD8-983B-4C78-910F-5779178A6E3A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1" creationId="{93D42A61-AAAB-415A-BEC5-D59CFF443AE9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2" creationId="{DF068C1A-E640-4C7A-8ED0-78E31D31DFEA}"/>
          </ac:spMkLst>
        </pc:spChg>
        <pc:spChg chg="add del mod">
          <ac:chgData name="Zhao Jin" userId="cd05a825-544c-438a-9ba1-08e63db50b47" providerId="ADAL" clId="{65874B2F-8931-4F7F-92A6-4F5F857437F9}" dt="2021-01-21T14:02:29.730" v="837" actId="478"/>
          <ac:spMkLst>
            <pc:docMk/>
            <pc:sldMk cId="1311126165" sldId="485"/>
            <ac:spMk id="23" creationId="{F1E6669C-DE58-4F91-9BCF-99DD40FA0523}"/>
          </ac:spMkLst>
        </pc:spChg>
        <pc:spChg chg="del mod topLvl">
          <ac:chgData name="Zhao Jin" userId="cd05a825-544c-438a-9ba1-08e63db50b47" providerId="ADAL" clId="{65874B2F-8931-4F7F-92A6-4F5F857437F9}" dt="2021-01-21T14:02:28.202" v="836" actId="478"/>
          <ac:spMkLst>
            <pc:docMk/>
            <pc:sldMk cId="1311126165" sldId="485"/>
            <ac:spMk id="25" creationId="{8AF71BCF-103C-4913-B893-D586741E2ACA}"/>
          </ac:spMkLst>
        </pc:spChg>
        <pc:spChg chg="del mod topLvl">
          <ac:chgData name="Zhao Jin" userId="cd05a825-544c-438a-9ba1-08e63db50b47" providerId="ADAL" clId="{65874B2F-8931-4F7F-92A6-4F5F857437F9}" dt="2021-01-21T14:02:27.178" v="835" actId="478"/>
          <ac:spMkLst>
            <pc:docMk/>
            <pc:sldMk cId="1311126165" sldId="485"/>
            <ac:spMk id="26" creationId="{F062457E-1623-478C-87E0-C6B73A189AF7}"/>
          </ac:spMkLst>
        </pc:spChg>
        <pc:spChg chg="add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27" creationId="{B2ED752D-194B-43FD-B744-0163878ED425}"/>
          </ac:spMkLst>
        </pc:spChg>
        <pc:spChg chg="add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28" creationId="{CE9C33B6-ACC3-490C-93EF-C4A17D53A66F}"/>
          </ac:spMkLst>
        </pc:spChg>
        <pc:spChg chg="mod">
          <ac:chgData name="Zhao Jin" userId="cd05a825-544c-438a-9ba1-08e63db50b47" providerId="ADAL" clId="{65874B2F-8931-4F7F-92A6-4F5F857437F9}" dt="2021-01-21T14:35:25.569" v="2837" actId="1036"/>
          <ac:spMkLst>
            <pc:docMk/>
            <pc:sldMk cId="1311126165" sldId="485"/>
            <ac:spMk id="25602" creationId="{00000000-0000-0000-0000-000000000000}"/>
          </ac:spMkLst>
        </pc:spChg>
        <pc:grpChg chg="add del mod">
          <ac:chgData name="Zhao Jin" userId="cd05a825-544c-438a-9ba1-08e63db50b47" providerId="ADAL" clId="{65874B2F-8931-4F7F-92A6-4F5F857437F9}" dt="2021-01-21T14:02:27.178" v="835" actId="478"/>
          <ac:grpSpMkLst>
            <pc:docMk/>
            <pc:sldMk cId="1311126165" sldId="485"/>
            <ac:grpSpMk id="24" creationId="{B46F26CD-C31A-47DD-A2F9-A593DD08DB35}"/>
          </ac:grpSpMkLst>
        </pc:grpChg>
      </pc:sldChg>
      <pc:sldChg chg="delSp modSp add mod ord modAnim">
        <pc:chgData name="Zhao Jin" userId="cd05a825-544c-438a-9ba1-08e63db50b47" providerId="ADAL" clId="{65874B2F-8931-4F7F-92A6-4F5F857437F9}" dt="2021-01-25T01:25:25.801" v="3922" actId="207"/>
        <pc:sldMkLst>
          <pc:docMk/>
          <pc:sldMk cId="3732991085" sldId="524"/>
        </pc:sldMkLst>
        <pc:spChg chg="mod">
          <ac:chgData name="Zhao Jin" userId="cd05a825-544c-438a-9ba1-08e63db50b47" providerId="ADAL" clId="{65874B2F-8931-4F7F-92A6-4F5F857437F9}" dt="2021-01-25T01:25:25.801" v="3922" actId="207"/>
          <ac:spMkLst>
            <pc:docMk/>
            <pc:sldMk cId="3732991085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16:15.385" v="2974"/>
          <ac:spMkLst>
            <pc:docMk/>
            <pc:sldMk cId="3732991085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21:51.966" v="3315" actId="1076"/>
          <ac:spMkLst>
            <pc:docMk/>
            <pc:sldMk cId="3732991085" sldId="524"/>
            <ac:spMk id="11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21:55.564" v="3318" actId="20577"/>
          <ac:spMkLst>
            <pc:docMk/>
            <pc:sldMk cId="3732991085" sldId="524"/>
            <ac:spMk id="25602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16:12.363" v="2973" actId="478"/>
          <ac:spMkLst>
            <pc:docMk/>
            <pc:sldMk cId="3732991085" sldId="524"/>
            <ac:spMk id="25604" creationId="{00000000-0000-0000-0000-000000000000}"/>
          </ac:spMkLst>
        </pc:spChg>
      </pc:sldChg>
      <pc:sldChg chg="delSp modSp add del mod">
        <pc:chgData name="Zhao Jin" userId="cd05a825-544c-438a-9ba1-08e63db50b47" providerId="ADAL" clId="{65874B2F-8931-4F7F-92A6-4F5F857437F9}" dt="2021-01-25T01:17:12.074" v="3056" actId="47"/>
        <pc:sldMkLst>
          <pc:docMk/>
          <pc:sldMk cId="2847348577" sldId="525"/>
        </pc:sldMkLst>
        <pc:spChg chg="mod">
          <ac:chgData name="Zhao Jin" userId="cd05a825-544c-438a-9ba1-08e63db50b47" providerId="ADAL" clId="{65874B2F-8931-4F7F-92A6-4F5F857437F9}" dt="2021-01-25T01:16:18.372" v="2975"/>
          <ac:spMkLst>
            <pc:docMk/>
            <pc:sldMk cId="2847348577" sldId="525"/>
            <ac:spMk id="9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16:33.536" v="2982" actId="20577"/>
          <ac:spMkLst>
            <pc:docMk/>
            <pc:sldMk cId="2847348577" sldId="525"/>
            <ac:spMk id="25602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16:20.512" v="2976" actId="478"/>
          <ac:spMkLst>
            <pc:docMk/>
            <pc:sldMk cId="2847348577" sldId="525"/>
            <ac:spMk id="25604" creationId="{00000000-0000-0000-0000-000000000000}"/>
          </ac:spMkLst>
        </pc:spChg>
      </pc:sldChg>
      <pc:sldChg chg="delSp modSp add mod">
        <pc:chgData name="Zhao Jin" userId="cd05a825-544c-438a-9ba1-08e63db50b47" providerId="ADAL" clId="{65874B2F-8931-4F7F-92A6-4F5F857437F9}" dt="2021-01-27T03:02:07.276" v="4540" actId="20577"/>
        <pc:sldMkLst>
          <pc:docMk/>
          <pc:sldMk cId="1067695719" sldId="526"/>
        </pc:sldMkLst>
        <pc:spChg chg="mod">
          <ac:chgData name="Zhao Jin" userId="cd05a825-544c-438a-9ba1-08e63db50b47" providerId="ADAL" clId="{65874B2F-8931-4F7F-92A6-4F5F857437F9}" dt="2021-01-27T03:02:07.276" v="454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32:26.965" v="3989" actId="20577"/>
          <ac:spMkLst>
            <pc:docMk/>
            <pc:sldMk cId="1067695719" sldId="526"/>
            <ac:spMk id="43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2:24.901" v="3987" actId="478"/>
          <ac:spMkLst>
            <pc:docMk/>
            <pc:sldMk cId="1067695719" sldId="526"/>
            <ac:spMk id="24582" creationId="{00000000-0000-0000-0000-000000000000}"/>
          </ac:spMkLst>
        </pc:spChg>
      </pc:sldChg>
      <pc:sldChg chg="modSp add del mod">
        <pc:chgData name="Zhao Jin" userId="cd05a825-544c-438a-9ba1-08e63db50b47" providerId="ADAL" clId="{65874B2F-8931-4F7F-92A6-4F5F857437F9}" dt="2021-01-21T13:57:07.298" v="536" actId="47"/>
        <pc:sldMkLst>
          <pc:docMk/>
          <pc:sldMk cId="3394924879" sldId="549"/>
        </pc:sldMkLst>
        <pc:spChg chg="mod">
          <ac:chgData name="Zhao Jin" userId="cd05a825-544c-438a-9ba1-08e63db50b47" providerId="ADAL" clId="{65874B2F-8931-4F7F-92A6-4F5F857437F9}" dt="2021-01-21T13:55:40.307" v="523" actId="20577"/>
          <ac:spMkLst>
            <pc:docMk/>
            <pc:sldMk cId="3394924879" sldId="549"/>
            <ac:spMk id="43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5874B2F-8931-4F7F-92A6-4F5F857437F9}" dt="2021-01-21T14:33:15.071" v="281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65874B2F-8931-4F7F-92A6-4F5F857437F9}" dt="2021-01-21T14:18:00.325" v="1620" actId="478"/>
          <ac:spMkLst>
            <pc:docMk/>
            <pc:sldMk cId="4044705258" sldId="551"/>
            <ac:spMk id="2" creationId="{7E488B93-08E1-4DC0-A50D-7BCF9DF1E502}"/>
          </ac:spMkLst>
        </pc:spChg>
        <pc:spChg chg="add mod">
          <ac:chgData name="Zhao Jin" userId="cd05a825-544c-438a-9ba1-08e63db50b47" providerId="ADAL" clId="{65874B2F-8931-4F7F-92A6-4F5F857437F9}" dt="2021-01-21T14:15:42.124" v="1420" actId="1037"/>
          <ac:spMkLst>
            <pc:docMk/>
            <pc:sldMk cId="4044705258" sldId="551"/>
            <ac:spMk id="8" creationId="{CE6465B4-8C04-4110-B95A-C9085C43D5D2}"/>
          </ac:spMkLst>
        </pc:spChg>
        <pc:spChg chg="add mod">
          <ac:chgData name="Zhao Jin" userId="cd05a825-544c-438a-9ba1-08e63db50b47" providerId="ADAL" clId="{65874B2F-8931-4F7F-92A6-4F5F857437F9}" dt="2021-01-21T14:16:10.866" v="1462" actId="207"/>
          <ac:spMkLst>
            <pc:docMk/>
            <pc:sldMk cId="4044705258" sldId="551"/>
            <ac:spMk id="9" creationId="{C4AE9B18-5E93-46C9-A42F-2935154C4C83}"/>
          </ac:spMkLst>
        </pc:spChg>
        <pc:spChg chg="mod">
          <ac:chgData name="Zhao Jin" userId="cd05a825-544c-438a-9ba1-08e63db50b47" providerId="ADAL" clId="{65874B2F-8931-4F7F-92A6-4F5F857437F9}" dt="2021-01-21T14:18:49.185" v="1768" actId="6549"/>
          <ac:spMkLst>
            <pc:docMk/>
            <pc:sldMk cId="4044705258" sldId="551"/>
            <ac:spMk id="10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1T14:18:47.100" v="1762" actId="1037"/>
          <ac:spMkLst>
            <pc:docMk/>
            <pc:sldMk cId="4044705258" sldId="551"/>
            <ac:spMk id="11" creationId="{BFD845AC-8EEE-4937-A1D5-A9464AD3BB8B}"/>
          </ac:spMkLst>
        </pc:spChg>
        <pc:spChg chg="add mod">
          <ac:chgData name="Zhao Jin" userId="cd05a825-544c-438a-9ba1-08e63db50b47" providerId="ADAL" clId="{65874B2F-8931-4F7F-92A6-4F5F857437F9}" dt="2021-01-21T14:18:51.900" v="1787" actId="1037"/>
          <ac:spMkLst>
            <pc:docMk/>
            <pc:sldMk cId="4044705258" sldId="551"/>
            <ac:spMk id="12" creationId="{B94C17F5-46A6-4070-8125-1946A5F8ABB3}"/>
          </ac:spMkLst>
        </pc:spChg>
        <pc:spChg chg="del">
          <ac:chgData name="Zhao Jin" userId="cd05a825-544c-438a-9ba1-08e63db50b47" providerId="ADAL" clId="{65874B2F-8931-4F7F-92A6-4F5F857437F9}" dt="2021-01-21T14:13:38.452" v="1281" actId="478"/>
          <ac:spMkLst>
            <pc:docMk/>
            <pc:sldMk cId="4044705258" sldId="551"/>
            <ac:spMk id="13" creationId="{76AACBDB-EFE5-4782-AA9B-3760F5E7D3D7}"/>
          </ac:spMkLst>
        </pc:spChg>
        <pc:spChg chg="add del mod">
          <ac:chgData name="Zhao Jin" userId="cd05a825-544c-438a-9ba1-08e63db50b47" providerId="ADAL" clId="{65874B2F-8931-4F7F-92A6-4F5F857437F9}" dt="2021-01-21T14:24:50.399" v="2169"/>
          <ac:spMkLst>
            <pc:docMk/>
            <pc:sldMk cId="4044705258" sldId="551"/>
            <ac:spMk id="14" creationId="{1AE5DF50-C2FA-4D9E-96B3-8EBB8EB93A37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13:27.724" v="1280" actId="20577"/>
          <ac:spMkLst>
            <pc:docMk/>
            <pc:sldMk cId="4044705258" sldId="551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5.071" v="2814" actId="478"/>
          <ac:spMkLst>
            <pc:docMk/>
            <pc:sldMk cId="4044705258" sldId="551"/>
            <ac:spMk id="24582" creationId="{00000000-0000-0000-0000-000000000000}"/>
          </ac:spMkLst>
        </pc:spChg>
      </pc:sldChg>
      <pc:sldChg chg="modSp del mod">
        <pc:chgData name="Zhao Jin" userId="cd05a825-544c-438a-9ba1-08e63db50b47" providerId="ADAL" clId="{65874B2F-8931-4F7F-92A6-4F5F857437F9}" dt="2021-01-21T13:55:33.246" v="520" actId="47"/>
        <pc:sldMkLst>
          <pc:docMk/>
          <pc:sldMk cId="981944080" sldId="552"/>
        </pc:sldMkLst>
        <pc:spChg chg="mod">
          <ac:chgData name="Zhao Jin" userId="cd05a825-544c-438a-9ba1-08e63db50b47" providerId="ADAL" clId="{65874B2F-8931-4F7F-92A6-4F5F857437F9}" dt="2021-01-21T13:43:45.066" v="94" actId="20577"/>
          <ac:spMkLst>
            <pc:docMk/>
            <pc:sldMk cId="981944080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981944080" sldId="552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54:54.397" v="519" actId="20577"/>
          <ac:spMkLst>
            <pc:docMk/>
            <pc:sldMk cId="981944080" sldId="552"/>
            <ac:spMk id="24578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5874B2F-8931-4F7F-92A6-4F5F857437F9}" dt="2021-01-25T01:32:13.392" v="3986" actId="1037"/>
        <pc:sldMkLst>
          <pc:docMk/>
          <pc:sldMk cId="4067780456" sldId="553"/>
        </pc:sldMkLst>
        <pc:spChg chg="add mod">
          <ac:chgData name="Zhao Jin" userId="cd05a825-544c-438a-9ba1-08e63db50b47" providerId="ADAL" clId="{65874B2F-8931-4F7F-92A6-4F5F857437F9}" dt="2021-01-21T13:50:26.583" v="484" actId="20577"/>
          <ac:spMkLst>
            <pc:docMk/>
            <pc:sldMk cId="4067780456" sldId="553"/>
            <ac:spMk id="7" creationId="{6CEDB03E-9D64-4159-B715-8A7364DA86DA}"/>
          </ac:spMkLst>
        </pc:spChg>
        <pc:spChg chg="add mod">
          <ac:chgData name="Zhao Jin" userId="cd05a825-544c-438a-9ba1-08e63db50b47" providerId="ADAL" clId="{65874B2F-8931-4F7F-92A6-4F5F857437F9}" dt="2021-01-25T01:21:32.025" v="3311" actId="207"/>
          <ac:spMkLst>
            <pc:docMk/>
            <pc:sldMk cId="4067780456" sldId="553"/>
            <ac:spMk id="8" creationId="{D42FF041-4467-4623-9444-18376ADE5E33}"/>
          </ac:spMkLst>
        </pc:spChg>
        <pc:spChg chg="add mod">
          <ac:chgData name="Zhao Jin" userId="cd05a825-544c-438a-9ba1-08e63db50b47" providerId="ADAL" clId="{65874B2F-8931-4F7F-92A6-4F5F857437F9}" dt="2021-01-25T01:32:02.029" v="3983" actId="1037"/>
          <ac:spMkLst>
            <pc:docMk/>
            <pc:sldMk cId="4067780456" sldId="553"/>
            <ac:spMk id="9" creationId="{0CD01FD6-8926-4CF2-A39A-604D5EC763BB}"/>
          </ac:spMkLst>
        </pc:spChg>
        <pc:spChg chg="mod">
          <ac:chgData name="Zhao Jin" userId="cd05a825-544c-438a-9ba1-08e63db50b47" providerId="ADAL" clId="{65874B2F-8931-4F7F-92A6-4F5F857437F9}" dt="2021-01-21T13:49:41.048" v="426" actId="6549"/>
          <ac:spMkLst>
            <pc:docMk/>
            <pc:sldMk cId="4067780456" sldId="553"/>
            <ac:spMk id="10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2:13.392" v="3986" actId="1037"/>
          <ac:spMkLst>
            <pc:docMk/>
            <pc:sldMk cId="4067780456" sldId="553"/>
            <ac:spMk id="11" creationId="{373B5CC2-E0C3-4602-B391-29AF95E6E8EA}"/>
          </ac:spMkLst>
        </pc:spChg>
        <pc:spChg chg="add mod">
          <ac:chgData name="Zhao Jin" userId="cd05a825-544c-438a-9ba1-08e63db50b47" providerId="ADAL" clId="{65874B2F-8931-4F7F-92A6-4F5F857437F9}" dt="2021-01-25T01:20:57.631" v="3306" actId="1076"/>
          <ac:spMkLst>
            <pc:docMk/>
            <pc:sldMk cId="4067780456" sldId="553"/>
            <ac:spMk id="12" creationId="{368F4710-4221-421C-B481-672CC127B710}"/>
          </ac:spMkLst>
        </pc:spChg>
        <pc:spChg chg="add mod">
          <ac:chgData name="Zhao Jin" userId="cd05a825-544c-438a-9ba1-08e63db50b47" providerId="ADAL" clId="{65874B2F-8931-4F7F-92A6-4F5F857437F9}" dt="2021-01-25T01:21:17.074" v="3309" actId="1076"/>
          <ac:spMkLst>
            <pc:docMk/>
            <pc:sldMk cId="4067780456" sldId="553"/>
            <ac:spMk id="13" creationId="{D7C7AAAE-12E9-4C4F-A67F-4EEA919E57CA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8:38.880" v="313" actId="20577"/>
          <ac:spMkLst>
            <pc:docMk/>
            <pc:sldMk cId="4067780456" sldId="553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2.487" v="2813" actId="478"/>
          <ac:spMkLst>
            <pc:docMk/>
            <pc:sldMk cId="4067780456" sldId="553"/>
            <ac:spMk id="24582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5874B2F-8931-4F7F-92A6-4F5F857437F9}" dt="2021-01-21T14:33:18.855" v="2816" actId="478"/>
        <pc:sldMkLst>
          <pc:docMk/>
          <pc:sldMk cId="1700560010" sldId="554"/>
        </pc:sldMkLst>
        <pc:spChg chg="del">
          <ac:chgData name="Zhao Jin" userId="cd05a825-544c-438a-9ba1-08e63db50b47" providerId="ADAL" clId="{65874B2F-8931-4F7F-92A6-4F5F857437F9}" dt="2021-01-21T14:20:34.681" v="1981" actId="478"/>
          <ac:spMkLst>
            <pc:docMk/>
            <pc:sldMk cId="1700560010" sldId="554"/>
            <ac:spMk id="8" creationId="{CE6465B4-8C04-4110-B95A-C9085C43D5D2}"/>
          </ac:spMkLst>
        </pc:spChg>
        <pc:spChg chg="del">
          <ac:chgData name="Zhao Jin" userId="cd05a825-544c-438a-9ba1-08e63db50b47" providerId="ADAL" clId="{65874B2F-8931-4F7F-92A6-4F5F857437F9}" dt="2021-01-21T14:20:36.369" v="1982" actId="478"/>
          <ac:spMkLst>
            <pc:docMk/>
            <pc:sldMk cId="1700560010" sldId="554"/>
            <ac:spMk id="9" creationId="{C4AE9B18-5E93-46C9-A42F-2935154C4C83}"/>
          </ac:spMkLst>
        </pc:spChg>
        <pc:spChg chg="mod">
          <ac:chgData name="Zhao Jin" userId="cd05a825-544c-438a-9ba1-08e63db50b47" providerId="ADAL" clId="{65874B2F-8931-4F7F-92A6-4F5F857437F9}" dt="2021-01-21T14:31:29.750" v="2804" actId="404"/>
          <ac:spMkLst>
            <pc:docMk/>
            <pc:sldMk cId="1700560010" sldId="554"/>
            <ac:spMk id="10" creationId="{00000000-0000-0000-0000-000000000000}"/>
          </ac:spMkLst>
        </pc:spChg>
        <pc:spChg chg="del mod">
          <ac:chgData name="Zhao Jin" userId="cd05a825-544c-438a-9ba1-08e63db50b47" providerId="ADAL" clId="{65874B2F-8931-4F7F-92A6-4F5F857437F9}" dt="2021-01-21T14:24:31.862" v="2165" actId="478"/>
          <ac:spMkLst>
            <pc:docMk/>
            <pc:sldMk cId="1700560010" sldId="554"/>
            <ac:spMk id="11" creationId="{BFD845AC-8EEE-4937-A1D5-A9464AD3BB8B}"/>
          </ac:spMkLst>
        </pc:spChg>
        <pc:spChg chg="del">
          <ac:chgData name="Zhao Jin" userId="cd05a825-544c-438a-9ba1-08e63db50b47" providerId="ADAL" clId="{65874B2F-8931-4F7F-92A6-4F5F857437F9}" dt="2021-01-21T14:24:29.424" v="2163" actId="478"/>
          <ac:spMkLst>
            <pc:docMk/>
            <pc:sldMk cId="1700560010" sldId="554"/>
            <ac:spMk id="12" creationId="{B94C17F5-46A6-4070-8125-1946A5F8ABB3}"/>
          </ac:spMkLst>
        </pc:spChg>
        <pc:spChg chg="add mod">
          <ac:chgData name="Zhao Jin" userId="cd05a825-544c-438a-9ba1-08e63db50b47" providerId="ADAL" clId="{65874B2F-8931-4F7F-92A6-4F5F857437F9}" dt="2021-01-21T14:22:46.447" v="2074" actId="14100"/>
          <ac:spMkLst>
            <pc:docMk/>
            <pc:sldMk cId="1700560010" sldId="554"/>
            <ac:spMk id="13" creationId="{D66D1549-FCFF-422B-BD55-47E924BB5B64}"/>
          </ac:spMkLst>
        </pc:spChg>
        <pc:spChg chg="add mod">
          <ac:chgData name="Zhao Jin" userId="cd05a825-544c-438a-9ba1-08e63db50b47" providerId="ADAL" clId="{65874B2F-8931-4F7F-92A6-4F5F857437F9}" dt="2021-01-21T14:23:20.645" v="2105" actId="207"/>
          <ac:spMkLst>
            <pc:docMk/>
            <pc:sldMk cId="1700560010" sldId="554"/>
            <ac:spMk id="14" creationId="{9601D3F8-2997-4537-B236-75249BEBF43F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15" creationId="{DF957538-065E-438D-BECB-E18F160805EA}"/>
          </ac:spMkLst>
        </pc:spChg>
        <pc:spChg chg="add del mod">
          <ac:chgData name="Zhao Jin" userId="cd05a825-544c-438a-9ba1-08e63db50b47" providerId="ADAL" clId="{65874B2F-8931-4F7F-92A6-4F5F857437F9}" dt="2021-01-21T14:23:37.923" v="2112"/>
          <ac:spMkLst>
            <pc:docMk/>
            <pc:sldMk cId="1700560010" sldId="554"/>
            <ac:spMk id="16" creationId="{FE05C294-0351-4974-97F2-C839547A23C3}"/>
          </ac:spMkLst>
        </pc:spChg>
        <pc:spChg chg="add del mod">
          <ac:chgData name="Zhao Jin" userId="cd05a825-544c-438a-9ba1-08e63db50b47" providerId="ADAL" clId="{65874B2F-8931-4F7F-92A6-4F5F857437F9}" dt="2021-01-21T14:23:37.923" v="2112"/>
          <ac:spMkLst>
            <pc:docMk/>
            <pc:sldMk cId="1700560010" sldId="554"/>
            <ac:spMk id="17" creationId="{A363D189-399D-4C06-B8A8-68C654528848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18" creationId="{475F9392-D4CA-4800-90C1-1131771A8383}"/>
          </ac:spMkLst>
        </pc:spChg>
        <pc:spChg chg="add mod">
          <ac:chgData name="Zhao Jin" userId="cd05a825-544c-438a-9ba1-08e63db50b47" providerId="ADAL" clId="{65874B2F-8931-4F7F-92A6-4F5F857437F9}" dt="2021-01-21T14:25:05.176" v="2176" actId="20577"/>
          <ac:spMkLst>
            <pc:docMk/>
            <pc:sldMk cId="1700560010" sldId="554"/>
            <ac:spMk id="19" creationId="{5800E69E-B874-4AD7-A688-23874810C7CD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20" creationId="{7733F9B5-1A9E-4831-A13D-19BF153B91EA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21" creationId="{EC37B08A-F756-4E35-9909-8599241F91D3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2" creationId="{5AFFD7E9-2EE1-4105-9459-20C5F1941DC0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3" creationId="{BAD2BF76-0D07-483A-9494-2EAB593D0B45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4" creationId="{F38B960A-CEBF-402A-99FE-28F282099684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5" creationId="{F5A86739-6D2E-4BC0-B7F6-1F173E10FB09}"/>
          </ac:spMkLst>
        </pc:spChg>
        <pc:spChg chg="mod">
          <ac:chgData name="Zhao Jin" userId="cd05a825-544c-438a-9ba1-08e63db50b47" providerId="ADAL" clId="{65874B2F-8931-4F7F-92A6-4F5F857437F9}" dt="2021-01-21T14:19:35.193" v="1863" actId="20577"/>
          <ac:spMkLst>
            <pc:docMk/>
            <pc:sldMk cId="1700560010" sldId="554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8.855" v="2816" actId="478"/>
          <ac:spMkLst>
            <pc:docMk/>
            <pc:sldMk cId="1700560010" sldId="554"/>
            <ac:spMk id="24582" creationId="{00000000-0000-0000-0000-000000000000}"/>
          </ac:spMkLst>
        </pc:spChg>
      </pc:sldChg>
      <pc:sldChg chg="add del">
        <pc:chgData name="Zhao Jin" userId="cd05a825-544c-438a-9ba1-08e63db50b47" providerId="ADAL" clId="{65874B2F-8931-4F7F-92A6-4F5F857437F9}" dt="2021-01-21T14:19:27.187" v="1839"/>
        <pc:sldMkLst>
          <pc:docMk/>
          <pc:sldMk cId="2184975997" sldId="554"/>
        </pc:sldMkLst>
      </pc:sldChg>
      <pc:sldChg chg="modSp del">
        <pc:chgData name="Zhao Jin" userId="cd05a825-544c-438a-9ba1-08e63db50b47" providerId="ADAL" clId="{65874B2F-8931-4F7F-92A6-4F5F857437F9}" dt="2021-01-21T13:45:42.595" v="116" actId="47"/>
        <pc:sldMkLst>
          <pc:docMk/>
          <pc:sldMk cId="1521000033" sldId="555"/>
        </pc:sldMkLst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1521000033" sldId="555"/>
            <ac:spMk id="43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65874B2F-8931-4F7F-92A6-4F5F857437F9}" dt="2021-01-21T14:33:17.026" v="2815" actId="478"/>
        <pc:sldMkLst>
          <pc:docMk/>
          <pc:sldMk cId="3090192722" sldId="555"/>
        </pc:sldMkLst>
        <pc:spChg chg="mod">
          <ac:chgData name="Zhao Jin" userId="cd05a825-544c-438a-9ba1-08e63db50b47" providerId="ADAL" clId="{65874B2F-8931-4F7F-92A6-4F5F857437F9}" dt="2021-01-21T14:31:34.964" v="2805" actId="404"/>
          <ac:spMkLst>
            <pc:docMk/>
            <pc:sldMk cId="3090192722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1:00.167" v="2709" actId="207"/>
          <ac:spMkLst>
            <pc:docMk/>
            <pc:sldMk cId="3090192722" sldId="555"/>
            <ac:spMk id="13" creationId="{D66D1549-FCFF-422B-BD55-47E924BB5B64}"/>
          </ac:spMkLst>
        </pc:spChg>
        <pc:spChg chg="del mod">
          <ac:chgData name="Zhao Jin" userId="cd05a825-544c-438a-9ba1-08e63db50b47" providerId="ADAL" clId="{65874B2F-8931-4F7F-92A6-4F5F857437F9}" dt="2021-01-21T14:29:02.744" v="2582" actId="478"/>
          <ac:spMkLst>
            <pc:docMk/>
            <pc:sldMk cId="3090192722" sldId="555"/>
            <ac:spMk id="14" creationId="{9601D3F8-2997-4537-B236-75249BEBF43F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15" creationId="{DF957538-065E-438D-BECB-E18F160805EA}"/>
          </ac:spMkLst>
        </pc:spChg>
        <pc:spChg chg="add mod">
          <ac:chgData name="Zhao Jin" userId="cd05a825-544c-438a-9ba1-08e63db50b47" providerId="ADAL" clId="{65874B2F-8931-4F7F-92A6-4F5F857437F9}" dt="2021-01-21T14:30:37.247" v="2694" actId="1038"/>
          <ac:spMkLst>
            <pc:docMk/>
            <pc:sldMk cId="3090192722" sldId="555"/>
            <ac:spMk id="16" creationId="{B728B6E8-C648-4B2A-8BC3-E30DB246F467}"/>
          </ac:spMkLst>
        </pc:spChg>
        <pc:spChg chg="add mod">
          <ac:chgData name="Zhao Jin" userId="cd05a825-544c-438a-9ba1-08e63db50b47" providerId="ADAL" clId="{65874B2F-8931-4F7F-92A6-4F5F857437F9}" dt="2021-01-21T14:30:53.289" v="2703" actId="20577"/>
          <ac:spMkLst>
            <pc:docMk/>
            <pc:sldMk cId="3090192722" sldId="555"/>
            <ac:spMk id="17" creationId="{EE583B22-9F12-443E-BB3B-A9043201D5A9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18" creationId="{475F9392-D4CA-4800-90C1-1131771A8383}"/>
          </ac:spMkLst>
        </pc:spChg>
        <pc:spChg chg="mod">
          <ac:chgData name="Zhao Jin" userId="cd05a825-544c-438a-9ba1-08e63db50b47" providerId="ADAL" clId="{65874B2F-8931-4F7F-92A6-4F5F857437F9}" dt="2021-01-21T14:30:35.428" v="2682" actId="1038"/>
          <ac:spMkLst>
            <pc:docMk/>
            <pc:sldMk cId="3090192722" sldId="555"/>
            <ac:spMk id="19" creationId="{5800E69E-B874-4AD7-A688-23874810C7CD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20" creationId="{7733F9B5-1A9E-4831-A13D-19BF153B91EA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21" creationId="{EC37B08A-F756-4E35-9909-8599241F91D3}"/>
          </ac:spMkLst>
        </pc:spChg>
        <pc:spChg chg="del">
          <ac:chgData name="Zhao Jin" userId="cd05a825-544c-438a-9ba1-08e63db50b47" providerId="ADAL" clId="{65874B2F-8931-4F7F-92A6-4F5F857437F9}" dt="2021-01-21T14:33:17.026" v="2815" actId="478"/>
          <ac:spMkLst>
            <pc:docMk/>
            <pc:sldMk cId="3090192722" sldId="555"/>
            <ac:spMk id="24582" creationId="{00000000-0000-0000-0000-000000000000}"/>
          </ac:spMkLst>
        </pc:spChg>
      </pc:sldChg>
      <pc:sldChg chg="delSp modSp add mod delAnim modAnim">
        <pc:chgData name="Zhao Jin" userId="cd05a825-544c-438a-9ba1-08e63db50b47" providerId="ADAL" clId="{65874B2F-8931-4F7F-92A6-4F5F857437F9}" dt="2021-01-25T05:01:55.212" v="4505" actId="6549"/>
        <pc:sldMkLst>
          <pc:docMk/>
          <pc:sldMk cId="3932371780" sldId="556"/>
        </pc:sldMkLst>
        <pc:spChg chg="mod">
          <ac:chgData name="Zhao Jin" userId="cd05a825-544c-438a-9ba1-08e63db50b47" providerId="ADAL" clId="{65874B2F-8931-4F7F-92A6-4F5F857437F9}" dt="2021-01-25T05:01:55.212" v="4505" actId="6549"/>
          <ac:spMkLst>
            <pc:docMk/>
            <pc:sldMk cId="3932371780" sldId="556"/>
            <ac:spMk id="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22:00.247" v="3320" actId="478"/>
          <ac:spMkLst>
            <pc:docMk/>
            <pc:sldMk cId="3932371780" sldId="556"/>
            <ac:spMk id="11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5874B2F-8931-4F7F-92A6-4F5F857437F9}" dt="2021-01-25T01:34:51.611" v="4037" actId="20577"/>
        <pc:sldMkLst>
          <pc:docMk/>
          <pc:sldMk cId="2168550578" sldId="557"/>
        </pc:sldMkLst>
        <pc:spChg chg="add del mod">
          <ac:chgData name="Zhao Jin" userId="cd05a825-544c-438a-9ba1-08e63db50b47" providerId="ADAL" clId="{65874B2F-8931-4F7F-92A6-4F5F857437F9}" dt="2021-01-25T01:33:38.900" v="4002" actId="478"/>
          <ac:spMkLst>
            <pc:docMk/>
            <pc:sldMk cId="2168550578" sldId="557"/>
            <ac:spMk id="3" creationId="{F7403ED0-39BD-4681-B787-B9DC9367CBF8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4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7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4:33.159" v="4024" actId="20577"/>
          <ac:spMkLst>
            <pc:docMk/>
            <pc:sldMk cId="2168550578" sldId="557"/>
            <ac:spMk id="13" creationId="{CBFE53A2-62B2-4E30-A043-46DC1C0E7340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5" creationId="{A3AFB2A6-0A2A-4AA3-ACBE-79D4558D8C82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16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7" creationId="{0EC16C2E-CC66-4E8B-9C01-7D383CE08206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8" creationId="{B863D0AA-F013-40CB-8767-1363BA444126}"/>
          </ac:spMkLst>
        </pc:spChg>
        <pc:spChg chg="add del mod">
          <ac:chgData name="Zhao Jin" userId="cd05a825-544c-438a-9ba1-08e63db50b47" providerId="ADAL" clId="{65874B2F-8931-4F7F-92A6-4F5F857437F9}" dt="2021-01-25T01:33:45.035" v="4005" actId="478"/>
          <ac:spMkLst>
            <pc:docMk/>
            <pc:sldMk cId="2168550578" sldId="557"/>
            <ac:spMk id="19" creationId="{F4017E6F-8E42-4C2D-8F5E-E036D519A7B4}"/>
          </ac:spMkLst>
        </pc:spChg>
        <pc:spChg chg="add del mod">
          <ac:chgData name="Zhao Jin" userId="cd05a825-544c-438a-9ba1-08e63db50b47" providerId="ADAL" clId="{65874B2F-8931-4F7F-92A6-4F5F857437F9}" dt="2021-01-25T01:33:46.683" v="4006" actId="478"/>
          <ac:spMkLst>
            <pc:docMk/>
            <pc:sldMk cId="2168550578" sldId="557"/>
            <ac:spMk id="20" creationId="{50F527D5-6017-4A51-AD0F-53037FC9D1A6}"/>
          </ac:spMkLst>
        </pc:spChg>
        <pc:spChg chg="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22" creationId="{343BFA3B-AF2D-4F39-A210-BE5190E23F3B}"/>
          </ac:spMkLst>
        </pc:spChg>
        <pc:spChg chg="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23" creationId="{7EEF6855-B0B6-4AF5-8F09-2586EA00441D}"/>
          </ac:spMkLst>
        </pc:spChg>
        <pc:spChg chg="add mod">
          <ac:chgData name="Zhao Jin" userId="cd05a825-544c-438a-9ba1-08e63db50b47" providerId="ADAL" clId="{65874B2F-8931-4F7F-92A6-4F5F857437F9}" dt="2021-01-25T01:34:51.611" v="4037" actId="20577"/>
          <ac:spMkLst>
            <pc:docMk/>
            <pc:sldMk cId="2168550578" sldId="557"/>
            <ac:spMk id="24" creationId="{3814F451-3F52-414E-B5D5-B9A07F5BDFB0}"/>
          </ac:spMkLst>
        </pc:spChg>
        <pc:spChg chg="add mod">
          <ac:chgData name="Zhao Jin" userId="cd05a825-544c-438a-9ba1-08e63db50b47" providerId="ADAL" clId="{65874B2F-8931-4F7F-92A6-4F5F857437F9}" dt="2021-01-25T01:34:46.171" v="4035" actId="20577"/>
          <ac:spMkLst>
            <pc:docMk/>
            <pc:sldMk cId="2168550578" sldId="557"/>
            <ac:spMk id="25" creationId="{FA325F14-DE33-4EB6-A0A8-20BCEC6C6AAF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27" creationId="{B2ED752D-194B-43FD-B744-0163878ED425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28" creationId="{CE9C33B6-ACC3-490C-93EF-C4A17D53A66F}"/>
          </ac:spMkLst>
        </pc:spChg>
        <pc:spChg chg="mod">
          <ac:chgData name="Zhao Jin" userId="cd05a825-544c-438a-9ba1-08e63db50b47" providerId="ADAL" clId="{65874B2F-8931-4F7F-92A6-4F5F857437F9}" dt="2021-01-25T01:32:41.023" v="4000" actId="20577"/>
          <ac:spMkLst>
            <pc:docMk/>
            <pc:sldMk cId="2168550578" sldId="557"/>
            <ac:spMk id="25602" creationId="{00000000-0000-0000-0000-000000000000}"/>
          </ac:spMkLst>
        </pc:spChg>
        <pc:grpChg chg="add del mod">
          <ac:chgData name="Zhao Jin" userId="cd05a825-544c-438a-9ba1-08e63db50b47" providerId="ADAL" clId="{65874B2F-8931-4F7F-92A6-4F5F857437F9}" dt="2021-01-25T01:33:46.683" v="4006" actId="478"/>
          <ac:grpSpMkLst>
            <pc:docMk/>
            <pc:sldMk cId="2168550578" sldId="557"/>
            <ac:grpSpMk id="21" creationId="{371D6839-312B-4AD6-8D71-7F2426E8646F}"/>
          </ac:grpSpMkLst>
        </pc:grpChg>
      </pc:sldChg>
      <pc:sldChg chg="modSp add del mod">
        <pc:chgData name="Zhao Jin" userId="cd05a825-544c-438a-9ba1-08e63db50b47" providerId="ADAL" clId="{65874B2F-8931-4F7F-92A6-4F5F857437F9}" dt="2021-01-25T01:30:33.365" v="3961" actId="47"/>
        <pc:sldMkLst>
          <pc:docMk/>
          <pc:sldMk cId="3253245687" sldId="557"/>
        </pc:sldMkLst>
        <pc:spChg chg="mod">
          <ac:chgData name="Zhao Jin" userId="cd05a825-544c-438a-9ba1-08e63db50b47" providerId="ADAL" clId="{65874B2F-8931-4F7F-92A6-4F5F857437F9}" dt="2021-01-25T01:26:15.530" v="3960" actId="20577"/>
          <ac:spMkLst>
            <pc:docMk/>
            <pc:sldMk cId="3253245687" sldId="557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65874B2F-8931-4F7F-92A6-4F5F857437F9}" dt="2021-01-25T04:39:05.613" v="4039"/>
        <pc:sldMkLst>
          <pc:docMk/>
          <pc:sldMk cId="2043840304" sldId="558"/>
        </pc:sldMkLst>
      </pc:sldChg>
      <pc:sldChg chg="modSp add modAnim">
        <pc:chgData name="Zhao Jin" userId="cd05a825-544c-438a-9ba1-08e63db50b47" providerId="ADAL" clId="{65874B2F-8931-4F7F-92A6-4F5F857437F9}" dt="2021-01-25T05:02:26.434" v="4539" actId="20577"/>
        <pc:sldMkLst>
          <pc:docMk/>
          <pc:sldMk cId="2310412572" sldId="558"/>
        </pc:sldMkLst>
        <pc:spChg chg="mod">
          <ac:chgData name="Zhao Jin" userId="cd05a825-544c-438a-9ba1-08e63db50b47" providerId="ADAL" clId="{65874B2F-8931-4F7F-92A6-4F5F857437F9}" dt="2021-01-25T05:02:26.434" v="4539" actId="20577"/>
          <ac:spMkLst>
            <pc:docMk/>
            <pc:sldMk cId="2310412572" sldId="558"/>
            <ac:spMk id="8" creationId="{00000000-0000-0000-0000-000000000000}"/>
          </ac:spMkLst>
        </pc:spChg>
      </pc:sldChg>
      <pc:sldChg chg="modSp add del modAnim">
        <pc:chgData name="Zhao Jin" userId="cd05a825-544c-438a-9ba1-08e63db50b47" providerId="ADAL" clId="{65874B2F-8931-4F7F-92A6-4F5F857437F9}" dt="2021-01-25T04:39:50.416" v="4107" actId="47"/>
        <pc:sldMkLst>
          <pc:docMk/>
          <pc:sldMk cId="3640986749" sldId="558"/>
        </pc:sldMkLst>
        <pc:spChg chg="mod">
          <ac:chgData name="Zhao Jin" userId="cd05a825-544c-438a-9ba1-08e63db50b47" providerId="ADAL" clId="{65874B2F-8931-4F7F-92A6-4F5F857437F9}" dt="2021-01-25T04:39:48.797" v="4106" actId="6549"/>
          <ac:spMkLst>
            <pc:docMk/>
            <pc:sldMk cId="3640986749" sldId="558"/>
            <ac:spMk id="8" creationId="{00000000-0000-0000-0000-000000000000}"/>
          </ac:spMkLst>
        </pc:spChg>
      </pc:sldChg>
      <pc:sldChg chg="addSp modSp add mod modAnim">
        <pc:chgData name="Zhao Jin" userId="cd05a825-544c-438a-9ba1-08e63db50b47" providerId="ADAL" clId="{65874B2F-8931-4F7F-92A6-4F5F857437F9}" dt="2021-01-25T05:00:13.817" v="4394" actId="14100"/>
        <pc:sldMkLst>
          <pc:docMk/>
          <pc:sldMk cId="194131011" sldId="559"/>
        </pc:sldMkLst>
        <pc:spChg chg="mod">
          <ac:chgData name="Zhao Jin" userId="cd05a825-544c-438a-9ba1-08e63db50b47" providerId="ADAL" clId="{65874B2F-8931-4F7F-92A6-4F5F857437F9}" dt="2021-01-25T04:59:00.197" v="4345" actId="20577"/>
          <ac:spMkLst>
            <pc:docMk/>
            <pc:sldMk cId="194131011" sldId="559"/>
            <ac:spMk id="8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5:00:13.817" v="4394" actId="14100"/>
          <ac:spMkLst>
            <pc:docMk/>
            <pc:sldMk cId="194131011" sldId="559"/>
            <ac:spMk id="10" creationId="{8C9B61B6-3BC5-4CDB-B851-D0A8BB4C66F3}"/>
          </ac:spMkLst>
        </pc:spChg>
        <pc:spChg chg="add mod">
          <ac:chgData name="Zhao Jin" userId="cd05a825-544c-438a-9ba1-08e63db50b47" providerId="ADAL" clId="{65874B2F-8931-4F7F-92A6-4F5F857437F9}" dt="2021-01-25T05:00:11.502" v="4393" actId="1076"/>
          <ac:spMkLst>
            <pc:docMk/>
            <pc:sldMk cId="194131011" sldId="559"/>
            <ac:spMk id="11" creationId="{C9F2D0CC-462B-44AE-A278-19035897B822}"/>
          </ac:spMkLst>
        </pc:spChg>
        <pc:spChg chg="add mod">
          <ac:chgData name="Zhao Jin" userId="cd05a825-544c-438a-9ba1-08e63db50b47" providerId="ADAL" clId="{65874B2F-8931-4F7F-92A6-4F5F857437F9}" dt="2021-01-25T05:00:06.006" v="4391" actId="1076"/>
          <ac:spMkLst>
            <pc:docMk/>
            <pc:sldMk cId="194131011" sldId="559"/>
            <ac:spMk id="12" creationId="{81400690-EB67-4F69-AD16-692778FE33CF}"/>
          </ac:spMkLst>
        </pc:spChg>
        <pc:spChg chg="add mod">
          <ac:chgData name="Zhao Jin" userId="cd05a825-544c-438a-9ba1-08e63db50b47" providerId="ADAL" clId="{65874B2F-8931-4F7F-92A6-4F5F857437F9}" dt="2021-01-25T05:00:09.651" v="4392" actId="1076"/>
          <ac:spMkLst>
            <pc:docMk/>
            <pc:sldMk cId="194131011" sldId="559"/>
            <ac:spMk id="13" creationId="{21C152EE-93D0-4C3B-8FD2-1E3D69EDB16D}"/>
          </ac:spMkLst>
        </pc:spChg>
      </pc:sldChg>
      <pc:sldMasterChg chg="modSp modSldLayout">
        <pc:chgData name="Zhao Jin" userId="cd05a825-544c-438a-9ba1-08e63db50b47" providerId="ADAL" clId="{65874B2F-8931-4F7F-92A6-4F5F857437F9}" dt="2021-01-21T13:42:57.351" v="42"/>
        <pc:sldMasterMkLst>
          <pc:docMk/>
          <pc:sldMasterMk cId="0" sldId="2147485087"/>
        </pc:sldMasterMkLst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1/27/21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06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2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6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2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8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Arithmetic Computations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Temperature Conversion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Write a program to convert a temperature from Fahrenheit degrees to Celsius degrees: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73206" y="3148641"/>
            <a:ext cx="836376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Implementation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Input</a:t>
            </a:r>
            <a:r>
              <a:rPr lang="en-US" sz="2000" dirty="0"/>
              <a:t>: Get input temperature in Fahrenheit (which is a real number).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double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/>
              <a:t>CS1010_read_double()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Compute</a:t>
            </a:r>
            <a:r>
              <a:rPr lang="en-US" sz="2000" dirty="0"/>
              <a:t>: Apply the formula on the input temperature.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double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convertTemperature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double </a:t>
            </a:r>
            <a:r>
              <a:rPr lang="en-US" sz="2000" dirty="0" err="1">
                <a:sym typeface="Wingdings" panose="05000000000000000000" pitchFamily="2" charset="2"/>
              </a:rPr>
              <a:t>tempF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Output</a:t>
            </a:r>
            <a:r>
              <a:rPr lang="en-US" sz="2000" dirty="0"/>
              <a:t>: Print converted temperature in Celsius (which is a real </a:t>
            </a:r>
            <a:r>
              <a:rPr lang="en-US" sz="2000"/>
              <a:t>number).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void </a:t>
            </a:r>
            <a:r>
              <a:rPr lang="en-US" sz="2000" dirty="0"/>
              <a:t>CS1010_print_double(</a:t>
            </a:r>
            <a:r>
              <a:rPr lang="en-US" sz="2000" dirty="0">
                <a:solidFill>
                  <a:srgbClr val="0000FF"/>
                </a:solidFill>
              </a:rPr>
              <a:t>double</a:t>
            </a:r>
            <a:r>
              <a:rPr lang="en-US" sz="2000" dirty="0"/>
              <a:t> value)</a:t>
            </a:r>
          </a:p>
        </p:txBody>
      </p:sp>
    </p:spTree>
    <p:extLst>
      <p:ext uri="{BB962C8B-B14F-4D97-AF65-F5344CB8AC3E}">
        <p14:creationId xmlns:p14="http://schemas.microsoft.com/office/powerpoint/2010/main" val="2310412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Temperature Conversion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Write a program to convert a temperature from Fahrenheit degrees to Celsius degrees: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73206" y="3148641"/>
            <a:ext cx="836376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B61B6-3BC5-4CDB-B851-D0A8BB4C66F3}"/>
              </a:ext>
            </a:extLst>
          </p:cNvPr>
          <p:cNvSpPr txBox="1"/>
          <p:nvPr/>
        </p:nvSpPr>
        <p:spPr>
          <a:xfrm>
            <a:off x="1972557" y="3742747"/>
            <a:ext cx="1804886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32.5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0.277778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2D0CC-462B-44AE-A278-19035897B822}"/>
              </a:ext>
            </a:extLst>
          </p:cNvPr>
          <p:cNvSpPr txBox="1"/>
          <p:nvPr/>
        </p:nvSpPr>
        <p:spPr>
          <a:xfrm>
            <a:off x="4274352" y="3742746"/>
            <a:ext cx="1804886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-17.777778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00690-EB67-4F69-AD16-692778FE33CF}"/>
              </a:ext>
            </a:extLst>
          </p:cNvPr>
          <p:cNvSpPr txBox="1"/>
          <p:nvPr/>
        </p:nvSpPr>
        <p:spPr>
          <a:xfrm>
            <a:off x="1972557" y="4795096"/>
            <a:ext cx="1804887" cy="70643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-54.3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-47.944444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152EE-93D0-4C3B-8FD2-1E3D69EDB16D}"/>
              </a:ext>
            </a:extLst>
          </p:cNvPr>
          <p:cNvSpPr txBox="1"/>
          <p:nvPr/>
        </p:nvSpPr>
        <p:spPr>
          <a:xfrm>
            <a:off x="4274351" y="4793508"/>
            <a:ext cx="1804887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37.777778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1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 of C Features Banned in CS1010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Increment / Decrement operators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++, --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Less representative / precise types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int, short, float 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Global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Discouraged (but not banned)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scanf</a:t>
            </a:r>
            <a:r>
              <a:rPr lang="en-US" sz="2400" dirty="0"/>
              <a:t> / </a:t>
            </a:r>
            <a:r>
              <a:rPr lang="en-US" sz="2400" dirty="0" err="1"/>
              <a:t>printf</a:t>
            </a: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Skipping of parentheses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DB03E-9D64-4159-B715-8A7364DA86DA}"/>
              </a:ext>
            </a:extLst>
          </p:cNvPr>
          <p:cNvSpPr txBox="1"/>
          <p:nvPr/>
        </p:nvSpPr>
        <p:spPr>
          <a:xfrm>
            <a:off x="6061381" y="5693863"/>
            <a:ext cx="273007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"C in CS1010" for a complete list!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FF041-4467-4623-9444-18376ADE5E33}"/>
              </a:ext>
            </a:extLst>
          </p:cNvPr>
          <p:cNvSpPr txBox="1"/>
          <p:nvPr/>
        </p:nvSpPr>
        <p:spPr>
          <a:xfrm>
            <a:off x="3003767" y="1699573"/>
            <a:ext cx="3551038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c, d;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++a;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b++;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01FD6-8926-4CF2-A39A-604D5EC76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923" y="2096445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c is 2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B5CC2-E0C3-4602-B391-29AF95E6E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299" y="2367930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d is 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F4710-4221-421C-B481-672CC127B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674" y="1550627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2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C7AAAE-12E9-4C4F-A67F-4EEA919E5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921" y="1826882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b is 2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80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Friday of Week 3, 4pm.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have up to three attempts.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5.1 (under Unit 3)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Not graded. To be discussed in </a:t>
            </a:r>
            <a:r>
              <a:rPr lang="en-US" sz="2400"/>
              <a:t>Week 4 </a:t>
            </a:r>
            <a:r>
              <a:rPr lang="en-US" sz="2400" dirty="0"/>
              <a:t>during tutorials / labs.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7: Arithmetic Computations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Basics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Compound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/>
              <a:t>List of C features banned in CS1010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+, -, *, / have the same </a:t>
            </a:r>
            <a:r>
              <a:rPr lang="en-US" sz="2400" dirty="0">
                <a:solidFill>
                  <a:srgbClr val="0000FF"/>
                </a:solidFill>
              </a:rPr>
              <a:t>definition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0000FF"/>
                </a:solidFill>
              </a:rPr>
              <a:t>associativity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0000FF"/>
                </a:solidFill>
              </a:rPr>
              <a:t>precedence</a:t>
            </a:r>
            <a:r>
              <a:rPr lang="en-US" sz="2400" dirty="0"/>
              <a:t> as their math counter-parts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Works on integers / real numbers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() can be used to change / indicate the </a:t>
            </a:r>
            <a:r>
              <a:rPr lang="en-US" sz="2400" dirty="0">
                <a:solidFill>
                  <a:srgbClr val="0000FF"/>
                </a:solidFill>
              </a:rPr>
              <a:t>order of execution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963211" y="2115234"/>
            <a:ext cx="1848570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1D3F8-2997-4537-B236-75249BEBF43F}"/>
              </a:ext>
            </a:extLst>
          </p:cNvPr>
          <p:cNvSpPr txBox="1"/>
          <p:nvPr/>
        </p:nvSpPr>
        <p:spPr>
          <a:xfrm>
            <a:off x="3383280" y="2115233"/>
            <a:ext cx="355091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57538-065E-438D-BECB-E18F160805EA}"/>
              </a:ext>
            </a:extLst>
          </p:cNvPr>
          <p:cNvSpPr txBox="1"/>
          <p:nvPr/>
        </p:nvSpPr>
        <p:spPr>
          <a:xfrm>
            <a:off x="922021" y="4718322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(b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F9392-D4CA-4800-90C1-1131771A8383}"/>
              </a:ext>
            </a:extLst>
          </p:cNvPr>
          <p:cNvSpPr txBox="1"/>
          <p:nvPr/>
        </p:nvSpPr>
        <p:spPr>
          <a:xfrm>
            <a:off x="922021" y="5236037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837" y="2099844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F9B5-1A9E-4831-A13D-19BF153B9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467979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6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37B08A-F756-4E35-9909-8599241F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5205259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60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% is modulo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% b gives the remainder of a divided by b</a:t>
            </a: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Works on integers only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lot more powerful / useful than you think!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922021" y="1780359"/>
            <a:ext cx="2743199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117" y="1745737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8B6E8-C648-4B2A-8BC3-E30DB246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357" y="2031558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b is 7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83B22-9F12-443E-BB3B-A9043201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357" y="2329765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c is 23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9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Compound Operator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following (very common) statements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400" dirty="0"/>
              <a:t>    can be simplified as: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 general, if op is +, -, *, /, % or other binary operators  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400" dirty="0"/>
              <a:t>                      means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5B4-8C04-4110-B95A-C9085C43D5D2}"/>
              </a:ext>
            </a:extLst>
          </p:cNvPr>
          <p:cNvSpPr txBox="1"/>
          <p:nvPr/>
        </p:nvSpPr>
        <p:spPr>
          <a:xfrm>
            <a:off x="906232" y="1732109"/>
            <a:ext cx="766262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= index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// increment the variable index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= age *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// double the variable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E9B18-5E93-46C9-A42F-2935154C4C83}"/>
              </a:ext>
            </a:extLst>
          </p:cNvPr>
          <p:cNvSpPr txBox="1"/>
          <p:nvPr/>
        </p:nvSpPr>
        <p:spPr>
          <a:xfrm>
            <a:off x="906232" y="3110144"/>
            <a:ext cx="175314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845AC-8EEE-4937-A1D5-A9464AD3BB8B}"/>
              </a:ext>
            </a:extLst>
          </p:cNvPr>
          <p:cNvSpPr txBox="1"/>
          <p:nvPr/>
        </p:nvSpPr>
        <p:spPr>
          <a:xfrm>
            <a:off x="963211" y="4827506"/>
            <a:ext cx="133040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op= b;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C17F5-46A6-4070-8125-1946A5F8ABB3}"/>
              </a:ext>
            </a:extLst>
          </p:cNvPr>
          <p:cNvSpPr txBox="1"/>
          <p:nvPr/>
        </p:nvSpPr>
        <p:spPr>
          <a:xfrm>
            <a:off x="3485068" y="4816313"/>
            <a:ext cx="156790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a op b</a:t>
            </a:r>
          </a:p>
        </p:txBody>
      </p:sp>
    </p:spTree>
    <p:extLst>
      <p:ext uri="{BB962C8B-B14F-4D97-AF65-F5344CB8AC3E}">
        <p14:creationId xmlns:p14="http://schemas.microsoft.com/office/powerpoint/2010/main" val="4044705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Incompatible data types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</a:t>
            </a:r>
            <a:r>
              <a:rPr lang="en-US" sz="2400" dirty="0">
                <a:solidFill>
                  <a:srgbClr val="0000FF"/>
                </a:solidFill>
              </a:rPr>
              <a:t>half</a:t>
            </a:r>
            <a:r>
              <a:rPr lang="en-US" sz="2400" dirty="0"/>
              <a:t>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Unintended integer division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</a:t>
            </a:r>
            <a:r>
              <a:rPr lang="en-US" sz="2400" dirty="0">
                <a:solidFill>
                  <a:srgbClr val="0000FF"/>
                </a:solidFill>
              </a:rPr>
              <a:t>half</a:t>
            </a:r>
            <a:r>
              <a:rPr lang="en-US" sz="2400" dirty="0"/>
              <a:t>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28971" y="2224503"/>
            <a:ext cx="240563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5494" y="1962346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5494" y="4686990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D752D-194B-43FD-B744-0163878ED425}"/>
              </a:ext>
            </a:extLst>
          </p:cNvPr>
          <p:cNvSpPr txBox="1"/>
          <p:nvPr/>
        </p:nvSpPr>
        <p:spPr>
          <a:xfrm>
            <a:off x="1328971" y="4079500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C33B6-ACC3-490C-93EF-C4A17D53A66F}"/>
              </a:ext>
            </a:extLst>
          </p:cNvPr>
          <p:cNvSpPr txBox="1"/>
          <p:nvPr/>
        </p:nvSpPr>
        <p:spPr>
          <a:xfrm>
            <a:off x="4925494" y="3813547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C9B30-6313-3A42-9AE8-E11052AB3B07}"/>
              </a:ext>
            </a:extLst>
          </p:cNvPr>
          <p:cNvSpPr txBox="1"/>
          <p:nvPr/>
        </p:nvSpPr>
        <p:spPr>
          <a:xfrm>
            <a:off x="1328970" y="5761934"/>
            <a:ext cx="378704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EE18B-6878-0045-B3ED-50F1002D05F4}"/>
              </a:ext>
            </a:extLst>
          </p:cNvPr>
          <p:cNvSpPr txBox="1"/>
          <p:nvPr/>
        </p:nvSpPr>
        <p:spPr>
          <a:xfrm>
            <a:off x="1328970" y="5322846"/>
            <a:ext cx="2965238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1C2E8-3484-F04C-8219-1AF74C1DD04A}"/>
              </a:ext>
            </a:extLst>
          </p:cNvPr>
          <p:cNvSpPr txBox="1"/>
          <p:nvPr/>
        </p:nvSpPr>
        <p:spPr>
          <a:xfrm>
            <a:off x="5216790" y="5392468"/>
            <a:ext cx="373044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Avoid truncation by changing any of the operands to a real number.</a:t>
            </a:r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27" grpId="0" animBg="1"/>
      <p:bldP spid="28" grpId="0" animBg="1"/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BFE53A2-62B2-4E30-A043-46DC1C0E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are the values of the variables?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4F451-3F52-414E-B5D5-B9A07F5B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744" y="1860244"/>
            <a:ext cx="168185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m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n is 2.0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p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q is 2.5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r is 2.5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325F14-DE33-4EB6-A0A8-20BCEC6C6AAF}"/>
              </a:ext>
            </a:extLst>
          </p:cNvPr>
          <p:cNvSpPr txBox="1"/>
          <p:nvPr/>
        </p:nvSpPr>
        <p:spPr>
          <a:xfrm>
            <a:off x="1074606" y="1896066"/>
            <a:ext cx="4048117" cy="163121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m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 =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54104-6D84-CA47-9A43-320A15451684}"/>
              </a:ext>
            </a:extLst>
          </p:cNvPr>
          <p:cNvSpPr/>
          <p:nvPr/>
        </p:nvSpPr>
        <p:spPr>
          <a:xfrm>
            <a:off x="5347532" y="1903788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72A15-8CE2-3F4B-A058-28D7F8BB7581}"/>
              </a:ext>
            </a:extLst>
          </p:cNvPr>
          <p:cNvSpPr/>
          <p:nvPr/>
        </p:nvSpPr>
        <p:spPr>
          <a:xfrm>
            <a:off x="5360140" y="2183293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B6F36-6000-1841-B92B-245E66B5B334}"/>
              </a:ext>
            </a:extLst>
          </p:cNvPr>
          <p:cNvSpPr/>
          <p:nvPr/>
        </p:nvSpPr>
        <p:spPr>
          <a:xfrm>
            <a:off x="5363328" y="2506342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F59FB-C736-634C-9A74-61206537936E}"/>
              </a:ext>
            </a:extLst>
          </p:cNvPr>
          <p:cNvSpPr/>
          <p:nvPr/>
        </p:nvSpPr>
        <p:spPr>
          <a:xfrm>
            <a:off x="5364149" y="2878505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66A8A-8789-E849-B664-08CAF192849A}"/>
              </a:ext>
            </a:extLst>
          </p:cNvPr>
          <p:cNvSpPr/>
          <p:nvPr/>
        </p:nvSpPr>
        <p:spPr>
          <a:xfrm>
            <a:off x="5319778" y="3146652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50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Temperature Conversion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Write a program to convert a temperature from Fahrenheit degrees to Celsius degrees: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Sample test case: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73206" y="4509410"/>
            <a:ext cx="8363760" cy="187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Analysis: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Input</a:t>
            </a:r>
            <a:r>
              <a:rPr lang="en-US" sz="2000" dirty="0"/>
              <a:t>: </a:t>
            </a:r>
            <a:r>
              <a:rPr lang="en-US" sz="2000" b="1" dirty="0"/>
              <a:t>A real number </a:t>
            </a:r>
            <a:r>
              <a:rPr lang="en-US" sz="2000" dirty="0"/>
              <a:t>representing a temperature in Fahrenheit.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Output</a:t>
            </a:r>
            <a:r>
              <a:rPr lang="en-US" sz="2000" dirty="0"/>
              <a:t>: </a:t>
            </a:r>
            <a:r>
              <a:rPr lang="en-US" sz="2000" b="1" dirty="0"/>
              <a:t>A real number</a:t>
            </a:r>
            <a:r>
              <a:rPr lang="en-US" sz="2000" dirty="0"/>
              <a:t> representing a temperature in Celsius,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Constraint: </a:t>
            </a:r>
            <a:r>
              <a:rPr lang="en-US" sz="2000" dirty="0"/>
              <a:t>The output temperature should be equivalent to the input temperature according to the formula.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8224" y="3630907"/>
            <a:ext cx="1426594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32.5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0.277778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91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Temperature Conversion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Write a program to convert a temperature from Fahrenheit degrees to Celsius degrees: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73206" y="3148641"/>
            <a:ext cx="836376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Input</a:t>
            </a:r>
            <a:r>
              <a:rPr lang="en-US" sz="2000" dirty="0"/>
              <a:t>: Get input temperature in Fahrenheit.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Compute</a:t>
            </a:r>
            <a:r>
              <a:rPr lang="en-US" sz="2000" dirty="0"/>
              <a:t>: Apply the formula on the input temperature.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Output</a:t>
            </a:r>
            <a:r>
              <a:rPr lang="en-US" sz="2000" dirty="0"/>
              <a:t>: Print converted temperature in Celsius.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2371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13719</TotalTime>
  <Words>877</Words>
  <Application>Microsoft Macintosh PowerPoint</Application>
  <PresentationFormat>On-screen Show (4:3)</PresentationFormat>
  <Paragraphs>196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Unit 7: Arithmetic Computations</vt:lpstr>
      <vt:lpstr>The Basics</vt:lpstr>
      <vt:lpstr>The Basics</vt:lpstr>
      <vt:lpstr>Compound Operator</vt:lpstr>
      <vt:lpstr>Common Mistakes</vt:lpstr>
      <vt:lpstr>Pop Quiz</vt:lpstr>
      <vt:lpstr>Ex#1: Temperature Conversion</vt:lpstr>
      <vt:lpstr>Ex#1: Temperature Conversion</vt:lpstr>
      <vt:lpstr>Ex#1: Temperature Conversion</vt:lpstr>
      <vt:lpstr>Ex#1: Temperature Conversion</vt:lpstr>
      <vt:lpstr>List of C Features Banned in CS1010</vt:lpstr>
      <vt:lpstr>Homework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1536</cp:revision>
  <cp:lastPrinted>2014-06-20T04:24:53Z</cp:lastPrinted>
  <dcterms:created xsi:type="dcterms:W3CDTF">1998-09-05T15:03:32Z</dcterms:created>
  <dcterms:modified xsi:type="dcterms:W3CDTF">2021-01-27T04:43:22Z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