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46" r:id="rId4"/>
    <p:sldId id="547" r:id="rId5"/>
    <p:sldId id="548" r:id="rId6"/>
    <p:sldId id="531" r:id="rId7"/>
    <p:sldId id="550" r:id="rId8"/>
    <p:sldId id="549" r:id="rId9"/>
    <p:sldId id="48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00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75" autoAdjust="0"/>
    <p:restoredTop sz="87185" autoAdjust="0"/>
  </p:normalViewPr>
  <p:slideViewPr>
    <p:cSldViewPr snapToGrid="0">
      <p:cViewPr varScale="1">
        <p:scale>
          <a:sx n="99" d="100"/>
          <a:sy n="99" d="100"/>
        </p:scale>
        <p:origin x="11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5:04:08.003" v="5348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1T13:06:43.029" v="4595" actId="5793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1T13:06:43.029" v="4595" actId="5793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1T12:19:56.116" v="2341" actId="1076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1T12:21:58.582" v="2381" actId="1076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1/25/2021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2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</a:t>
            </a:r>
            <a:r>
              <a:rPr lang="en-GB" sz="2800"/>
              <a:t>Math Library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5507" y="4863037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/>
          <p:cNvSpPr/>
          <p:nvPr/>
        </p:nvSpPr>
        <p:spPr bwMode="auto">
          <a:xfrm flipH="1">
            <a:off x="951699" y="4299462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/>
          <p:cNvSpPr/>
          <p:nvPr/>
        </p:nvSpPr>
        <p:spPr bwMode="auto">
          <a:xfrm>
            <a:off x="6053007" y="4317655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D0457CA0-460D-4546-82C4-4CDEB1E2F62C}"/>
              </a:ext>
            </a:extLst>
          </p:cNvPr>
          <p:cNvSpPr/>
          <p:nvPr/>
        </p:nvSpPr>
        <p:spPr bwMode="auto">
          <a:xfrm flipH="1">
            <a:off x="1649979" y="3800109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7EB43FB0-D261-4751-8823-0A4CC64F83DB}"/>
              </a:ext>
            </a:extLst>
          </p:cNvPr>
          <p:cNvSpPr/>
          <p:nvPr/>
        </p:nvSpPr>
        <p:spPr bwMode="auto">
          <a:xfrm>
            <a:off x="5407700" y="3800109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196941FF-7411-441D-AE2E-5CF96E80B024}"/>
              </a:ext>
            </a:extLst>
          </p:cNvPr>
          <p:cNvSpPr/>
          <p:nvPr/>
        </p:nvSpPr>
        <p:spPr bwMode="auto">
          <a:xfrm>
            <a:off x="1383911" y="6238442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FC6CF3F5-B435-44FE-A32E-F676476A0C6D}"/>
              </a:ext>
            </a:extLst>
          </p:cNvPr>
          <p:cNvSpPr/>
          <p:nvPr/>
        </p:nvSpPr>
        <p:spPr bwMode="auto">
          <a:xfrm>
            <a:off x="5271672" y="6260572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7762"/>
              <a:gd name="adj6" fmla="val -50549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53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(call)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the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argument(s)</a:t>
            </a:r>
            <a:r>
              <a:rPr lang="en-US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an </a:t>
            </a:r>
            <a:r>
              <a:rPr lang="en-US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</a:t>
            </a:r>
            <a:r>
              <a:rPr lang="en-US" dirty="0">
                <a:solidFill>
                  <a:srgbClr val="C00000"/>
                </a:solidFill>
              </a:rPr>
              <a:t>a variable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an expression</a:t>
            </a:r>
            <a:r>
              <a:rPr lang="en-US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Don’t forget to declare the variable in advance!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467009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301076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282602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01257" y="5431869"/>
            <a:ext cx="598945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Unit5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a program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code)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2836223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Function definition without the body; </a:t>
            </a: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Allows compilers to check the validity of function calls.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211486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47658-86C5-44EA-871E-3A01CEAC57FD}"/>
              </a:ext>
            </a:extLst>
          </p:cNvPr>
          <p:cNvSpPr txBox="1"/>
          <p:nvPr/>
        </p:nvSpPr>
        <p:spPr>
          <a:xfrm>
            <a:off x="6157840" y="2794665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C3C326-88E2-4EA0-95C1-AD96CD4E7B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30" y="3536037"/>
            <a:ext cx="362361" cy="490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3283462" y="2794666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14" y="3587907"/>
            <a:ext cx="415645" cy="52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41" y="3587907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</a:t>
            </a:r>
            <a:r>
              <a:rPr lang="en-US" sz="2400"/>
              <a:t>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if you do not know how to compile this!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Declaring a variable outside any function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global variable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4529328"/>
            <a:ext cx="651517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nt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re-declaration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439" y="5544990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47502" y="2616137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May lead to many issues.</a:t>
            </a:r>
          </a:p>
          <a:p>
            <a:r>
              <a:rPr lang="en-US" dirty="0"/>
              <a:t>Not allowed in CS1010.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4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Number overflow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 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5261349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D3F77-DB19-42FF-90A5-6260114FAC12}"/>
              </a:ext>
            </a:extLst>
          </p:cNvPr>
          <p:cNvSpPr txBox="1"/>
          <p:nvPr/>
        </p:nvSpPr>
        <p:spPr>
          <a:xfrm>
            <a:off x="4010967" y="479670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Does not</a:t>
            </a:r>
            <a:r>
              <a:rPr lang="en-US" dirty="0"/>
              <a:t> work on platforms with only 16-bit int.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6061381" y="5693863"/>
            <a:ext cx="275559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 </a:t>
            </a:r>
            <a:br>
              <a:rPr lang="en-US" dirty="0"/>
            </a:br>
            <a:r>
              <a:rPr lang="en-US" dirty="0"/>
              <a:t>in CS1010.</a:t>
            </a: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13719</TotalTime>
  <Words>725</Words>
  <Application>Microsoft Office PowerPoint</Application>
  <PresentationFormat>On-screen Show (4:3)</PresentationFormat>
  <Paragraphs>183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Your First C Function</vt:lpstr>
      <vt:lpstr>Your First C Function</vt:lpstr>
      <vt:lpstr>Your First C Program</vt:lpstr>
      <vt:lpstr>Your First C Program</vt:lpstr>
      <vt:lpstr>Functions from the Math Library</vt:lpstr>
      <vt:lpstr>Common Mistakes (1/2)</vt:lpstr>
      <vt:lpstr>Common Mistakes (2/2)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2021-01-25T07:59:29Z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