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468" r:id="rId3"/>
    <p:sldId id="528" r:id="rId4"/>
    <p:sldId id="509" r:id="rId5"/>
    <p:sldId id="530" r:id="rId6"/>
    <p:sldId id="532" r:id="rId7"/>
    <p:sldId id="531" r:id="rId8"/>
    <p:sldId id="525" r:id="rId9"/>
    <p:sldId id="511" r:id="rId10"/>
    <p:sldId id="522" r:id="rId11"/>
    <p:sldId id="534" r:id="rId12"/>
    <p:sldId id="535" r:id="rId13"/>
    <p:sldId id="538" r:id="rId14"/>
    <p:sldId id="537" r:id="rId15"/>
    <p:sldId id="539" r:id="rId16"/>
    <p:sldId id="540" r:id="rId17"/>
    <p:sldId id="541" r:id="rId18"/>
    <p:sldId id="542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185" autoAdjust="0"/>
  </p:normalViewPr>
  <p:slideViewPr>
    <p:cSldViewPr snapToGrid="0">
      <p:cViewPr varScale="1">
        <p:scale>
          <a:sx n="127" d="100"/>
          <a:sy n="127" d="100"/>
        </p:scale>
        <p:origin x="15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7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5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8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1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Unit3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3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latin typeface="Calibri" panose="020F0502020204030204" pitchFamily="34" charset="0"/>
              </a:rPr>
              <a:t>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mean</a:t>
            </a:r>
            <a:r>
              <a:rPr lang="en-US" sz="2400" dirty="0" smtClean="0"/>
              <a:t> </a:t>
            </a:r>
            <a:r>
              <a:rPr lang="en-US" sz="2400" dirty="0"/>
              <a:t>of a list of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Input…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 the </a:t>
            </a:r>
            <a:r>
              <a:rPr lang="en-US" sz="2000" dirty="0" smtClean="0">
                <a:solidFill>
                  <a:srgbClr val="0000FF"/>
                </a:solidFill>
              </a:rPr>
              <a:t>sum of a list of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Divide the sum by k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Output…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8585" y="2645249"/>
            <a:ext cx="155674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could be a function!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29993" y="2758604"/>
            <a:ext cx="4356192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standard deviation</a:t>
            </a:r>
            <a:r>
              <a:rPr lang="en-US" sz="2400" dirty="0" smtClean="0"/>
              <a:t> </a:t>
            </a:r>
            <a:r>
              <a:rPr lang="en-US" sz="2400" dirty="0"/>
              <a:t>of a list </a:t>
            </a:r>
            <a:r>
              <a:rPr lang="en-US" sz="2400" dirty="0" smtClean="0"/>
              <a:t>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 smtClean="0"/>
              <a:t>μ</a:t>
            </a:r>
            <a:r>
              <a:rPr lang="en-US" sz="2400" dirty="0" smtClean="0"/>
              <a:t>: mean (L,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L': subtract (L, k, </a:t>
            </a:r>
            <a:r>
              <a:rPr lang="el-GR" sz="2400" i="1" dirty="0" smtClean="0"/>
              <a:t>μ</a:t>
            </a:r>
            <a:r>
              <a:rPr lang="en-US" sz="2400" i="1" dirty="0" smtClean="0"/>
              <a:t>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L'': square (L',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 smtClean="0"/>
              <a:t>μ</a:t>
            </a:r>
            <a:r>
              <a:rPr lang="en-US" sz="2400" i="1" dirty="0" smtClean="0"/>
              <a:t>''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dirty="0" smtClean="0"/>
              <a:t>mean (L'',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 smtClean="0"/>
              <a:t>result:</a:t>
            </a:r>
            <a:r>
              <a:rPr lang="en-US" sz="2400" dirty="0" smtClean="0"/>
              <a:t> </a:t>
            </a:r>
            <a:r>
              <a:rPr lang="en-US" sz="2400" dirty="0" err="1" smtClean="0"/>
              <a:t>sqrt</a:t>
            </a:r>
            <a:r>
              <a:rPr lang="en-US" sz="2400" dirty="0" smtClean="0"/>
              <a:t> </a:t>
            </a:r>
            <a:r>
              <a:rPr lang="en-US" sz="2400" i="1" dirty="0" smtClean="0"/>
              <a:t>(</a:t>
            </a:r>
            <a:r>
              <a:rPr lang="el-GR" sz="2400" i="1" dirty="0"/>
              <a:t>μ</a:t>
            </a:r>
            <a:r>
              <a:rPr lang="en-US" sz="2400" i="1" dirty="0" smtClean="0"/>
              <a:t>'')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2356" y="3286204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say L = {1, 3, 5, 7, 9}, k = 5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2355" y="3750782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/>
              <a:t>μ</a:t>
            </a:r>
            <a:r>
              <a:rPr lang="en-US" sz="2400" i="1" dirty="0" smtClean="0"/>
              <a:t> = 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54" y="4281090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subtract (L, k, </a:t>
            </a:r>
            <a:r>
              <a:rPr lang="el-GR" sz="2400" dirty="0" smtClean="0"/>
              <a:t>μ</a:t>
            </a:r>
            <a:r>
              <a:rPr lang="en-US" sz="2400" dirty="0" smtClean="0"/>
              <a:t>) = {-4, -2, 0, 2 ,4}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22354" y="4815557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square (L', k) = {16, 4, 0, 4,16}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22354" y="5320892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 smtClean="0"/>
              <a:t>''</a:t>
            </a:r>
            <a:r>
              <a:rPr lang="en-US" sz="2400" dirty="0"/>
              <a:t> </a:t>
            </a:r>
            <a:r>
              <a:rPr lang="en-US" sz="2400" dirty="0" smtClean="0"/>
              <a:t>= mean (L'', k) = 8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9911" y="5844243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el-GR" sz="2400" i="1" dirty="0"/>
              <a:t>μ</a:t>
            </a:r>
            <a:r>
              <a:rPr lang="en-US" sz="2400" i="1" dirty="0" smtClean="0"/>
              <a:t>''</a:t>
            </a:r>
            <a:r>
              <a:rPr lang="en-US" sz="2400" dirty="0" smtClean="0"/>
              <a:t>) = 2.83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87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standard deviation</a:t>
            </a:r>
            <a:r>
              <a:rPr lang="en-US" sz="2400" dirty="0" smtClean="0"/>
              <a:t> </a:t>
            </a:r>
            <a:r>
              <a:rPr lang="en-US" sz="2400" dirty="0"/>
              <a:t>of a list </a:t>
            </a:r>
            <a:r>
              <a:rPr lang="en-US" sz="2400" dirty="0" smtClean="0"/>
              <a:t>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 smtClean="0"/>
              <a:t>result: </a:t>
            </a:r>
            <a:r>
              <a:rPr lang="en-US" sz="2400" i="1" dirty="0" err="1" smtClean="0"/>
              <a:t>sqrt</a:t>
            </a:r>
            <a:r>
              <a:rPr lang="en-US" sz="2400" i="1" dirty="0" smtClean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Reuse of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A function, once defined, can be reused any number of times!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No need to reinvent the wheel every time!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015" y="4436266"/>
            <a:ext cx="223876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mean is used twice!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94863" y="4216820"/>
            <a:ext cx="1042869" cy="415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35067" y="4190348"/>
            <a:ext cx="702804" cy="4305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5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standard deviation</a:t>
            </a:r>
            <a:r>
              <a:rPr lang="en-US" sz="2400" dirty="0" smtClean="0"/>
              <a:t> </a:t>
            </a:r>
            <a:r>
              <a:rPr lang="en-US" sz="2400" dirty="0"/>
              <a:t>of a list </a:t>
            </a:r>
            <a:r>
              <a:rPr lang="en-US" sz="2400" dirty="0" smtClean="0"/>
              <a:t>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 smtClean="0"/>
              <a:t>result: </a:t>
            </a:r>
            <a:r>
              <a:rPr lang="en-US" sz="2400" i="1" dirty="0" err="1" smtClean="0"/>
              <a:t>sqrt</a:t>
            </a:r>
            <a:r>
              <a:rPr lang="en-US" sz="2400" i="1" dirty="0" smtClean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Function calling other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If we treat this computation as a </a:t>
            </a:r>
            <a:r>
              <a:rPr lang="en-US" sz="2000" dirty="0" smtClean="0">
                <a:solidFill>
                  <a:srgbClr val="0000FF"/>
                </a:solidFill>
              </a:rPr>
              <a:t>function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stddev</a:t>
            </a:r>
            <a:r>
              <a:rPr lang="en-US" sz="2000" i="1" dirty="0" smtClean="0"/>
              <a:t> (L, k)</a:t>
            </a:r>
            <a:r>
              <a:rPr lang="en-US" sz="2000" dirty="0" smtClean="0"/>
              <a:t>, it calls </a:t>
            </a:r>
            <a:r>
              <a:rPr lang="en-US" sz="2000" dirty="0" err="1" smtClean="0"/>
              <a:t>sqrt</a:t>
            </a:r>
            <a:r>
              <a:rPr lang="en-US" sz="2000" dirty="0" smtClean="0"/>
              <a:t>, mean, square and subtract to complete the computation.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Even 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Problem: Find the maximum among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Solution from Week 1: use a function max (L, k) that computes the maximum of a given list L of k numbers.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115131"/>
            <a:ext cx="914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7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Even 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Alternative solution: use a function max' (L, </a:t>
            </a:r>
            <a:r>
              <a:rPr lang="en-US" sz="2400" dirty="0" err="1" smtClean="0"/>
              <a:t>i</a:t>
            </a:r>
            <a:r>
              <a:rPr lang="en-US" sz="2400" dirty="0" smtClean="0"/>
              <a:t>, j) which computes the maximum among 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…</a:t>
            </a:r>
            <a:r>
              <a:rPr lang="en-US" sz="2400" dirty="0" err="1" smtClean="0"/>
              <a:t>L</a:t>
            </a:r>
            <a:r>
              <a:rPr lang="en-US" sz="2400" baseline="-25000" dirty="0" err="1" smtClean="0"/>
              <a:t>j</a:t>
            </a:r>
            <a:r>
              <a:rPr lang="en-US" sz="2400" dirty="0"/>
              <a:t> </a:t>
            </a:r>
            <a:r>
              <a:rPr lang="en-US" sz="2400" dirty="0" smtClean="0"/>
              <a:t>in a given list L</a:t>
            </a:r>
            <a:endParaRPr lang="en-US" sz="2400" baseline="-25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E.g., Let say L = {</a:t>
            </a:r>
            <a:r>
              <a:rPr lang="en-US" sz="2400" dirty="0" smtClean="0">
                <a:solidFill>
                  <a:srgbClr val="0000FF"/>
                </a:solidFill>
              </a:rPr>
              <a:t>5, 9, 8, 1, 3, 2</a:t>
            </a:r>
            <a:r>
              <a:rPr lang="en-US" sz="2400" dirty="0" smtClean="0"/>
              <a:t>}, </a:t>
            </a:r>
            <a:r>
              <a:rPr lang="en-US" sz="2400" dirty="0" err="1" smtClean="0"/>
              <a:t>i</a:t>
            </a:r>
            <a:r>
              <a:rPr lang="en-US" sz="2400" dirty="0" smtClean="0"/>
              <a:t> = 0, j = 5. </a:t>
            </a:r>
            <a:br>
              <a:rPr lang="en-US" sz="2400" dirty="0" smtClean="0"/>
            </a:br>
            <a:r>
              <a:rPr lang="en-US" sz="2400" dirty="0" smtClean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>
                <a:sym typeface="Wingdings" panose="05000000000000000000" pitchFamily="2" charset="2"/>
              </a:rPr>
              <a:t>i</a:t>
            </a:r>
            <a:r>
              <a:rPr lang="en-US" sz="2000" dirty="0" smtClean="0">
                <a:sym typeface="Wingdings" panose="05000000000000000000" pitchFamily="2" charset="2"/>
              </a:rPr>
              <a:t> (0) == j (5)?  No. m is</a:t>
            </a:r>
            <a:r>
              <a:rPr lang="en-US" sz="2000" dirty="0" smtClean="0"/>
              <a:t> max' (L, 1, 5) = 9 </a:t>
            </a:r>
            <a:r>
              <a:rPr lang="en-US" sz="2000" dirty="0" smtClean="0">
                <a:sym typeface="Wingdings" panose="05000000000000000000" pitchFamily="2" charset="2"/>
              </a:rPr>
              <a:t> l</a:t>
            </a:r>
            <a:r>
              <a:rPr lang="en-US" sz="2000" baseline="-25000" dirty="0" smtClean="0">
                <a:sym typeface="Wingdings" panose="05000000000000000000" pitchFamily="2" charset="2"/>
              </a:rPr>
              <a:t>0</a:t>
            </a:r>
            <a:r>
              <a:rPr lang="en-US" sz="2000" dirty="0" smtClean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 smtClean="0">
                <a:sym typeface="Wingdings" panose="05000000000000000000" pitchFamily="2" charset="2"/>
              </a:rPr>
              <a:t>, which is the same as max (L, k). 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66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Even 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Problem: Compute the factorial of 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E.g., Let n = 4, n! = 4! = 1*2*3*4 = 24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Solution: Use a function factorial (n) which computes factorial n???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0834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Even 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Solution: Use a function factorial (n) which computes factorial n???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E.g., Let say n = 4.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 (4) == 0? </a:t>
            </a:r>
            <a:r>
              <a:rPr lang="en-US" sz="2000" dirty="0" smtClean="0">
                <a:sym typeface="Wingdings" panose="05000000000000000000" pitchFamily="2" charset="2"/>
              </a:rPr>
              <a:t> No. The answer is n * factorial (3) = 4 * 6 = </a:t>
            </a:r>
            <a:r>
              <a:rPr 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24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905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Even more 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Function calling itself (to solve a simpler version of the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max' (L, 0, 5) uses </a:t>
            </a:r>
            <a:r>
              <a:rPr lang="en-US" sz="2000" dirty="0"/>
              <a:t>max' (L, </a:t>
            </a:r>
            <a:r>
              <a:rPr lang="en-US" sz="2000" dirty="0" smtClean="0"/>
              <a:t>1, </a:t>
            </a:r>
            <a:r>
              <a:rPr lang="en-US" sz="2000" dirty="0"/>
              <a:t>5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factorial (4) uses factorial (3)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This is </a:t>
            </a:r>
            <a:r>
              <a:rPr lang="en-US" sz="2400" dirty="0" smtClean="0">
                <a:solidFill>
                  <a:srgbClr val="0000FF"/>
                </a:solidFill>
              </a:rPr>
              <a:t>Recursion</a:t>
            </a:r>
            <a:r>
              <a:rPr lang="en-US" sz="2400" dirty="0" smtClean="0"/>
              <a:t>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This is </a:t>
            </a:r>
            <a:r>
              <a:rPr lang="en-US" sz="2000" dirty="0">
                <a:solidFill>
                  <a:srgbClr val="0000FF"/>
                </a:solidFill>
              </a:rPr>
              <a:t>Recursion</a:t>
            </a:r>
            <a:r>
              <a:rPr lang="en-US" sz="2000" dirty="0"/>
              <a:t>!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600" dirty="0"/>
              <a:t>This is </a:t>
            </a:r>
            <a:r>
              <a:rPr lang="en-US" sz="1600" dirty="0">
                <a:solidFill>
                  <a:srgbClr val="0000FF"/>
                </a:solidFill>
              </a:rPr>
              <a:t>Recursion</a:t>
            </a:r>
            <a:r>
              <a:rPr lang="en-US" sz="1600" dirty="0" smtClean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200" dirty="0"/>
              <a:t>This is </a:t>
            </a:r>
            <a:r>
              <a:rPr lang="en-US" sz="1200" dirty="0">
                <a:solidFill>
                  <a:srgbClr val="0000FF"/>
                </a:solidFill>
              </a:rPr>
              <a:t>Recursion</a:t>
            </a:r>
            <a:r>
              <a:rPr lang="en-US" sz="1200" dirty="0" smtClean="0"/>
              <a:t>!</a:t>
            </a:r>
          </a:p>
          <a:p>
            <a:pPr marL="2171700" lvl="4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400" dirty="0" smtClean="0"/>
              <a:t>…</a:t>
            </a:r>
            <a:endParaRPr lang="en-US" sz="1400" dirty="0"/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2882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3: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Problem Solving Techniques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Functions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More examples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Even more examples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Problem Solving Techniques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What we have learnt so far…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maximum</a:t>
            </a:r>
            <a:r>
              <a:rPr lang="en-US" sz="2400" dirty="0"/>
              <a:t> among a list of </a:t>
            </a:r>
            <a:r>
              <a:rPr lang="en-US" sz="2400" dirty="0" smtClean="0"/>
              <a:t>numbers (</a:t>
            </a:r>
            <a:r>
              <a:rPr lang="en-US" sz="2400" dirty="0" err="1" smtClean="0"/>
              <a:t>FindMax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5555"/>
          <a:stretch/>
        </p:blipFill>
        <p:spPr>
          <a:xfrm>
            <a:off x="0" y="3238500"/>
            <a:ext cx="9144000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Input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1725" y="6363962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Output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4550" y="29813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Compute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3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Problem Solving Techniques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range (i.e., max-min)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Technique 1: B</a:t>
            </a:r>
            <a:r>
              <a:rPr lang="en-US" sz="2800" dirty="0" smtClean="0">
                <a:solidFill>
                  <a:srgbClr val="0000FF"/>
                </a:solidFill>
              </a:rPr>
              <a:t>reaking it down!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r>
              <a:rPr lang="en-US" sz="2400" dirty="0" smtClean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Compute</a:t>
            </a:r>
            <a:r>
              <a:rPr lang="en-US" sz="2400" dirty="0" smtClean="0"/>
              <a:t>: </a:t>
            </a:r>
            <a:r>
              <a:rPr lang="en-US" sz="2400" dirty="0" smtClean="0"/>
              <a:t>Compute </a:t>
            </a:r>
            <a:r>
              <a:rPr lang="en-US" sz="2400" dirty="0" smtClean="0"/>
              <a:t>the range of a given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r>
              <a:rPr lang="en-US" sz="2400" dirty="0" smtClean="0"/>
              <a:t>: Print the range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Problem Solving Techniques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Find the</a:t>
            </a:r>
            <a:r>
              <a:rPr lang="en-US" sz="2400" dirty="0" smtClean="0">
                <a:solidFill>
                  <a:srgbClr val="0000FF"/>
                </a:solidFill>
              </a:rPr>
              <a:t> range (i.e., max-min)</a:t>
            </a:r>
            <a:r>
              <a:rPr lang="en-US" sz="2400" dirty="0" smtClean="0"/>
              <a:t> of a list of numbers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Technique 2: Borrowing from what we know!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r>
              <a:rPr lang="en-US" sz="2400" dirty="0" smtClean="0"/>
              <a:t>: Read in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Same as the input step for </a:t>
            </a:r>
            <a:r>
              <a:rPr lang="en-US" sz="2000" dirty="0" err="1" smtClean="0"/>
              <a:t>FindMax</a:t>
            </a:r>
            <a:r>
              <a:rPr lang="en-US" sz="2000" dirty="0" smtClean="0"/>
              <a:t> (i.e., read in some numbers)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r>
              <a:rPr lang="en-US" sz="2400" dirty="0" smtClean="0"/>
              <a:t>: Print the range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Same as the output step for </a:t>
            </a:r>
            <a:r>
              <a:rPr lang="en-US" sz="2000" dirty="0" err="1" smtClean="0"/>
              <a:t>FindMax</a:t>
            </a:r>
            <a:r>
              <a:rPr lang="en-US" sz="2000" dirty="0" smtClean="0"/>
              <a:t> (i.e., print one number)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36156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Problem Solving Techniques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about the Compute step?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Technique 3: Wishful thinking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Assume that we have a magical black box for solving a </a:t>
            </a:r>
            <a:r>
              <a:rPr lang="en-US" sz="2400" dirty="0" smtClean="0">
                <a:solidFill>
                  <a:srgbClr val="0000FF"/>
                </a:solidFill>
              </a:rPr>
              <a:t>smaller</a:t>
            </a:r>
            <a:r>
              <a:rPr lang="en-US" sz="2400" dirty="0" smtClean="0"/>
              <a:t> </a:t>
            </a:r>
            <a:r>
              <a:rPr lang="en-US" sz="2400" dirty="0" smtClean="0"/>
              <a:t>problem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i.e., given some inputs, this magical black box produces a value (usually an intermediate result) that we need.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 smtClean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275268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Problem Solving Techniques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Compute: Compute the</a:t>
            </a:r>
            <a:r>
              <a:rPr lang="en-US" sz="2800" dirty="0" smtClean="0">
                <a:solidFill>
                  <a:srgbClr val="0000FF"/>
                </a:solidFill>
              </a:rPr>
              <a:t> range </a:t>
            </a:r>
            <a:r>
              <a:rPr lang="en-US" sz="2800" dirty="0" smtClean="0"/>
              <a:t>of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Compute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maximum </a:t>
            </a:r>
            <a:r>
              <a:rPr lang="en-US" sz="2400" dirty="0"/>
              <a:t>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compute step of </a:t>
            </a:r>
            <a:r>
              <a:rPr lang="en-US" sz="2000" dirty="0" err="1"/>
              <a:t>FindMax</a:t>
            </a:r>
            <a:r>
              <a:rPr lang="en-US" sz="2000" dirty="0"/>
              <a:t> (Borrowing from what we know)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Compute the </a:t>
            </a:r>
            <a:r>
              <a:rPr lang="en-US" sz="2400" dirty="0" smtClean="0">
                <a:solidFill>
                  <a:srgbClr val="0000FF"/>
                </a:solidFill>
              </a:rPr>
              <a:t>minimum</a:t>
            </a:r>
            <a:r>
              <a:rPr lang="en-US" sz="2400" dirty="0" smtClean="0"/>
              <a:t> of a list L of k numbers (Breaking it down)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Assume we have it. </a:t>
            </a:r>
            <a:r>
              <a:rPr lang="en-US" sz="2000" dirty="0"/>
              <a:t>(</a:t>
            </a:r>
            <a:r>
              <a:rPr lang="en-US" sz="2000" dirty="0" smtClean="0"/>
              <a:t>Wishful thinking)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Compute the </a:t>
            </a:r>
            <a:r>
              <a:rPr lang="en-US" sz="2400" dirty="0" smtClean="0">
                <a:solidFill>
                  <a:srgbClr val="0000FF"/>
                </a:solidFill>
              </a:rPr>
              <a:t>difference</a:t>
            </a:r>
            <a:r>
              <a:rPr lang="en-US" sz="2400" dirty="0" smtClean="0"/>
              <a:t> between the maximum and the minimum</a:t>
            </a: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Problem: Find </a:t>
            </a:r>
            <a:r>
              <a:rPr lang="en-US" sz="2800" dirty="0"/>
              <a:t>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</a:t>
            </a:r>
            <a:r>
              <a:rPr lang="en-US" sz="2800" dirty="0" smtClean="0"/>
              <a:t>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</a:t>
            </a:r>
            <a:r>
              <a:rPr lang="en-US" sz="2400" dirty="0" smtClean="0"/>
              <a:t>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</a:t>
            </a:r>
            <a:r>
              <a:rPr lang="en-US" sz="2000" dirty="0" smtClean="0"/>
              <a:t>numbers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  <a:endParaRPr lang="en-US" sz="2000" dirty="0" smtClean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 smtClean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887" y="4857750"/>
            <a:ext cx="5762625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05700" y="4753659"/>
            <a:ext cx="111918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real 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0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Unit3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The Magical Black Box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Given some inputs, it produces </a:t>
            </a:r>
            <a:r>
              <a:rPr lang="en-US" sz="2400" dirty="0"/>
              <a:t>a </a:t>
            </a:r>
            <a:r>
              <a:rPr lang="en-US" sz="2400" dirty="0" smtClean="0"/>
              <a:t>value that we need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Such magical black boxes are called </a:t>
            </a:r>
            <a:r>
              <a:rPr lang="en-US" sz="2800" dirty="0" smtClean="0">
                <a:solidFill>
                  <a:srgbClr val="0000FF"/>
                </a:solidFill>
              </a:rPr>
              <a:t>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Where to find them?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Provided by the standard C library or other libraries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Example: </a:t>
            </a:r>
            <a:r>
              <a:rPr lang="en-US" sz="2400" dirty="0" err="1" smtClean="0"/>
              <a:t>sqrt</a:t>
            </a:r>
            <a:r>
              <a:rPr lang="en-US" sz="2400" dirty="0" smtClean="0"/>
              <a:t>(x) computes the square root of 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13335</TotalTime>
  <Words>1194</Words>
  <Application>Microsoft Office PowerPoint</Application>
  <PresentationFormat>On-screen Show (4:3)</PresentationFormat>
  <Paragraphs>218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Clarity</vt:lpstr>
      <vt:lpstr>PowerPoint Presentation</vt:lpstr>
      <vt:lpstr>Unit 3: Functions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Functions</vt:lpstr>
      <vt:lpstr>More examples</vt:lpstr>
      <vt:lpstr>More examples</vt:lpstr>
      <vt:lpstr>More examples</vt:lpstr>
      <vt:lpstr>More examples</vt:lpstr>
      <vt:lpstr>Even more examples</vt:lpstr>
      <vt:lpstr>Even more examples</vt:lpstr>
      <vt:lpstr>Even more examples</vt:lpstr>
      <vt:lpstr>Even more examples</vt:lpstr>
      <vt:lpstr>Even more examples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1485</cp:revision>
  <cp:lastPrinted>2014-06-20T04:24:53Z</cp:lastPrinted>
  <dcterms:created xsi:type="dcterms:W3CDTF">1998-09-05T15:03:32Z</dcterms:created>
  <dcterms:modified xsi:type="dcterms:W3CDTF">2021-01-13T09:29:21Z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