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8" r:id="rId3"/>
    <p:sldId id="619" r:id="rId4"/>
    <p:sldId id="622" r:id="rId5"/>
    <p:sldId id="640" r:id="rId6"/>
    <p:sldId id="641" r:id="rId7"/>
    <p:sldId id="639" r:id="rId8"/>
    <p:sldId id="64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1" r:id="rId17"/>
    <p:sldId id="632" r:id="rId18"/>
    <p:sldId id="633" r:id="rId19"/>
    <p:sldId id="634" r:id="rId20"/>
    <p:sldId id="635" r:id="rId21"/>
    <p:sldId id="637" r:id="rId22"/>
    <p:sldId id="638" r:id="rId23"/>
    <p:sldId id="636" r:id="rId24"/>
    <p:sldId id="526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5BD38-BBB5-4519-B75D-27F66073E036}" v="1463" dt="2021-03-22T04:43:22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295BD38-BBB5-4519-B75D-27F66073E036}"/>
    <pc:docChg chg="undo redo custSel addSld delSld modSld modMainMaster">
      <pc:chgData name="Zhao Jin" userId="cd05a825-544c-438a-9ba1-08e63db50b47" providerId="ADAL" clId="{6295BD38-BBB5-4519-B75D-27F66073E036}" dt="2021-03-22T05:08:12.451" v="6800" actId="6549"/>
      <pc:docMkLst>
        <pc:docMk/>
      </pc:docMkLst>
      <pc:sldChg chg="modSp mod">
        <pc:chgData name="Zhao Jin" userId="cd05a825-544c-438a-9ba1-08e63db50b47" providerId="ADAL" clId="{6295BD38-BBB5-4519-B75D-27F66073E036}" dt="2021-03-10T03:43:53.060" v="8" actId="20577"/>
        <pc:sldMkLst>
          <pc:docMk/>
          <pc:sldMk cId="0" sldId="256"/>
        </pc:sldMkLst>
        <pc:spChg chg="mod">
          <ac:chgData name="Zhao Jin" userId="cd05a825-544c-438a-9ba1-08e63db50b47" providerId="ADAL" clId="{6295BD38-BBB5-4519-B75D-27F66073E036}" dt="2021-03-10T03:43:50.77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3.060" v="8" actId="20577"/>
          <ac:spMkLst>
            <pc:docMk/>
            <pc:sldMk cId="0" sldId="256"/>
            <ac:spMk id="11" creationId="{00000000-0000-0000-0000-000000000000}"/>
          </ac:spMkLst>
        </pc:spChg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5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7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8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0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1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2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3"/>
        </pc:sldMkLst>
      </pc:sldChg>
      <pc:sldChg chg="modSp mod">
        <pc:chgData name="Zhao Jin" userId="cd05a825-544c-438a-9ba1-08e63db50b47" providerId="ADAL" clId="{6295BD38-BBB5-4519-B75D-27F66073E036}" dt="2021-03-11T04:14:37.537" v="104" actId="20577"/>
        <pc:sldMkLst>
          <pc:docMk/>
          <pc:sldMk cId="2438607696" sldId="468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8.653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14:37.537" v="10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6295BD38-BBB5-4519-B75D-27F66073E036}" dt="2021-03-22T05:08:12.451" v="6800" actId="6549"/>
        <pc:sldMkLst>
          <pc:docMk/>
          <pc:sldMk cId="1067695719" sldId="526"/>
        </pc:sldMkLst>
        <pc:spChg chg="mod">
          <ac:chgData name="Zhao Jin" userId="cd05a825-544c-438a-9ba1-08e63db50b47" providerId="ADAL" clId="{6295BD38-BBB5-4519-B75D-27F66073E036}" dt="2021-03-22T05:08:12.451" v="6800" actId="6549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427618944" sldId="55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813128722" sldId="61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813128722" sldId="61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22T04:15:30.251" v="6586" actId="1035"/>
        <pc:sldMkLst>
          <pc:docMk/>
          <pc:sldMk cId="4017697766" sldId="61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17697766" sldId="61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2.454" v="248" actId="6549"/>
          <ac:spMkLst>
            <pc:docMk/>
            <pc:sldMk cId="4017697766" sldId="61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7.505" v="107" actId="478"/>
          <ac:spMkLst>
            <pc:docMk/>
            <pc:sldMk cId="4017697766" sldId="619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22T04:15:30.251" v="6586" actId="1035"/>
          <ac:grpSpMkLst>
            <pc:docMk/>
            <pc:sldMk cId="4017697766" sldId="619"/>
            <ac:grpSpMk id="9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04:21.183" v="3043" actId="6549"/>
        <pc:sldMkLst>
          <pc:docMk/>
          <pc:sldMk cId="2354049572" sldId="62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354049572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4:21.183" v="3043" actId="6549"/>
          <ac:spMkLst>
            <pc:docMk/>
            <pc:sldMk cId="2354049572" sldId="622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4.149" v="249" actId="6549"/>
          <ac:spMkLst>
            <pc:docMk/>
            <pc:sldMk cId="2354049572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8.425" v="108" actId="478"/>
          <ac:spMkLst>
            <pc:docMk/>
            <pc:sldMk cId="2354049572" sldId="622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4:26:30.465" v="567" actId="20577"/>
        <pc:sldMkLst>
          <pc:docMk/>
          <pc:sldMk cId="1059822798" sldId="62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059822798" sldId="62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6:30.465" v="567" actId="20577"/>
          <ac:spMkLst>
            <pc:docMk/>
            <pc:sldMk cId="1059822798" sldId="623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26.142" v="287" actId="20577"/>
          <ac:spMkLst>
            <pc:docMk/>
            <pc:sldMk cId="1059822798" sldId="623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0.537" v="111" actId="478"/>
          <ac:spMkLst>
            <pc:docMk/>
            <pc:sldMk cId="1059822798" sldId="623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6:01:41.275" v="6309" actId="571"/>
        <pc:sldMkLst>
          <pc:docMk/>
          <pc:sldMk cId="1465211527" sldId="624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465211527" sldId="624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1:20.608" v="769" actId="20577"/>
          <ac:spMkLst>
            <pc:docMk/>
            <pc:sldMk cId="1465211527" sldId="624"/>
            <ac:spMk id="3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8:52.829" v="635" actId="1037"/>
          <ac:spMkLst>
            <pc:docMk/>
            <pc:sldMk cId="1465211527" sldId="624"/>
            <ac:spMk id="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26.419" v="742" actId="14100"/>
          <ac:spMkLst>
            <pc:docMk/>
            <pc:sldMk cId="1465211527" sldId="624"/>
            <ac:spMk id="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19.935" v="754" actId="207"/>
          <ac:spMkLst>
            <pc:docMk/>
            <pc:sldMk cId="1465211527" sldId="624"/>
            <ac:spMk id="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58.862" v="749" actId="20577"/>
          <ac:spMkLst>
            <pc:docMk/>
            <pc:sldMk cId="1465211527" sldId="624"/>
            <ac:spMk id="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01.880" v="751" actId="20577"/>
          <ac:spMkLst>
            <pc:docMk/>
            <pc:sldMk cId="1465211527" sldId="624"/>
            <ac:spMk id="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4.432" v="929" actId="20577"/>
          <ac:spMkLst>
            <pc:docMk/>
            <pc:sldMk cId="1465211527" sldId="624"/>
            <ac:spMk id="5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7.757" v="927" actId="1038"/>
          <ac:spMkLst>
            <pc:docMk/>
            <pc:sldMk cId="1465211527" sldId="624"/>
            <ac:spMk id="5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3.806" v="924" actId="1038"/>
          <ac:spMkLst>
            <pc:docMk/>
            <pc:sldMk cId="1465211527" sldId="624"/>
            <ac:spMk id="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19.290" v="914" actId="1076"/>
          <ac:spMkLst>
            <pc:docMk/>
            <pc:sldMk cId="1465211527" sldId="624"/>
            <ac:spMk id="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6.632" v="935" actId="20577"/>
          <ac:spMkLst>
            <pc:docMk/>
            <pc:sldMk cId="1465211527" sldId="624"/>
            <ac:spMk id="6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9.656" v="937" actId="20577"/>
          <ac:spMkLst>
            <pc:docMk/>
            <pc:sldMk cId="1465211527" sldId="624"/>
            <ac:spMk id="6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0.959" v="938" actId="20577"/>
          <ac:spMkLst>
            <pc:docMk/>
            <pc:sldMk cId="1465211527" sldId="624"/>
            <ac:spMk id="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4.512" v="940" actId="20577"/>
          <ac:spMkLst>
            <pc:docMk/>
            <pc:sldMk cId="1465211527" sldId="624"/>
            <ac:spMk id="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5.536" v="942" actId="20577"/>
          <ac:spMkLst>
            <pc:docMk/>
            <pc:sldMk cId="1465211527" sldId="624"/>
            <ac:spMk id="6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37.145" v="756" actId="207"/>
          <ac:spMkLst>
            <pc:docMk/>
            <pc:sldMk cId="1465211527" sldId="624"/>
            <ac:spMk id="6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5.800" v="931" actId="20577"/>
          <ac:spMkLst>
            <pc:docMk/>
            <pc:sldMk cId="1465211527" sldId="624"/>
            <ac:spMk id="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0.023" v="1014" actId="1038"/>
          <ac:spMkLst>
            <pc:docMk/>
            <pc:sldMk cId="1465211527" sldId="624"/>
            <ac:spMk id="7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12.987" v="963" actId="1037"/>
          <ac:spMkLst>
            <pc:docMk/>
            <pc:sldMk cId="1465211527" sldId="624"/>
            <ac:spMk id="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7.807" v="1072" actId="1037"/>
          <ac:spMkLst>
            <pc:docMk/>
            <pc:sldMk cId="1465211527" sldId="624"/>
            <ac:spMk id="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8.224" v="1076" actId="20577"/>
          <ac:spMkLst>
            <pc:docMk/>
            <pc:sldMk cId="1465211527" sldId="624"/>
            <ac:spMk id="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9.720" v="1078" actId="20577"/>
          <ac:spMkLst>
            <pc:docMk/>
            <pc:sldMk cId="1465211527" sldId="624"/>
            <ac:spMk id="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0.575" v="1079" actId="20577"/>
          <ac:spMkLst>
            <pc:docMk/>
            <pc:sldMk cId="1465211527" sldId="624"/>
            <ac:spMk id="8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2.552" v="1081" actId="20577"/>
          <ac:spMkLst>
            <pc:docMk/>
            <pc:sldMk cId="1465211527" sldId="624"/>
            <ac:spMk id="8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3.663" v="1083" actId="20577"/>
          <ac:spMkLst>
            <pc:docMk/>
            <pc:sldMk cId="1465211527" sldId="624"/>
            <ac:spMk id="8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3.928" v="1074" actId="20577"/>
          <ac:spMkLst>
            <pc:docMk/>
            <pc:sldMk cId="1465211527" sldId="624"/>
            <ac:spMk id="8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47.519" v="758" actId="207"/>
          <ac:spMkLst>
            <pc:docMk/>
            <pc:sldMk cId="1465211527" sldId="624"/>
            <ac:spMk id="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6.896" v="933" actId="20577"/>
          <ac:spMkLst>
            <pc:docMk/>
            <pc:sldMk cId="1465211527" sldId="624"/>
            <ac:spMk id="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24.595" v="1140" actId="1038"/>
          <ac:spMkLst>
            <pc:docMk/>
            <pc:sldMk cId="1465211527" sldId="624"/>
            <ac:spMk id="9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6.781" v="1200" actId="1038"/>
          <ac:spMkLst>
            <pc:docMk/>
            <pc:sldMk cId="1465211527" sldId="624"/>
            <ac:spMk id="9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4.990" v="1196" actId="14100"/>
          <ac:spMkLst>
            <pc:docMk/>
            <pc:sldMk cId="1465211527" sldId="624"/>
            <ac:spMk id="95" creationId="{00000000-0000-0000-0000-00000000000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6" creationId="{4CC7DD77-4A8C-4FD1-ACC1-153D6430C8A2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7" creationId="{ABD0D736-8C84-4047-BC99-075902E76BD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8" creationId="{8DF0C429-AD06-44FE-AA21-37866209E22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9" creationId="{99F0537A-4F0D-4E34-89D1-580086D324E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0" creationId="{1F46C2FB-1AFB-46DA-81B1-4C5878DBCF36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1" creationId="{77988790-F1E8-488C-89F1-7F5FB63A4C7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2" creationId="{41DB7B1D-2BF7-4D8A-A023-180182EA41F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3" creationId="{4C7D5312-0F94-457E-96A1-FF0D1E559297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4" creationId="{1050A152-3495-4337-9B47-4223104CF11D}"/>
          </ac:spMkLst>
        </pc:spChg>
        <pc:spChg chg="mod">
          <ac:chgData name="Zhao Jin" userId="cd05a825-544c-438a-9ba1-08e63db50b47" providerId="ADAL" clId="{6295BD38-BBB5-4519-B75D-27F66073E036}" dt="2021-03-11T04:28:55.465" v="637" actId="1076"/>
          <ac:spMkLst>
            <pc:docMk/>
            <pc:sldMk cId="1465211527" sldId="624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1.578" v="112" actId="478"/>
          <ac:spMkLst>
            <pc:docMk/>
            <pc:sldMk cId="1465211527" sldId="624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6:01:41.275" v="6309" actId="571"/>
          <ac:grpSpMkLst>
            <pc:docMk/>
            <pc:sldMk cId="1465211527" sldId="624"/>
            <ac:grpSpMk id="1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9:00.993" v="706" actId="1038"/>
          <ac:grpSpMkLst>
            <pc:docMk/>
            <pc:sldMk cId="1465211527" sldId="624"/>
            <ac:grpSpMk id="32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8:52.829" v="635" actId="1037"/>
          <ac:grpSpMkLst>
            <pc:docMk/>
            <pc:sldMk cId="1465211527" sldId="624"/>
            <ac:grpSpMk id="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7.757" v="927" actId="1038"/>
          <ac:grpSpMkLst>
            <pc:docMk/>
            <pc:sldMk cId="1465211527" sldId="624"/>
            <ac:grpSpMk id="5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3.806" v="924" actId="1038"/>
          <ac:grpSpMkLst>
            <pc:docMk/>
            <pc:sldMk cId="1465211527" sldId="624"/>
            <ac:grpSpMk id="5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20.023" v="1014" actId="1038"/>
          <ac:grpSpMkLst>
            <pc:docMk/>
            <pc:sldMk cId="1465211527" sldId="624"/>
            <ac:grpSpMk id="7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12.987" v="963" actId="1037"/>
          <ac:grpSpMkLst>
            <pc:docMk/>
            <pc:sldMk cId="1465211527" sldId="624"/>
            <ac:grpSpMk id="73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24.595" v="1140" actId="1038"/>
          <ac:grpSpMkLst>
            <pc:docMk/>
            <pc:sldMk cId="1465211527" sldId="624"/>
            <ac:grpSpMk id="8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36.781" v="1200" actId="1038"/>
          <ac:grpSpMkLst>
            <pc:docMk/>
            <pc:sldMk cId="1465211527" sldId="624"/>
            <ac:grpSpMk id="92" creationId="{00000000-0000-0000-0000-000000000000}"/>
          </ac:grpSpMkLst>
        </pc:grpChg>
        <pc:cxnChg chg="mod">
          <ac:chgData name="Zhao Jin" userId="cd05a825-544c-438a-9ba1-08e63db50b47" providerId="ADAL" clId="{6295BD38-BBB5-4519-B75D-27F66073E036}" dt="2021-03-11T04:29:00.993" v="706" actId="1038"/>
          <ac:cxnSpMkLst>
            <pc:docMk/>
            <pc:sldMk cId="1465211527" sldId="624"/>
            <ac:cxnSpMk id="3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28:52.829" v="635" actId="1037"/>
          <ac:cxnSpMkLst>
            <pc:docMk/>
            <pc:sldMk cId="1465211527" sldId="624"/>
            <ac:cxnSpMk id="3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7.757" v="927" actId="1038"/>
          <ac:cxnSpMkLst>
            <pc:docMk/>
            <pc:sldMk cId="1465211527" sldId="624"/>
            <ac:cxnSpMk id="52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3.806" v="924" actId="1038"/>
          <ac:cxnSpMkLst>
            <pc:docMk/>
            <pc:sldMk cId="1465211527" sldId="624"/>
            <ac:cxnSpMk id="55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20.023" v="1014" actId="1038"/>
          <ac:cxnSpMkLst>
            <pc:docMk/>
            <pc:sldMk cId="1465211527" sldId="624"/>
            <ac:cxnSpMk id="7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12.987" v="963" actId="1037"/>
          <ac:cxnSpMkLst>
            <pc:docMk/>
            <pc:sldMk cId="1465211527" sldId="624"/>
            <ac:cxnSpMk id="74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24.595" v="1140" actId="1038"/>
          <ac:cxnSpMkLst>
            <pc:docMk/>
            <pc:sldMk cId="1465211527" sldId="624"/>
            <ac:cxnSpMk id="9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36.781" v="1200" actId="1038"/>
          <ac:cxnSpMkLst>
            <pc:docMk/>
            <pc:sldMk cId="1465211527" sldId="624"/>
            <ac:cxnSpMk id="93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3-11T04:43:23.514" v="1978" actId="1035"/>
        <pc:sldMkLst>
          <pc:docMk/>
          <pc:sldMk cId="2987467254" sldId="625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87467254" sldId="625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1.713" v="1234" actId="478"/>
          <ac:spMkLst>
            <pc:docMk/>
            <pc:sldMk cId="2987467254" sldId="625"/>
            <ac:spMk id="95" creationId="{1D7B8027-9B46-4091-A673-B7A878A78617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9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3.832" v="1330" actId="20577"/>
          <ac:spMkLst>
            <pc:docMk/>
            <pc:sldMk cId="2987467254" sldId="625"/>
            <ac:spMk id="1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0.925" v="1326" actId="1038"/>
          <ac:spMkLst>
            <pc:docMk/>
            <pc:sldMk cId="2987467254" sldId="625"/>
            <ac:spMk id="1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8.900" v="1371" actId="1037"/>
          <ac:spMkLst>
            <pc:docMk/>
            <pc:sldMk cId="2987467254" sldId="625"/>
            <ac:spMk id="1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5:57.245" v="1212" actId="1035"/>
          <ac:spMkLst>
            <pc:docMk/>
            <pc:sldMk cId="2987467254" sldId="625"/>
            <ac:spMk id="1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48.575" v="1452" actId="20577"/>
          <ac:spMkLst>
            <pc:docMk/>
            <pc:sldMk cId="2987467254" sldId="625"/>
            <ac:spMk id="1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0.672" v="1454" actId="20577"/>
          <ac:spMkLst>
            <pc:docMk/>
            <pc:sldMk cId="2987467254" sldId="625"/>
            <ac:spMk id="1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1.677" v="1455" actId="20577"/>
          <ac:spMkLst>
            <pc:docMk/>
            <pc:sldMk cId="2987467254" sldId="625"/>
            <ac:spMk id="1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4.831" v="1457" actId="20577"/>
          <ac:spMkLst>
            <pc:docMk/>
            <pc:sldMk cId="2987467254" sldId="625"/>
            <ac:spMk id="1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19.564" v="1238" actId="207"/>
          <ac:spMkLst>
            <pc:docMk/>
            <pc:sldMk cId="2987467254" sldId="625"/>
            <ac:spMk id="123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4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0:13.408" v="1544" actId="20577"/>
          <ac:spMkLst>
            <pc:docMk/>
            <pc:sldMk cId="2987467254" sldId="625"/>
            <ac:spMk id="1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5.151" v="1546" actId="20577"/>
          <ac:spMkLst>
            <pc:docMk/>
            <pc:sldMk cId="2987467254" sldId="625"/>
            <ac:spMk id="1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06.338" v="1510" actId="14100"/>
          <ac:spMkLst>
            <pc:docMk/>
            <pc:sldMk cId="2987467254" sldId="625"/>
            <ac:spMk id="13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3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07.464" v="1542" actId="20577"/>
          <ac:spMkLst>
            <pc:docMk/>
            <pc:sldMk cId="2987467254" sldId="625"/>
            <ac:spMk id="1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7.791" v="1558" actId="20577"/>
          <ac:spMkLst>
            <pc:docMk/>
            <pc:sldMk cId="2987467254" sldId="625"/>
            <ac:spMk id="1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8.759" v="1559" actId="20577"/>
          <ac:spMkLst>
            <pc:docMk/>
            <pc:sldMk cId="2987467254" sldId="625"/>
            <ac:spMk id="13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7.487" v="1548" actId="20577"/>
          <ac:spMkLst>
            <pc:docMk/>
            <pc:sldMk cId="2987467254" sldId="625"/>
            <ac:spMk id="14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56.623" v="1540" actId="207"/>
          <ac:spMkLst>
            <pc:docMk/>
            <pc:sldMk cId="2987467254" sldId="625"/>
            <ac:spMk id="1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1.280" v="1556" actId="20577"/>
          <ac:spMkLst>
            <pc:docMk/>
            <pc:sldMk cId="2987467254" sldId="625"/>
            <ac:spMk id="1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2.883" v="1700" actId="1037"/>
          <ac:spMkLst>
            <pc:docMk/>
            <pc:sldMk cId="2987467254" sldId="625"/>
            <ac:spMk id="14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7.421" v="1738" actId="1038"/>
          <ac:spMkLst>
            <pc:docMk/>
            <pc:sldMk cId="2987467254" sldId="625"/>
            <ac:spMk id="15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03.983" v="1741" actId="14100"/>
          <ac:spMkLst>
            <pc:docMk/>
            <pc:sldMk cId="2987467254" sldId="625"/>
            <ac:spMk id="15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13.800" v="1744" actId="20577"/>
          <ac:spMkLst>
            <pc:docMk/>
            <pc:sldMk cId="2987467254" sldId="625"/>
            <ac:spMk id="15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32.117" v="1952" actId="14100"/>
          <ac:spMkLst>
            <pc:docMk/>
            <pc:sldMk cId="2987467254" sldId="625"/>
            <ac:spMk id="17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2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4.023" v="1235" actId="478"/>
          <ac:spMkLst>
            <pc:docMk/>
            <pc:sldMk cId="2987467254" sldId="625"/>
            <ac:spMk id="185" creationId="{BD261622-961F-439A-A0F1-8B0BC71FBB39}"/>
          </ac:spMkLst>
        </pc:spChg>
        <pc:spChg chg="add del mod">
          <ac:chgData name="Zhao Jin" userId="cd05a825-544c-438a-9ba1-08e63db50b47" providerId="ADAL" clId="{6295BD38-BBB5-4519-B75D-27F66073E036}" dt="2021-03-11T04:36:05.449" v="1236" actId="478"/>
          <ac:spMkLst>
            <pc:docMk/>
            <pc:sldMk cId="2987467254" sldId="625"/>
            <ac:spMk id="186" creationId="{DF5BE3FB-DA14-4850-88D2-A3C3837D6CA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7" creationId="{2635C6EB-5956-429F-9C9E-92E879F1CD40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8" creationId="{63E9D352-FB9B-4447-A66A-0EC8612FAD3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9" creationId="{A2EDBBC2-6AC5-4A87-9EA1-21A39E527E1D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90" creationId="{A25E77F3-EC80-49AD-858D-E0BDFE03B552}"/>
          </ac:spMkLst>
        </pc:spChg>
        <pc:spChg chg="mod">
          <ac:chgData name="Zhao Jin" userId="cd05a825-544c-438a-9ba1-08e63db50b47" providerId="ADAL" clId="{6295BD38-BBB5-4519-B75D-27F66073E036}" dt="2021-03-11T04:20:34.313" v="293" actId="6549"/>
          <ac:spMkLst>
            <pc:docMk/>
            <pc:sldMk cId="2987467254" sldId="625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3.489" v="114" actId="478"/>
          <ac:spMkLst>
            <pc:docMk/>
            <pc:sldMk cId="2987467254" sldId="625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7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10.925" v="1326" actId="1038"/>
          <ac:grpSpMkLst>
            <pc:docMk/>
            <pc:sldMk cId="2987467254" sldId="625"/>
            <ac:grpSpMk id="112" creationId="{00000000-0000-0000-0000-000000000000}"/>
          </ac:grpSpMkLst>
        </pc:grpChg>
        <pc:grpChg chg="add del mod">
          <ac:chgData name="Zhao Jin" userId="cd05a825-544c-438a-9ba1-08e63db50b47" providerId="ADAL" clId="{6295BD38-BBB5-4519-B75D-27F66073E036}" dt="2021-03-11T04:36:23.393" v="1240" actId="478"/>
          <ac:grpSpMkLst>
            <pc:docMk/>
            <pc:sldMk cId="2987467254" sldId="625"/>
            <ac:grpSpMk id="11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5:57.245" v="1212" actId="1035"/>
          <ac:grpSpMkLst>
            <pc:docMk/>
            <pc:sldMk cId="2987467254" sldId="625"/>
            <ac:grpSpMk id="117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32.532" v="1529" actId="1037"/>
          <ac:grpSpMkLst>
            <pc:docMk/>
            <pc:sldMk cId="2987467254" sldId="625"/>
            <ac:grpSpMk id="12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2.883" v="1700" actId="1037"/>
          <ac:grpSpMkLst>
            <pc:docMk/>
            <pc:sldMk cId="2987467254" sldId="625"/>
            <ac:grpSpMk id="14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7.421" v="1738" actId="1038"/>
          <ac:grpSpMkLst>
            <pc:docMk/>
            <pc:sldMk cId="2987467254" sldId="625"/>
            <ac:grpSpMk id="14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2:24.794" v="1950" actId="1037"/>
          <ac:grpSpMkLst>
            <pc:docMk/>
            <pc:sldMk cId="2987467254" sldId="625"/>
            <ac:grpSpMk id="16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2" creationId="{00000000-0000-0000-0000-000000000000}"/>
          </ac:grpSpMkLst>
        </pc:grpChg>
        <pc:cxnChg chg="mod">
          <ac:chgData name="Zhao Jin" userId="cd05a825-544c-438a-9ba1-08e63db50b47" providerId="ADAL" clId="{6295BD38-BBB5-4519-B75D-27F66073E036}" dt="2021-03-11T04:37:10.925" v="1326" actId="1038"/>
          <ac:cxnSpMkLst>
            <pc:docMk/>
            <pc:sldMk cId="2987467254" sldId="625"/>
            <ac:cxnSpMk id="11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4.693" v="1535" actId="1038"/>
          <ac:cxnSpMkLst>
            <pc:docMk/>
            <pc:sldMk cId="2987467254" sldId="625"/>
            <ac:cxnSpMk id="129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2.532" v="1529" actId="1037"/>
          <ac:cxnSpMkLst>
            <pc:docMk/>
            <pc:sldMk cId="2987467254" sldId="625"/>
            <ac:cxnSpMk id="13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2.883" v="1700" actId="1037"/>
          <ac:cxnSpMkLst>
            <pc:docMk/>
            <pc:sldMk cId="2987467254" sldId="625"/>
            <ac:cxnSpMk id="147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7.421" v="1738" actId="1038"/>
          <ac:cxnSpMkLst>
            <pc:docMk/>
            <pc:sldMk cId="2987467254" sldId="625"/>
            <ac:cxnSpMk id="15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8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3-11T05:14:18.367" v="3962" actId="27636"/>
        <pc:sldMkLst>
          <pc:docMk/>
          <pc:sldMk cId="2795639249" sldId="626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95639249" sldId="626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1" creationId="{5764B370-A368-4762-ADE2-0CDB5208A429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3" creationId="{AE5EB1D5-2D8B-4109-9EE0-FD318EC3B6C5}"/>
          </ac:spMkLst>
        </pc:spChg>
        <pc:spChg chg="add del mod">
          <ac:chgData name="Zhao Jin" userId="cd05a825-544c-438a-9ba1-08e63db50b47" providerId="ADAL" clId="{6295BD38-BBB5-4519-B75D-27F66073E036}" dt="2021-03-11T04:52:06.151" v="2340" actId="478"/>
          <ac:spMkLst>
            <pc:docMk/>
            <pc:sldMk cId="2795639249" sldId="626"/>
            <ac:spMk id="14" creationId="{664B43BA-896E-42CD-950D-1EF2FAE84EBB}"/>
          </ac:spMkLst>
        </pc:spChg>
        <pc:spChg chg="mod topLvl">
          <ac:chgData name="Zhao Jin" userId="cd05a825-544c-438a-9ba1-08e63db50b47" providerId="ADAL" clId="{6295BD38-BBB5-4519-B75D-27F66073E036}" dt="2021-03-11T04:51:59.109" v="2327" actId="207"/>
          <ac:spMkLst>
            <pc:docMk/>
            <pc:sldMk cId="2795639249" sldId="626"/>
            <ac:spMk id="185" creationId="{00000000-0000-0000-0000-000000000000}"/>
          </ac:spMkLst>
        </pc:spChg>
        <pc:spChg chg="del topLvl">
          <ac:chgData name="Zhao Jin" userId="cd05a825-544c-438a-9ba1-08e63db50b47" providerId="ADAL" clId="{6295BD38-BBB5-4519-B75D-27F66073E036}" dt="2021-03-11T04:43:34.080" v="1980" actId="478"/>
          <ac:spMkLst>
            <pc:docMk/>
            <pc:sldMk cId="2795639249" sldId="626"/>
            <ac:spMk id="186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5:51.079" v="2016" actId="14100"/>
          <ac:spMkLst>
            <pc:docMk/>
            <pc:sldMk cId="2795639249" sldId="626"/>
            <ac:spMk id="1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5:53.604" v="2017" actId="14100"/>
          <ac:spMkLst>
            <pc:docMk/>
            <pc:sldMk cId="2795639249" sldId="626"/>
            <ac:spMk id="1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18.367" v="3962" actId="27636"/>
          <ac:spMkLst>
            <pc:docMk/>
            <pc:sldMk cId="2795639249" sldId="626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4.729" v="115" actId="478"/>
          <ac:spMkLst>
            <pc:docMk/>
            <pc:sldMk cId="2795639249" sldId="626"/>
            <ac:spMk id="14340" creationId="{00000000-0000-0000-0000-000000000000}"/>
          </ac:spMkLst>
        </pc:spChg>
        <pc:grpChg chg="del">
          <ac:chgData name="Zhao Jin" userId="cd05a825-544c-438a-9ba1-08e63db50b47" providerId="ADAL" clId="{6295BD38-BBB5-4519-B75D-27F66073E036}" dt="2021-03-11T04:43:34.080" v="1980" actId="478"/>
          <ac:grpSpMkLst>
            <pc:docMk/>
            <pc:sldMk cId="2795639249" sldId="626"/>
            <ac:grpSpMk id="95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6295BD38-BBB5-4519-B75D-27F66073E036}" dt="2021-03-11T05:19:55.862" v="4172" actId="20577"/>
        <pc:sldMkLst>
          <pc:docMk/>
          <pc:sldMk cId="2972154240" sldId="627"/>
        </pc:sldMkLst>
        <pc:spChg chg="add del mod">
          <ac:chgData name="Zhao Jin" userId="cd05a825-544c-438a-9ba1-08e63db50b47" providerId="ADAL" clId="{6295BD38-BBB5-4519-B75D-27F66073E036}" dt="2021-03-11T05:02:36.779" v="2921" actId="478"/>
          <ac:spMkLst>
            <pc:docMk/>
            <pc:sldMk cId="2972154240" sldId="627"/>
            <ac:spMk id="2" creationId="{C0C38AC4-CB02-4862-9F02-961131E0C933}"/>
          </ac:spMkLst>
        </pc:spChg>
        <pc:spChg chg="add del">
          <ac:chgData name="Zhao Jin" userId="cd05a825-544c-438a-9ba1-08e63db50b47" providerId="ADAL" clId="{6295BD38-BBB5-4519-B75D-27F66073E036}" dt="2021-03-11T05:02:29.818" v="2920"/>
          <ac:spMkLst>
            <pc:docMk/>
            <pc:sldMk cId="2972154240" sldId="627"/>
            <ac:spMk id="3" creationId="{C0D523E2-43DA-432B-A1BE-1A1AE84A7861}"/>
          </ac:spMkLst>
        </pc:spChg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72154240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9:55.862" v="4172" actId="20577"/>
          <ac:spMkLst>
            <pc:docMk/>
            <pc:sldMk cId="2972154240" sldId="627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43.569" v="301" actId="20577"/>
          <ac:spMkLst>
            <pc:docMk/>
            <pc:sldMk cId="2972154240" sldId="627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6.857" v="119" actId="478"/>
          <ac:spMkLst>
            <pc:docMk/>
            <pc:sldMk cId="2972154240" sldId="627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6295BD38-BBB5-4519-B75D-27F66073E036}" dt="2021-03-11T05:04:02.022" v="3040" actId="1076"/>
          <ac:graphicFrameMkLst>
            <pc:docMk/>
            <pc:sldMk cId="2972154240" sldId="627"/>
            <ac:graphicFrameMk id="10" creationId="{00000000-0000-0000-0000-000000000000}"/>
          </ac:graphicFrameMkLst>
        </pc:graphicFrameChg>
        <pc:picChg chg="del mod">
          <ac:chgData name="Zhao Jin" userId="cd05a825-544c-438a-9ba1-08e63db50b47" providerId="ADAL" clId="{6295BD38-BBB5-4519-B75D-27F66073E036}" dt="2021-03-11T05:02:09.584" v="2916" actId="478"/>
          <ac:picMkLst>
            <pc:docMk/>
            <pc:sldMk cId="2972154240" sldId="627"/>
            <ac:picMk id="11" creationId="{00000000-0000-0000-0000-000000000000}"/>
          </ac:picMkLst>
        </pc:picChg>
      </pc:sldChg>
      <pc:sldChg chg="delSp modSp add del mod">
        <pc:chgData name="Zhao Jin" userId="cd05a825-544c-438a-9ba1-08e63db50b47" providerId="ADAL" clId="{6295BD38-BBB5-4519-B75D-27F66073E036}" dt="2021-03-11T05:13:12.854" v="3906" actId="6549"/>
        <pc:sldMkLst>
          <pc:docMk/>
          <pc:sldMk cId="1157352865" sldId="628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157352865" sldId="62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12.854" v="3906" actId="6549"/>
          <ac:spMkLst>
            <pc:docMk/>
            <pc:sldMk cId="1157352865" sldId="628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5:18.238" v="3078" actId="20577"/>
          <ac:spMkLst>
            <pc:docMk/>
            <pc:sldMk cId="1157352865" sldId="628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8.881" v="121" actId="478"/>
          <ac:spMkLst>
            <pc:docMk/>
            <pc:sldMk cId="1157352865" sldId="628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26.726" v="3912" actId="20577"/>
        <pc:sldMkLst>
          <pc:docMk/>
          <pc:sldMk cId="4048933606" sldId="62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48933606" sldId="62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26.726" v="3912" actId="20577"/>
          <ac:spMkLst>
            <pc:docMk/>
            <pc:sldMk cId="4048933606" sldId="62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0.024" v="122" actId="478"/>
          <ac:spMkLst>
            <pc:docMk/>
            <pc:sldMk cId="4048933606" sldId="629"/>
            <ac:spMk id="14340" creationId="{00000000-0000-0000-0000-000000000000}"/>
          </ac:spMkLst>
        </pc:spChg>
      </pc:sldChg>
      <pc:sldChg chg="delSp modSp add del mod">
        <pc:chgData name="Zhao Jin" userId="cd05a825-544c-438a-9ba1-08e63db50b47" providerId="ADAL" clId="{6295BD38-BBB5-4519-B75D-27F66073E036}" dt="2021-03-11T05:23:03.934" v="4621" actId="47"/>
        <pc:sldMkLst>
          <pc:docMk/>
          <pc:sldMk cId="1799813616" sldId="630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799813616" sldId="630"/>
            <ac:spMk id="7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4.718" v="126" actId="478"/>
          <ac:spMkLst>
            <pc:docMk/>
            <pc:sldMk cId="1799813616" sldId="63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43.967" v="3921" actId="20577"/>
        <pc:sldMkLst>
          <pc:docMk/>
          <pc:sldMk cId="3565944728" sldId="631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3565944728" sldId="631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43.967" v="3921" actId="20577"/>
          <ac:spMkLst>
            <pc:docMk/>
            <pc:sldMk cId="3565944728" sldId="631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1.281" v="123" actId="478"/>
          <ac:spMkLst>
            <pc:docMk/>
            <pc:sldMk cId="3565944728" sldId="631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5:15:51.614" v="3970" actId="14100"/>
        <pc:sldMkLst>
          <pc:docMk/>
          <pc:sldMk cId="2709092880" sldId="63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09092880" sldId="632"/>
            <ac:spMk id="7" creationId="{00000000-0000-0000-0000-000000000000}"/>
          </ac:spMkLst>
        </pc:spChg>
        <pc:spChg chg="add del mod topLvl">
          <ac:chgData name="Zhao Jin" userId="cd05a825-544c-438a-9ba1-08e63db50b47" providerId="ADAL" clId="{6295BD38-BBB5-4519-B75D-27F66073E036}" dt="2021-03-11T05:15:51.614" v="3970" actId="14100"/>
          <ac:spMkLst>
            <pc:docMk/>
            <pc:sldMk cId="2709092880" sldId="632"/>
            <ac:spMk id="208" creationId="{00000000-0000-0000-0000-000000000000}"/>
          </ac:spMkLst>
        </pc:spChg>
        <pc:spChg chg="del mod topLvl">
          <ac:chgData name="Zhao Jin" userId="cd05a825-544c-438a-9ba1-08e63db50b47" providerId="ADAL" clId="{6295BD38-BBB5-4519-B75D-27F66073E036}" dt="2021-03-11T05:14:00.694" v="3925" actId="478"/>
          <ac:spMkLst>
            <pc:docMk/>
            <pc:sldMk cId="2709092880" sldId="632"/>
            <ac:spMk id="20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09.310" v="3956" actId="20577"/>
          <ac:spMkLst>
            <pc:docMk/>
            <pc:sldMk cId="2709092880" sldId="63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2.337" v="124" actId="478"/>
          <ac:spMkLst>
            <pc:docMk/>
            <pc:sldMk cId="2709092880" sldId="632"/>
            <ac:spMk id="14340" creationId="{00000000-0000-0000-0000-000000000000}"/>
          </ac:spMkLst>
        </pc:spChg>
        <pc:grpChg chg="add del">
          <ac:chgData name="Zhao Jin" userId="cd05a825-544c-438a-9ba1-08e63db50b47" providerId="ADAL" clId="{6295BD38-BBB5-4519-B75D-27F66073E036}" dt="2021-03-11T05:14:00.694" v="3925" actId="478"/>
          <ac:grpSpMkLst>
            <pc:docMk/>
            <pc:sldMk cId="2709092880" sldId="632"/>
            <ac:grpSpMk id="207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24:55.475" v="4625" actId="20577"/>
        <pc:sldMkLst>
          <pc:docMk/>
          <pc:sldMk cId="4141168943" sldId="63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141168943" sldId="63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2:51.957" v="4620" actId="948"/>
          <ac:spMkLst>
            <pc:docMk/>
            <pc:sldMk cId="4141168943" sldId="633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4:55.475" v="4625" actId="20577"/>
          <ac:spMkLst>
            <pc:docMk/>
            <pc:sldMk cId="4141168943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3.433" v="125" actId="478"/>
          <ac:spMkLst>
            <pc:docMk/>
            <pc:sldMk cId="4141168943" sldId="633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6295BD38-BBB5-4519-B75D-27F66073E036}" dt="2021-03-11T05:20:28.721" v="4251" actId="1076"/>
          <ac:graphicFrameMkLst>
            <pc:docMk/>
            <pc:sldMk cId="4141168943" sldId="633"/>
            <ac:graphicFrameMk id="14" creationId="{00000000-0000-0000-0000-000000000000}"/>
          </ac:graphicFrameMkLst>
        </pc:graphicFrameChg>
        <pc:picChg chg="del">
          <ac:chgData name="Zhao Jin" userId="cd05a825-544c-438a-9ba1-08e63db50b47" providerId="ADAL" clId="{6295BD38-BBB5-4519-B75D-27F66073E036}" dt="2021-03-11T05:17:39.973" v="4043" actId="478"/>
          <ac:picMkLst>
            <pc:docMk/>
            <pc:sldMk cId="4141168943" sldId="633"/>
            <ac:picMk id="15" creationId="{00000000-0000-0000-0000-000000000000}"/>
          </ac:picMkLst>
        </pc:picChg>
      </pc:sldChg>
      <pc:sldChg chg="addSp delSp modSp add mod">
        <pc:chgData name="Zhao Jin" userId="cd05a825-544c-438a-9ba1-08e63db50b47" providerId="ADAL" clId="{6295BD38-BBB5-4519-B75D-27F66073E036}" dt="2021-03-11T05:29:20.446" v="4835" actId="20577"/>
        <pc:sldMkLst>
          <pc:docMk/>
          <pc:sldMk cId="3607063811" sldId="634"/>
        </pc:sldMkLst>
        <pc:spChg chg="mod">
          <ac:chgData name="Zhao Jin" userId="cd05a825-544c-438a-9ba1-08e63db50b47" providerId="ADAL" clId="{6295BD38-BBB5-4519-B75D-27F66073E036}" dt="2021-03-11T05:29:20.446" v="4835" actId="20577"/>
          <ac:spMkLst>
            <pc:docMk/>
            <pc:sldMk cId="3607063811" sldId="634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5:14.453" v="4640" actId="20577"/>
          <ac:spMkLst>
            <pc:docMk/>
            <pc:sldMk cId="3607063811" sldId="634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6295BD38-BBB5-4519-B75D-27F66073E036}" dt="2021-03-11T05:25:24.762" v="4642" actId="478"/>
          <ac:graphicFrameMkLst>
            <pc:docMk/>
            <pc:sldMk cId="3607063811" sldId="634"/>
            <ac:graphicFrameMk id="14" creationId="{00000000-0000-0000-0000-000000000000}"/>
          </ac:graphicFrameMkLst>
        </pc:graphicFrameChg>
        <pc:picChg chg="add mod">
          <ac:chgData name="Zhao Jin" userId="cd05a825-544c-438a-9ba1-08e63db50b47" providerId="ADAL" clId="{6295BD38-BBB5-4519-B75D-27F66073E036}" dt="2021-03-11T05:28:38.341" v="4827" actId="1076"/>
          <ac:picMkLst>
            <pc:docMk/>
            <pc:sldMk cId="3607063811" sldId="634"/>
            <ac:picMk id="3" creationId="{EE2FD15B-AA9B-43FD-A3DF-6561DA357285}"/>
          </ac:picMkLst>
        </pc:picChg>
        <pc:picChg chg="add del mod modCrop">
          <ac:chgData name="Zhao Jin" userId="cd05a825-544c-438a-9ba1-08e63db50b47" providerId="ADAL" clId="{6295BD38-BBB5-4519-B75D-27F66073E036}" dt="2021-03-11T05:26:21.453" v="4652" actId="478"/>
          <ac:picMkLst>
            <pc:docMk/>
            <pc:sldMk cId="3607063811" sldId="634"/>
            <ac:picMk id="8" creationId="{4CFFDCB6-9401-4E9A-8A89-6BFF585A3AE7}"/>
          </ac:picMkLst>
        </pc:picChg>
      </pc:sldChg>
      <pc:sldChg chg="addSp delSp modSp add mod modAnim">
        <pc:chgData name="Zhao Jin" userId="cd05a825-544c-438a-9ba1-08e63db50b47" providerId="ADAL" clId="{6295BD38-BBB5-4519-B75D-27F66073E036}" dt="2021-03-11T05:32:20.436" v="4897" actId="20577"/>
        <pc:sldMkLst>
          <pc:docMk/>
          <pc:sldMk cId="1915105772" sldId="635"/>
        </pc:sldMkLst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8" creationId="{CDC4F958-1E27-4BBA-A037-06E5FC9901F2}"/>
          </ac:spMkLst>
        </pc:spChg>
        <pc:spChg chg="del mod">
          <ac:chgData name="Zhao Jin" userId="cd05a825-544c-438a-9ba1-08e63db50b47" providerId="ADAL" clId="{6295BD38-BBB5-4519-B75D-27F66073E036}" dt="2021-03-11T05:27:50.816" v="4672" actId="478"/>
          <ac:spMkLst>
            <pc:docMk/>
            <pc:sldMk cId="1915105772" sldId="635"/>
            <ac:spMk id="9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0" creationId="{F98DD35E-DE7C-4321-8C3E-B2BB64D17BB2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1" creationId="{B6A5A01D-2351-4BF8-902F-D98C9A202DE1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4" creationId="{01BC8C0B-D46D-4CA2-B4E9-90CB0B169438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5" creationId="{F6B05B8A-C21F-4BE3-8741-93FE76FE2B53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6" creationId="{935311AF-B9DC-4E66-B9A9-DE8528D8322F}"/>
          </ac:spMkLst>
        </pc:spChg>
        <pc:spChg chg="add mod">
          <ac:chgData name="Zhao Jin" userId="cd05a825-544c-438a-9ba1-08e63db50b47" providerId="ADAL" clId="{6295BD38-BBB5-4519-B75D-27F66073E036}" dt="2021-03-11T05:32:20.436" v="4897" actId="20577"/>
          <ac:spMkLst>
            <pc:docMk/>
            <pc:sldMk cId="1915105772" sldId="635"/>
            <ac:spMk id="17" creationId="{8D70864A-3031-49A0-A6F2-F45BF672F16F}"/>
          </ac:spMkLst>
        </pc:spChg>
        <pc:picChg chg="del">
          <ac:chgData name="Zhao Jin" userId="cd05a825-544c-438a-9ba1-08e63db50b47" providerId="ADAL" clId="{6295BD38-BBB5-4519-B75D-27F66073E036}" dt="2021-03-11T05:27:30.813" v="4665" actId="478"/>
          <ac:picMkLst>
            <pc:docMk/>
            <pc:sldMk cId="1915105772" sldId="635"/>
            <ac:picMk id="3" creationId="{EE2FD15B-AA9B-43FD-A3DF-6561DA357285}"/>
          </ac:picMkLst>
        </pc:picChg>
      </pc:sldChg>
      <pc:sldChg chg="modSp add mod">
        <pc:chgData name="Zhao Jin" userId="cd05a825-544c-438a-9ba1-08e63db50b47" providerId="ADAL" clId="{6295BD38-BBB5-4519-B75D-27F66073E036}" dt="2021-03-11T05:42:50.182" v="5323" actId="207"/>
        <pc:sldMkLst>
          <pc:docMk/>
          <pc:sldMk cId="2888219981" sldId="636"/>
        </pc:sldMkLst>
        <pc:spChg chg="mod">
          <ac:chgData name="Zhao Jin" userId="cd05a825-544c-438a-9ba1-08e63db50b47" providerId="ADAL" clId="{6295BD38-BBB5-4519-B75D-27F66073E036}" dt="2021-03-11T05:42:50.182" v="5323" actId="207"/>
          <ac:spMkLst>
            <pc:docMk/>
            <pc:sldMk cId="2888219981" sldId="636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30:15.421" v="4878" actId="20577"/>
          <ac:spMkLst>
            <pc:docMk/>
            <pc:sldMk cId="2888219981" sldId="63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54948446" sldId="636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54948446" sldId="636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295BD38-BBB5-4519-B75D-27F66073E036}" dt="2021-03-22T04:43:29.780" v="6799" actId="14100"/>
        <pc:sldMkLst>
          <pc:docMk/>
          <pc:sldMk cId="2687128976" sldId="637"/>
        </pc:sldMkLst>
        <pc:spChg chg="del mod topLvl">
          <ac:chgData name="Zhao Jin" userId="cd05a825-544c-438a-9ba1-08e63db50b47" providerId="ADAL" clId="{6295BD38-BBB5-4519-B75D-27F66073E036}" dt="2021-03-11T05:41:54.773" v="5311" actId="478"/>
          <ac:spMkLst>
            <pc:docMk/>
            <pc:sldMk cId="2687128976" sldId="637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4:11.814" v="4899" actId="6549"/>
          <ac:spMkLst>
            <pc:docMk/>
            <pc:sldMk cId="2687128976" sldId="637"/>
            <ac:spMk id="17" creationId="{8D70864A-3031-49A0-A6F2-F45BF672F16F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9" creationId="{76E0D9DC-B137-4924-8EEA-62ACA049E131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20" creationId="{E56C9623-EAD1-493D-ABA0-7847AF5AE40E}"/>
          </ac:spMkLst>
        </pc:spChg>
        <pc:spChg chg="del mod">
          <ac:chgData name="Zhao Jin" userId="cd05a825-544c-438a-9ba1-08e63db50b47" providerId="ADAL" clId="{6295BD38-BBB5-4519-B75D-27F66073E036}" dt="2021-03-11T05:35:35.855" v="5031" actId="478"/>
          <ac:spMkLst>
            <pc:docMk/>
            <pc:sldMk cId="2687128976" sldId="637"/>
            <ac:spMk id="21" creationId="{101838C4-1175-4637-97FE-0BEDA2C4ED35}"/>
          </ac:spMkLst>
        </pc:spChg>
        <pc:spChg chg="del mod topLvl">
          <ac:chgData name="Zhao Jin" userId="cd05a825-544c-438a-9ba1-08e63db50b47" providerId="ADAL" clId="{6295BD38-BBB5-4519-B75D-27F66073E036}" dt="2021-03-11T05:35:36.930" v="5032" actId="478"/>
          <ac:spMkLst>
            <pc:docMk/>
            <pc:sldMk cId="2687128976" sldId="637"/>
            <ac:spMk id="22" creationId="{1D358703-728D-436F-A672-93AF191A48BD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6" creationId="{EB6FB12E-B066-473F-BA3D-1240870BC380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7" creationId="{E5B53861-8A61-45A9-AD06-17FF9AC15BA9}"/>
          </ac:spMkLst>
        </pc:spChg>
        <pc:spChg chg="add del mod">
          <ac:chgData name="Zhao Jin" userId="cd05a825-544c-438a-9ba1-08e63db50b47" providerId="ADAL" clId="{6295BD38-BBB5-4519-B75D-27F66073E036}" dt="2021-03-11T05:41:28.221" v="5296" actId="478"/>
          <ac:spMkLst>
            <pc:docMk/>
            <pc:sldMk cId="2687128976" sldId="637"/>
            <ac:spMk id="28" creationId="{07D0F2B9-6845-4B8D-9558-E13F9EB74032}"/>
          </ac:spMkLst>
        </pc:spChg>
        <pc:spChg chg="mod">
          <ac:chgData name="Zhao Jin" userId="cd05a825-544c-438a-9ba1-08e63db50b47" providerId="ADAL" clId="{6295BD38-BBB5-4519-B75D-27F66073E036}" dt="2021-03-11T05:41:50.773" v="5310" actId="20577"/>
          <ac:spMkLst>
            <pc:docMk/>
            <pc:sldMk cId="2687128976" sldId="637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7:19.964" v="5184" actId="207"/>
          <ac:spMkLst>
            <pc:docMk/>
            <pc:sldMk cId="2687128976" sldId="637"/>
            <ac:spMk id="31" creationId="{818F942E-67D7-4288-901C-CE4E1B085D58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4" creationId="{9E85C089-07CD-466A-8DC7-F6DDDC5C9F22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5" creationId="{F2E49419-7CDB-48CF-9AD8-0A5DCA8DD4B8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9:31.296" v="5235" actId="20577"/>
          <ac:spMkLst>
            <pc:docMk/>
            <pc:sldMk cId="2687128976" sldId="637"/>
            <ac:spMk id="38" creationId="{9A41B016-6198-48D4-A481-8E3A247241B3}"/>
          </ac:spMkLst>
        </pc:spChg>
        <pc:spChg chg="add del mod">
          <ac:chgData name="Zhao Jin" userId="cd05a825-544c-438a-9ba1-08e63db50b47" providerId="ADAL" clId="{6295BD38-BBB5-4519-B75D-27F66073E036}" dt="2021-03-11T05:34:23.698" v="4903"/>
          <ac:spMkLst>
            <pc:docMk/>
            <pc:sldMk cId="2687128976" sldId="637"/>
            <ac:spMk id="39" creationId="{644D02CB-B8F1-436C-BEF2-891F538D35B1}"/>
          </ac:spMkLst>
        </pc:spChg>
        <pc:spChg chg="add mod">
          <ac:chgData name="Zhao Jin" userId="cd05a825-544c-438a-9ba1-08e63db50b47" providerId="ADAL" clId="{6295BD38-BBB5-4519-B75D-27F66073E036}" dt="2021-03-11T05:35:55.045" v="5040" actId="6549"/>
          <ac:spMkLst>
            <pc:docMk/>
            <pc:sldMk cId="2687128976" sldId="637"/>
            <ac:spMk id="40" creationId="{09A18C55-E8AA-4DEE-BD7A-6B2B65CBE7A5}"/>
          </ac:spMkLst>
        </pc:spChg>
        <pc:spChg chg="del mod topLvl">
          <ac:chgData name="Zhao Jin" userId="cd05a825-544c-438a-9ba1-08e63db50b47" providerId="ADAL" clId="{6295BD38-BBB5-4519-B75D-27F66073E036}" dt="2021-03-11T05:42:00.765" v="5315" actId="478"/>
          <ac:spMkLst>
            <pc:docMk/>
            <pc:sldMk cId="2687128976" sldId="637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50" creationId="{9E74015E-993B-4336-A84B-3929B4EBBDB8}"/>
          </ac:spMkLst>
        </pc:spChg>
        <pc:spChg chg="del mod">
          <ac:chgData name="Zhao Jin" userId="cd05a825-544c-438a-9ba1-08e63db50b47" providerId="ADAL" clId="{6295BD38-BBB5-4519-B75D-27F66073E036}" dt="2021-03-11T05:36:24.351" v="5079" actId="478"/>
          <ac:spMkLst>
            <pc:docMk/>
            <pc:sldMk cId="2687128976" sldId="637"/>
            <ac:spMk id="51" creationId="{5CE82CDE-207B-44AE-9639-D721A82F57A5}"/>
          </ac:spMkLst>
        </pc:spChg>
        <pc:spChg chg="del mod topLvl">
          <ac:chgData name="Zhao Jin" userId="cd05a825-544c-438a-9ba1-08e63db50b47" providerId="ADAL" clId="{6295BD38-BBB5-4519-B75D-27F66073E036}" dt="2021-03-11T05:36:25.432" v="5080" actId="478"/>
          <ac:spMkLst>
            <pc:docMk/>
            <pc:sldMk cId="2687128976" sldId="637"/>
            <ac:spMk id="52" creationId="{F75ECAE6-B4B9-4B86-8CE5-2701F116BECC}"/>
          </ac:spMkLst>
        </pc:spChg>
        <pc:spChg chg="del mod topLvl">
          <ac:chgData name="Zhao Jin" userId="cd05a825-544c-438a-9ba1-08e63db50b47" providerId="ADAL" clId="{6295BD38-BBB5-4519-B75D-27F66073E036}" dt="2021-03-11T05:35:45.212" v="5036" actId="478"/>
          <ac:spMkLst>
            <pc:docMk/>
            <pc:sldMk cId="2687128976" sldId="637"/>
            <ac:spMk id="56" creationId="{595F1094-4839-4CDB-9430-87223889D568}"/>
          </ac:spMkLst>
        </pc:spChg>
        <pc:spChg chg="del mod">
          <ac:chgData name="Zhao Jin" userId="cd05a825-544c-438a-9ba1-08e63db50b47" providerId="ADAL" clId="{6295BD38-BBB5-4519-B75D-27F66073E036}" dt="2021-03-11T05:35:41.030" v="5033" actId="478"/>
          <ac:spMkLst>
            <pc:docMk/>
            <pc:sldMk cId="2687128976" sldId="637"/>
            <ac:spMk id="57" creationId="{590F6FF5-A1CC-416A-AE68-EA6006B013D6}"/>
          </ac:spMkLst>
        </pc:spChg>
        <pc:spChg chg="del mod topLvl">
          <ac:chgData name="Zhao Jin" userId="cd05a825-544c-438a-9ba1-08e63db50b47" providerId="ADAL" clId="{6295BD38-BBB5-4519-B75D-27F66073E036}" dt="2021-03-11T05:41:59.597" v="5314" actId="478"/>
          <ac:spMkLst>
            <pc:docMk/>
            <pc:sldMk cId="2687128976" sldId="637"/>
            <ac:spMk id="58" creationId="{8FB655D0-26F8-4D9C-9393-005FAA7470FA}"/>
          </ac:spMkLst>
        </pc:spChg>
        <pc:spChg chg="del mod">
          <ac:chgData name="Zhao Jin" userId="cd05a825-544c-438a-9ba1-08e63db50b47" providerId="ADAL" clId="{6295BD38-BBB5-4519-B75D-27F66073E036}" dt="2021-03-11T05:35:59.300" v="5041" actId="478"/>
          <ac:spMkLst>
            <pc:docMk/>
            <pc:sldMk cId="2687128976" sldId="637"/>
            <ac:spMk id="59" creationId="{5A77970B-B91A-4716-BBDC-EED20F186107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5" creationId="{289D77C6-1F4F-4739-AFDA-1E505E4F42BA}"/>
          </ac:spMkLst>
        </pc:spChg>
        <pc:spChg chg="mod">
          <ac:chgData name="Zhao Jin" userId="cd05a825-544c-438a-9ba1-08e63db50b47" providerId="ADAL" clId="{6295BD38-BBB5-4519-B75D-27F66073E036}" dt="2021-03-11T05:34:53.791" v="4986"/>
          <ac:spMkLst>
            <pc:docMk/>
            <pc:sldMk cId="2687128976" sldId="637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9:31.095" v="5234" actId="20577"/>
          <ac:spMkLst>
            <pc:docMk/>
            <pc:sldMk cId="2687128976" sldId="637"/>
            <ac:spMk id="68" creationId="{6DA31C0E-C913-4183-8B1A-5AB40EF62762}"/>
          </ac:spMkLst>
        </pc:spChg>
        <pc:spChg chg="mod">
          <ac:chgData name="Zhao Jin" userId="cd05a825-544c-438a-9ba1-08e63db50b47" providerId="ADAL" clId="{6295BD38-BBB5-4519-B75D-27F66073E036}" dt="2021-03-11T05:35:11.598" v="5022" actId="1076"/>
          <ac:spMkLst>
            <pc:docMk/>
            <pc:sldMk cId="2687128976" sldId="637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6295BD38-BBB5-4519-B75D-27F66073E036}" dt="2021-03-11T05:35:36.930" v="5032" actId="478"/>
          <ac:grpSpMkLst>
            <pc:docMk/>
            <pc:sldMk cId="2687128976" sldId="637"/>
            <ac:grpSpMk id="8" creationId="{5AC3090D-FB33-4C1F-BA72-B19811C28D8B}"/>
          </ac:grpSpMkLst>
        </pc:grpChg>
        <pc:grpChg chg="del mod">
          <ac:chgData name="Zhao Jin" userId="cd05a825-544c-438a-9ba1-08e63db50b47" providerId="ADAL" clId="{6295BD38-BBB5-4519-B75D-27F66073E036}" dt="2021-03-11T05:35:35.855" v="5031" actId="478"/>
          <ac:grpSpMkLst>
            <pc:docMk/>
            <pc:sldMk cId="2687128976" sldId="637"/>
            <ac:grpSpMk id="9" creationId="{F4D00B88-8344-48F8-91AD-224143635276}"/>
          </ac:grpSpMkLst>
        </pc:grpChg>
        <pc:grpChg chg="del 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0" creationId="{EF8B15D8-DE59-4948-8542-9930B8918F78}"/>
          </ac:grpSpMkLst>
        </pc:grpChg>
        <pc:grpChg chg="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4" creationId="{F4FFE805-631C-4549-A618-AA681FE4D558}"/>
          </ac:grpSpMkLst>
        </pc:grpChg>
        <pc:grpChg chg="add mod">
          <ac:chgData name="Zhao Jin" userId="cd05a825-544c-438a-9ba1-08e63db50b47" providerId="ADAL" clId="{6295BD38-BBB5-4519-B75D-27F66073E036}" dt="2021-03-11T05:35:14.871" v="5029" actId="1036"/>
          <ac:grpSpMkLst>
            <pc:docMk/>
            <pc:sldMk cId="2687128976" sldId="637"/>
            <ac:grpSpMk id="23" creationId="{527750FD-B912-4CD6-9454-1E13ADC2EEDF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4" creationId="{BEA274BE-48BD-49E9-988A-B87449CB115A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5" creationId="{BE97BDB1-7CDB-4C1F-9EA9-9846F07AE2B0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30" creationId="{0EA02EC1-D9C7-49AD-85D9-837348869041}"/>
          </ac:grpSpMkLst>
        </pc:grpChg>
        <pc:grpChg chg="add mod">
          <ac:chgData name="Zhao Jin" userId="cd05a825-544c-438a-9ba1-08e63db50b47" providerId="ADAL" clId="{6295BD38-BBB5-4519-B75D-27F66073E036}" dt="2021-03-11T05:35:14.871" v="5029" actId="1036"/>
          <ac:grpSpMkLst>
            <pc:docMk/>
            <pc:sldMk cId="2687128976" sldId="637"/>
            <ac:grpSpMk id="36" creationId="{2014848C-D6DB-466A-92C7-3641C7640051}"/>
          </ac:grpSpMkLst>
        </pc:grpChg>
        <pc:grpChg chg="add del mod">
          <ac:chgData name="Zhao Jin" userId="cd05a825-544c-438a-9ba1-08e63db50b47" providerId="ADAL" clId="{6295BD38-BBB5-4519-B75D-27F66073E036}" dt="2021-03-11T05:36:25.432" v="5080" actId="478"/>
          <ac:grpSpMkLst>
            <pc:docMk/>
            <pc:sldMk cId="2687128976" sldId="637"/>
            <ac:grpSpMk id="41" creationId="{DF716FE0-E147-48B0-ABCA-D81A8479F169}"/>
          </ac:grpSpMkLst>
        </pc:grpChg>
        <pc:grpChg chg="del mod">
          <ac:chgData name="Zhao Jin" userId="cd05a825-544c-438a-9ba1-08e63db50b47" providerId="ADAL" clId="{6295BD38-BBB5-4519-B75D-27F66073E036}" dt="2021-03-11T05:36:24.351" v="5079" actId="478"/>
          <ac:grpSpMkLst>
            <pc:docMk/>
            <pc:sldMk cId="2687128976" sldId="637"/>
            <ac:grpSpMk id="42" creationId="{D79D3920-A30F-43F8-8393-8C72C9D03C34}"/>
          </ac:grpSpMkLst>
        </pc:grpChg>
        <pc:grpChg chg="del 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3" creationId="{6E779557-B73A-4B42-A3AA-C7B9C751B292}"/>
          </ac:grpSpMkLst>
        </pc:grpChg>
        <pc:grpChg chg="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5" creationId="{56F2727A-B8AA-499C-8643-6AD7541079D1}"/>
          </ac:grpSpMkLst>
        </pc:grpChg>
        <pc:grpChg chg="add del mod">
          <ac:chgData name="Zhao Jin" userId="cd05a825-544c-438a-9ba1-08e63db50b47" providerId="ADAL" clId="{6295BD38-BBB5-4519-B75D-27F66073E036}" dt="2021-03-11T05:35:45.212" v="5036" actId="478"/>
          <ac:grpSpMkLst>
            <pc:docMk/>
            <pc:sldMk cId="2687128976" sldId="637"/>
            <ac:grpSpMk id="53" creationId="{20009FEF-4F47-4113-83EC-2A175D8B578F}"/>
          </ac:grpSpMkLst>
        </pc:grpChg>
        <pc:grpChg chg="add del 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54" creationId="{4C03B2AE-3B89-48C4-9A90-734DF7929AF4}"/>
          </ac:grpSpMkLst>
        </pc:grpChg>
        <pc:grpChg chg="del mod">
          <ac:chgData name="Zhao Jin" userId="cd05a825-544c-438a-9ba1-08e63db50b47" providerId="ADAL" clId="{6295BD38-BBB5-4519-B75D-27F66073E036}" dt="2021-03-11T05:35:41.030" v="5033" actId="478"/>
          <ac:grpSpMkLst>
            <pc:docMk/>
            <pc:sldMk cId="2687128976" sldId="637"/>
            <ac:grpSpMk id="55" creationId="{69DE38A9-2DF5-4657-8C0B-3CD6D49269AD}"/>
          </ac:grpSpMkLst>
        </pc:grpChg>
        <pc:grpChg chg="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60" creationId="{0DC4C0D8-999F-447F-8BFC-5A656C77F7EA}"/>
          </ac:grpSpMkLst>
        </pc:grpChg>
        <pc:grpChg chg="add mod">
          <ac:chgData name="Zhao Jin" userId="cd05a825-544c-438a-9ba1-08e63db50b47" providerId="ADAL" clId="{6295BD38-BBB5-4519-B75D-27F66073E036}" dt="2021-03-11T05:36:33.661" v="5120" actId="1076"/>
          <ac:grpSpMkLst>
            <pc:docMk/>
            <pc:sldMk cId="2687128976" sldId="637"/>
            <ac:grpSpMk id="66" creationId="{57DBD273-353A-4FB5-8B7C-F213532ED421}"/>
          </ac:grpSpMkLst>
        </pc:grpChg>
        <pc:cxnChg chg="add mod">
          <ac:chgData name="Zhao Jin" userId="cd05a825-544c-438a-9ba1-08e63db50b47" providerId="ADAL" clId="{6295BD38-BBB5-4519-B75D-27F66073E036}" dt="2021-03-22T04:43:22.249" v="6795" actId="14100"/>
          <ac:cxnSpMkLst>
            <pc:docMk/>
            <pc:sldMk cId="2687128976" sldId="637"/>
            <ac:cxnSpMk id="44" creationId="{07C6FFD7-4ADB-49B8-BD8B-67BA323C3644}"/>
          </ac:cxnSpMkLst>
        </pc:cxnChg>
        <pc:cxnChg chg="add mod">
          <ac:chgData name="Zhao Jin" userId="cd05a825-544c-438a-9ba1-08e63db50b47" providerId="ADAL" clId="{6295BD38-BBB5-4519-B75D-27F66073E036}" dt="2021-03-22T04:43:29.780" v="6799" actId="14100"/>
          <ac:cxnSpMkLst>
            <pc:docMk/>
            <pc:sldMk cId="2687128976" sldId="637"/>
            <ac:cxnSpMk id="51" creationId="{848C8DF1-75C9-405E-8821-864F9FA9AD5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737971943" sldId="63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737971943" sldId="637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2T04:43:12.865" v="6793" actId="692"/>
        <pc:sldMkLst>
          <pc:docMk/>
          <pc:sldMk cId="2501207953" sldId="638"/>
        </pc:sldMkLst>
        <pc:spChg chg="del topLvl">
          <ac:chgData name="Zhao Jin" userId="cd05a825-544c-438a-9ba1-08e63db50b47" providerId="ADAL" clId="{6295BD38-BBB5-4519-B75D-27F66073E036}" dt="2021-03-11T05:42:17.101" v="5319" actId="478"/>
          <ac:spMkLst>
            <pc:docMk/>
            <pc:sldMk cId="2501207953" sldId="638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8:32.203" v="5204" actId="20577"/>
          <ac:spMkLst>
            <pc:docMk/>
            <pc:sldMk cId="2501207953" sldId="638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8:34.406" v="5205" actId="20577"/>
          <ac:spMkLst>
            <pc:docMk/>
            <pc:sldMk cId="2501207953" sldId="638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9" creationId="{76E0D9DC-B137-4924-8EEA-62ACA049E131}"/>
          </ac:spMkLst>
        </pc:spChg>
        <pc:spChg chg="del">
          <ac:chgData name="Zhao Jin" userId="cd05a825-544c-438a-9ba1-08e63db50b47" providerId="ADAL" clId="{6295BD38-BBB5-4519-B75D-27F66073E036}" dt="2021-03-11T05:42:15.854" v="5318" actId="478"/>
          <ac:spMkLst>
            <pc:docMk/>
            <pc:sldMk cId="2501207953" sldId="638"/>
            <ac:spMk id="28" creationId="{07D0F2B9-6845-4B8D-9558-E13F9EB74032}"/>
          </ac:spMkLst>
        </pc:spChg>
        <pc:spChg chg="del">
          <ac:chgData name="Zhao Jin" userId="cd05a825-544c-438a-9ba1-08e63db50b47" providerId="ADAL" clId="{6295BD38-BBB5-4519-B75D-27F66073E036}" dt="2021-03-11T05:42:10.052" v="5316" actId="478"/>
          <ac:spMkLst>
            <pc:docMk/>
            <pc:sldMk cId="2501207953" sldId="638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1" creationId="{818F942E-67D7-4288-901C-CE4E1B085D58}"/>
          </ac:spMkLst>
        </pc:spChg>
        <pc:spChg chg="add del 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8:18.149" v="5200" actId="1076"/>
          <ac:spMkLst>
            <pc:docMk/>
            <pc:sldMk cId="2501207953" sldId="638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8:20.451" v="5201" actId="20577"/>
          <ac:spMkLst>
            <pc:docMk/>
            <pc:sldMk cId="2501207953" sldId="638"/>
            <ac:spMk id="38" creationId="{9A41B016-6198-48D4-A481-8E3A247241B3}"/>
          </ac:spMkLst>
        </pc:spChg>
        <pc:spChg chg="mod">
          <ac:chgData name="Zhao Jin" userId="cd05a825-544c-438a-9ba1-08e63db50b47" providerId="ADAL" clId="{6295BD38-BBB5-4519-B75D-27F66073E036}" dt="2021-03-11T05:40:04.115" v="5251" actId="20577"/>
          <ac:spMkLst>
            <pc:docMk/>
            <pc:sldMk cId="2501207953" sldId="638"/>
            <ac:spMk id="40" creationId="{09A18C55-E8AA-4DEE-BD7A-6B2B65CBE7A5}"/>
          </ac:spMkLst>
        </pc:spChg>
        <pc:spChg chg="del topLvl">
          <ac:chgData name="Zhao Jin" userId="cd05a825-544c-438a-9ba1-08e63db50b47" providerId="ADAL" clId="{6295BD38-BBB5-4519-B75D-27F66073E036}" dt="2021-03-11T05:42:20.167" v="5321" actId="478"/>
          <ac:spMkLst>
            <pc:docMk/>
            <pc:sldMk cId="2501207953" sldId="638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9:11.011" v="5224" actId="20577"/>
          <ac:spMkLst>
            <pc:docMk/>
            <pc:sldMk cId="2501207953" sldId="638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9:14.362" v="5227" actId="20577"/>
          <ac:spMkLst>
            <pc:docMk/>
            <pc:sldMk cId="2501207953" sldId="638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9:15.770" v="5228" actId="20577"/>
          <ac:spMkLst>
            <pc:docMk/>
            <pc:sldMk cId="2501207953" sldId="638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9:17.090" v="5229" actId="20577"/>
          <ac:spMkLst>
            <pc:docMk/>
            <pc:sldMk cId="2501207953" sldId="638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9:18.885" v="5231" actId="20577"/>
          <ac:spMkLst>
            <pc:docMk/>
            <pc:sldMk cId="2501207953" sldId="638"/>
            <ac:spMk id="50" creationId="{9E74015E-993B-4336-A84B-3929B4EBBDB8}"/>
          </ac:spMkLst>
        </pc:spChg>
        <pc:spChg chg="add mod">
          <ac:chgData name="Zhao Jin" userId="cd05a825-544c-438a-9ba1-08e63db50b47" providerId="ADAL" clId="{6295BD38-BBB5-4519-B75D-27F66073E036}" dt="2021-03-11T05:42:11.157" v="5317"/>
          <ac:spMkLst>
            <pc:docMk/>
            <pc:sldMk cId="2501207953" sldId="638"/>
            <ac:spMk id="51" creationId="{85915740-7C92-44C1-B9E8-98C06D547166}"/>
          </ac:spMkLst>
        </pc:spChg>
        <pc:spChg chg="del topLvl">
          <ac:chgData name="Zhao Jin" userId="cd05a825-544c-438a-9ba1-08e63db50b47" providerId="ADAL" clId="{6295BD38-BBB5-4519-B75D-27F66073E036}" dt="2021-03-11T05:42:18.444" v="5320" actId="478"/>
          <ac:spMkLst>
            <pc:docMk/>
            <pc:sldMk cId="2501207953" sldId="638"/>
            <ac:spMk id="58" creationId="{8FB655D0-26F8-4D9C-9393-005FAA7470FA}"/>
          </ac:spMkLst>
        </pc:spChg>
        <pc:spChg chg="mod">
          <ac:chgData name="Zhao Jin" userId="cd05a825-544c-438a-9ba1-08e63db50b47" providerId="ADAL" clId="{6295BD38-BBB5-4519-B75D-27F66073E036}" dt="2021-03-11T05:39:01.893" v="5216" actId="20577"/>
          <ac:spMkLst>
            <pc:docMk/>
            <pc:sldMk cId="2501207953" sldId="638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9:05.381" v="5218" actId="6549"/>
          <ac:spMkLst>
            <pc:docMk/>
            <pc:sldMk cId="2501207953" sldId="638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8:50.729" v="5212" actId="207"/>
          <ac:spMkLst>
            <pc:docMk/>
            <pc:sldMk cId="2501207953" sldId="638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9:08.501" v="5223" actId="20577"/>
          <ac:spMkLst>
            <pc:docMk/>
            <pc:sldMk cId="2501207953" sldId="638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8:47.603" v="5211" actId="1076"/>
          <ac:spMkLst>
            <pc:docMk/>
            <pc:sldMk cId="2501207953" sldId="638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8:21.667" v="5202" actId="20577"/>
          <ac:spMkLst>
            <pc:docMk/>
            <pc:sldMk cId="2501207953" sldId="638"/>
            <ac:spMk id="68" creationId="{6DA31C0E-C913-4183-8B1A-5AB40EF62762}"/>
          </ac:spMkLst>
        </pc:spChg>
        <pc:grpChg chg="de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0" creationId="{EF8B15D8-DE59-4948-8542-9930B8918F78}"/>
          </ac:grpSpMkLst>
        </pc:grpChg>
        <pc:grpChg chg="topLv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4" creationId="{F4FFE805-631C-4549-A618-AA681FE4D558}"/>
          </ac:grpSpMkLst>
        </pc:grpChg>
        <pc:grpChg chg="mod">
          <ac:chgData name="Zhao Jin" userId="cd05a825-544c-438a-9ba1-08e63db50b47" providerId="ADAL" clId="{6295BD38-BBB5-4519-B75D-27F66073E036}" dt="2021-03-11T05:38:12.998" v="5198" actId="1076"/>
          <ac:grpSpMkLst>
            <pc:docMk/>
            <pc:sldMk cId="2501207953" sldId="638"/>
            <ac:grpSpMk id="23" creationId="{527750FD-B912-4CD6-9454-1E13ADC2EEDF}"/>
          </ac:grpSpMkLst>
        </pc:grpChg>
        <pc:grpChg chg="del">
          <ac:chgData name="Zhao Jin" userId="cd05a825-544c-438a-9ba1-08e63db50b47" providerId="ADAL" clId="{6295BD38-BBB5-4519-B75D-27F66073E036}" dt="2021-03-11T05:42:15.854" v="5318" actId="478"/>
          <ac:grpSpMkLst>
            <pc:docMk/>
            <pc:sldMk cId="2501207953" sldId="638"/>
            <ac:grpSpMk id="24" creationId="{BEA274BE-48BD-49E9-988A-B87449CB115A}"/>
          </ac:grpSpMkLst>
        </pc:grpChg>
        <pc:grpChg chg="de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3" creationId="{6E779557-B73A-4B42-A3AA-C7B9C751B292}"/>
          </ac:grpSpMkLst>
        </pc:grpChg>
        <pc:grpChg chg="topLv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5" creationId="{56F2727A-B8AA-499C-8643-6AD7541079D1}"/>
          </ac:grpSpMkLst>
        </pc:grpChg>
        <pc:grpChg chg="de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54" creationId="{4C03B2AE-3B89-48C4-9A90-734DF7929AF4}"/>
          </ac:grpSpMkLst>
        </pc:grpChg>
        <pc:grpChg chg="topLv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60" creationId="{0DC4C0D8-999F-447F-8BFC-5A656C77F7EA}"/>
          </ac:grpSpMkLst>
        </pc:grp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3" creationId="{8989B00E-DD49-430C-893B-C70746D32E59}"/>
          </ac:cxnSpMkLst>
        </pc:cxn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52" creationId="{2808FF4C-3664-4359-A1E2-E00848E26A2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179750071" sldId="639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179750071" sldId="639"/>
            <ac:spMk id="7" creationId="{00000000-0000-0000-0000-000000000000}"/>
          </ac:spMkLst>
        </pc:spChg>
      </pc:sldChg>
      <pc:sldChg chg="addSp modSp add mod">
        <pc:chgData name="Zhao Jin" userId="cd05a825-544c-438a-9ba1-08e63db50b47" providerId="ADAL" clId="{6295BD38-BBB5-4519-B75D-27F66073E036}" dt="2021-03-22T04:20:49.239" v="6711" actId="14100"/>
        <pc:sldMkLst>
          <pc:docMk/>
          <pc:sldMk cId="2463483696" sldId="639"/>
        </pc:sldMkLst>
        <pc:spChg chg="add mod">
          <ac:chgData name="Zhao Jin" userId="cd05a825-544c-438a-9ba1-08e63db50b47" providerId="ADAL" clId="{6295BD38-BBB5-4519-B75D-27F66073E036}" dt="2021-03-22T04:17:53.829" v="6598" actId="1036"/>
          <ac:spMkLst>
            <pc:docMk/>
            <pc:sldMk cId="2463483696" sldId="639"/>
            <ac:spMk id="2" creationId="{E4147F42-89FB-42C6-B806-7408A6E10C0D}"/>
          </ac:spMkLst>
        </pc:spChg>
        <pc:spChg chg="add mod">
          <ac:chgData name="Zhao Jin" userId="cd05a825-544c-438a-9ba1-08e63db50b47" providerId="ADAL" clId="{6295BD38-BBB5-4519-B75D-27F66073E036}" dt="2021-03-22T04:20:38.578" v="6708" actId="14100"/>
          <ac:spMkLst>
            <pc:docMk/>
            <pc:sldMk cId="2463483696" sldId="639"/>
            <ac:spMk id="8" creationId="{ECA7AAE2-F38B-417D-947C-348A13427B96}"/>
          </ac:spMkLst>
        </pc:spChg>
        <pc:spChg chg="add mod">
          <ac:chgData name="Zhao Jin" userId="cd05a825-544c-438a-9ba1-08e63db50b47" providerId="ADAL" clId="{6295BD38-BBB5-4519-B75D-27F66073E036}" dt="2021-03-22T04:20:49.239" v="6711" actId="14100"/>
          <ac:spMkLst>
            <pc:docMk/>
            <pc:sldMk cId="2463483696" sldId="639"/>
            <ac:spMk id="9" creationId="{6870160C-8CA5-4D75-8EEF-73BCE9665B64}"/>
          </ac:spMkLst>
        </pc:spChg>
        <pc:spChg chg="mod">
          <ac:chgData name="Zhao Jin" userId="cd05a825-544c-438a-9ba1-08e63db50b47" providerId="ADAL" clId="{6295BD38-BBB5-4519-B75D-27F66073E036}" dt="2021-03-11T05:45:38.018" v="5351" actId="207"/>
          <ac:spMkLst>
            <pc:docMk/>
            <pc:sldMk cId="2463483696" sldId="639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44:01.572" v="5337" actId="20577"/>
          <ac:spMkLst>
            <pc:docMk/>
            <pc:sldMk cId="2463483696" sldId="639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14:35.258" v="6528" actId="20577"/>
        <pc:sldMkLst>
          <pc:docMk/>
          <pc:sldMk cId="2075688787" sldId="640"/>
        </pc:sldMkLst>
        <pc:spChg chg="add mod">
          <ac:chgData name="Zhao Jin" userId="cd05a825-544c-438a-9ba1-08e63db50b47" providerId="ADAL" clId="{6295BD38-BBB5-4519-B75D-27F66073E036}" dt="2021-03-22T04:14:35.258" v="6528" actId="20577"/>
          <ac:spMkLst>
            <pc:docMk/>
            <pc:sldMk cId="2075688787" sldId="640"/>
            <ac:spMk id="6" creationId="{3F16C5B5-2EEA-4312-B37B-70A0B3089CCC}"/>
          </ac:spMkLst>
        </pc:spChg>
        <pc:spChg chg="del">
          <ac:chgData name="Zhao Jin" userId="cd05a825-544c-438a-9ba1-08e63db50b47" providerId="ADAL" clId="{6295BD38-BBB5-4519-B75D-27F66073E036}" dt="2021-03-11T05:52:20.494" v="5353" actId="478"/>
          <ac:spMkLst>
            <pc:docMk/>
            <pc:sldMk cId="2075688787" sldId="640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2:21.862" v="5355" actId="20577"/>
          <ac:spMkLst>
            <pc:docMk/>
            <pc:sldMk cId="2075688787" sldId="640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62301147" sldId="640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62301147" sldId="64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2T04:19:58.325" v="6703" actId="1036"/>
        <pc:sldMkLst>
          <pc:docMk/>
          <pc:sldMk cId="406905398" sldId="641"/>
        </pc:sldMkLst>
        <pc:spChg chg="del mod">
          <ac:chgData name="Zhao Jin" userId="cd05a825-544c-438a-9ba1-08e63db50b47" providerId="ADAL" clId="{6295BD38-BBB5-4519-B75D-27F66073E036}" dt="2021-03-11T06:03:10.259" v="6352" actId="478"/>
          <ac:spMkLst>
            <pc:docMk/>
            <pc:sldMk cId="406905398" sldId="641"/>
            <ac:spMk id="6" creationId="{3F16C5B5-2EEA-4312-B37B-70A0B3089CC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9" creationId="{B2B4534F-E9E0-40D2-A9B2-56B5594844C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0" creationId="{FF2789B4-7582-4FC0-BBDC-97E788878D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1" creationId="{8DBEE358-E7D8-4AD9-B638-9DDA752600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3" creationId="{72042649-9B16-484D-A6EE-D057A70E37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4" creationId="{D3732F19-BC60-4D55-8023-C5511A72A8A6}"/>
          </ac:spMkLst>
        </pc:spChg>
        <pc:spChg chg="add del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5" creationId="{343405B6-4543-4775-B8E1-2726BE0EE35C}"/>
          </ac:spMkLst>
        </pc:spChg>
        <pc:spChg chg="add del mod">
          <ac:chgData name="Zhao Jin" userId="cd05a825-544c-438a-9ba1-08e63db50b47" providerId="ADAL" clId="{6295BD38-BBB5-4519-B75D-27F66073E036}" dt="2021-03-11T06:02:06.636" v="6319" actId="478"/>
          <ac:spMkLst>
            <pc:docMk/>
            <pc:sldMk cId="406905398" sldId="641"/>
            <ac:spMk id="16" creationId="{755909C6-DF2C-46D8-BA88-3C9848ED707B}"/>
          </ac:spMkLst>
        </pc:spChg>
        <pc:spChg chg="del mod">
          <ac:chgData name="Zhao Jin" userId="cd05a825-544c-438a-9ba1-08e63db50b47" providerId="ADAL" clId="{6295BD38-BBB5-4519-B75D-27F66073E036}" dt="2021-03-11T06:02:07.716" v="6320" actId="478"/>
          <ac:spMkLst>
            <pc:docMk/>
            <pc:sldMk cId="406905398" sldId="641"/>
            <ac:spMk id="17" creationId="{64FE7D3D-D278-4678-B9BD-AB9D38682164}"/>
          </ac:spMkLst>
        </pc:spChg>
        <pc:spChg chg="del mod">
          <ac:chgData name="Zhao Jin" userId="cd05a825-544c-438a-9ba1-08e63db50b47" providerId="ADAL" clId="{6295BD38-BBB5-4519-B75D-27F66073E036}" dt="2021-03-11T06:02:11.692" v="6324" actId="478"/>
          <ac:spMkLst>
            <pc:docMk/>
            <pc:sldMk cId="406905398" sldId="641"/>
            <ac:spMk id="18" creationId="{6A2729DB-BD6E-4F0E-9244-72EB8D0CEC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9" creationId="{67B03A73-3A89-49CC-B9FF-D6CE4624851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0" creationId="{50E4CB0C-E77F-4501-B6DB-067F21FE119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1" creationId="{1B38DAE8-6262-40F6-A349-6BA039A7737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2" creationId="{CC900F18-9AAF-4AAC-9719-37ACDB50B898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3" creationId="{7F881D1B-9CE3-473D-B025-3C121D1D83C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4" creationId="{00C72526-1C5F-44FC-AF7F-68E5BD7040D7}"/>
          </ac:spMkLst>
        </pc:spChg>
        <pc:spChg chg="del mod">
          <ac:chgData name="Zhao Jin" userId="cd05a825-544c-438a-9ba1-08e63db50b47" providerId="ADAL" clId="{6295BD38-BBB5-4519-B75D-27F66073E036}" dt="2021-03-11T06:02:13.882" v="6326" actId="478"/>
          <ac:spMkLst>
            <pc:docMk/>
            <pc:sldMk cId="406905398" sldId="641"/>
            <ac:spMk id="25" creationId="{F4DED7BC-B652-4B6F-BBDD-2DBECA8DB5E3}"/>
          </ac:spMkLst>
        </pc:spChg>
        <pc:spChg chg="del mod">
          <ac:chgData name="Zhao Jin" userId="cd05a825-544c-438a-9ba1-08e63db50b47" providerId="ADAL" clId="{6295BD38-BBB5-4519-B75D-27F66073E036}" dt="2021-03-11T06:02:12.795" v="6325" actId="478"/>
          <ac:spMkLst>
            <pc:docMk/>
            <pc:sldMk cId="406905398" sldId="641"/>
            <ac:spMk id="26" creationId="{24C27064-D7BF-4183-A6B5-B8F1EF1DBC7E}"/>
          </ac:spMkLst>
        </pc:spChg>
        <pc:spChg chg="del mod">
          <ac:chgData name="Zhao Jin" userId="cd05a825-544c-438a-9ba1-08e63db50b47" providerId="ADAL" clId="{6295BD38-BBB5-4519-B75D-27F66073E036}" dt="2021-03-11T06:02:09.700" v="6323" actId="478"/>
          <ac:spMkLst>
            <pc:docMk/>
            <pc:sldMk cId="406905398" sldId="641"/>
            <ac:spMk id="27" creationId="{9A3AFFA8-B36B-42FB-8720-C6C00DE42A2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8" creationId="{6120F93B-1632-4A54-8C74-DE4A949E5285}"/>
          </ac:spMkLst>
        </pc:spChg>
        <pc:spChg chg="add del mod">
          <ac:chgData name="Zhao Jin" userId="cd05a825-544c-438a-9ba1-08e63db50b47" providerId="ADAL" clId="{6295BD38-BBB5-4519-B75D-27F66073E036}" dt="2021-03-11T06:01:59.187" v="6314" actId="478"/>
          <ac:spMkLst>
            <pc:docMk/>
            <pc:sldMk cId="406905398" sldId="641"/>
            <ac:spMk id="29" creationId="{A2FA573B-4B3B-41DA-A763-6C7F03E3A86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1" creationId="{97D3B2BE-1FE2-4D11-A7DE-F77E395501B2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2" creationId="{4CFC1719-72C5-42DC-9A0F-EC76F5DB98C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3" creationId="{4309810F-14E0-480C-86C1-0451EC9E9D94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4" creationId="{F129A419-CB15-4599-9E7E-5AB7D52CBAC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5" creationId="{14C9D675-B607-4E51-BC55-1DF2BB7A08B0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6" creationId="{0EB0889E-E9C1-44F0-8841-3A4AAEDB982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7" creationId="{DEC86E61-905B-4C51-BB3E-3364B57C129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8" creationId="{39B1791E-A297-4CD0-A54E-74D7499E220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9" creationId="{CBB5443E-18E7-4F6E-8A2A-0E8B2B27EF8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0" creationId="{CF75511F-E283-47EA-9E50-805C90D1FB1D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1" creationId="{02C97C14-927D-44FA-A5A8-CBA01E32864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2" creationId="{64C39305-607E-44E8-BC5B-13B17EB071A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3" creationId="{CFC10B8A-2C19-44E1-B4B5-BBDD0BDB0F9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5" creationId="{2BDCBA05-7414-4D82-B6B7-9993898AC0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6" creationId="{7C477074-C791-404D-86C0-F7110883333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7" creationId="{3AFC887A-FE01-4727-81DE-9D6F4044606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8" creationId="{4A285F2B-6929-43AC-97F9-7200A913690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9" creationId="{D2D610C3-B3A8-4F20-A13E-D81383E930D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0" creationId="{B04AA40A-9F38-45B6-9E42-2BBB147547F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1" creationId="{26616661-3757-4EF8-B554-C6557A27E01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2" creationId="{147CF96D-B86C-48C3-B232-068072CE187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3" creationId="{9344DD33-59B0-4DFC-9321-E2443370350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4" creationId="{E7B5C34F-1DBD-4E4F-AB74-D763BF68669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5" creationId="{541FEDC3-298D-4615-B3D5-1359CD6476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6" creationId="{03FB4C08-34A1-4753-AF20-23EB2D7B4F4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7" creationId="{C6F20707-3A21-4F0C-912E-ABB24E08690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8" creationId="{A9DD74C6-5818-4E62-BF1E-842A571E55F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9" creationId="{948A7206-0B99-41DE-9A00-25F6C47704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0" creationId="{5CECA42D-C540-44E7-A2A3-F0AA9E0B911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1" creationId="{C9DA01C5-EC6F-4DE8-8804-DD29D4D25D5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2" creationId="{C7312D39-4B08-4941-A00D-05594F1671C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3" creationId="{14EC59AC-4522-42E4-9A92-D86ECBFC93D3}"/>
          </ac:spMkLst>
        </pc:spChg>
        <pc:spChg chg="add mod">
          <ac:chgData name="Zhao Jin" userId="cd05a825-544c-438a-9ba1-08e63db50b47" providerId="ADAL" clId="{6295BD38-BBB5-4519-B75D-27F66073E036}" dt="2021-03-22T04:19:58.325" v="6703" actId="1036"/>
          <ac:spMkLst>
            <pc:docMk/>
            <pc:sldMk cId="406905398" sldId="641"/>
            <ac:spMk id="64" creationId="{33AA6635-5D7C-4EEC-81A0-BB2DB1450639}"/>
          </ac:spMkLst>
        </pc:spChg>
        <pc:spChg chg="add del mod">
          <ac:chgData name="Zhao Jin" userId="cd05a825-544c-438a-9ba1-08e63db50b47" providerId="ADAL" clId="{6295BD38-BBB5-4519-B75D-27F66073E036}" dt="2021-03-11T06:03:12.403" v="6353" actId="478"/>
          <ac:spMkLst>
            <pc:docMk/>
            <pc:sldMk cId="406905398" sldId="641"/>
            <ac:spMk id="64" creationId="{D3B6E686-A5AA-4BF4-9CEF-F5D32222259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6" creationId="{6A73770B-C639-4144-A1A0-F1E41A4A744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7" creationId="{D20B9F06-6BF7-4C62-9CFD-1D0C765CCE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8" creationId="{7CD716A3-5128-44B2-A6D6-BEDEBCE103C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9" creationId="{8ABE4DC7-CD13-4543-8663-BF4A0FD646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0" creationId="{6B030DA8-35EE-4E16-AC1C-B81B72DB4A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1" creationId="{E4F20111-AAF6-478B-9CB1-DD5B897AC1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2" creationId="{044A0ABF-FAF1-49A4-8726-24E35A226A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3" creationId="{C900F44A-2BF8-4BC8-8CBF-8C519596748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4" creationId="{9856E6E8-5494-4302-B0F8-2EA024FF720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5" creationId="{EDC432B2-BBF7-44A1-84F2-DBF11C5522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6" creationId="{2D747E1E-E5E9-4827-A4CC-5C054BF1A98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7" creationId="{6E268AC8-C886-4DE4-835D-C1A65B7F90B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8" creationId="{C956B8E8-E6C8-404E-93DC-FA50FB1D0C8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6" creationId="{2AD46EF9-A843-48CC-8FB5-3CFD332FA4A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7" creationId="{0255B512-6249-43A5-B63F-F723EE291394}"/>
          </ac:spMkLst>
        </pc:spChg>
        <pc:spChg chg="add mod">
          <ac:chgData name="Zhao Jin" userId="cd05a825-544c-438a-9ba1-08e63db50b47" providerId="ADAL" clId="{6295BD38-BBB5-4519-B75D-27F66073E036}" dt="2021-03-22T04:19:55.826" v="6698" actId="1036"/>
          <ac:spMkLst>
            <pc:docMk/>
            <pc:sldMk cId="406905398" sldId="641"/>
            <ac:spMk id="91" creationId="{658B1AC3-80C3-41E8-9557-2B3B587A560D}"/>
          </ac:spMkLst>
        </pc:s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8" creationId="{F5558159-9563-4219-A0AF-A1C3F29DB1A7}"/>
          </ac:grpSpMkLst>
        </pc:grpChg>
        <pc:grpChg chg="add del mod">
          <ac:chgData name="Zhao Jin" userId="cd05a825-544c-438a-9ba1-08e63db50b47" providerId="ADAL" clId="{6295BD38-BBB5-4519-B75D-27F66073E036}" dt="2021-03-11T06:02:43.622" v="6337" actId="478"/>
          <ac:grpSpMkLst>
            <pc:docMk/>
            <pc:sldMk cId="406905398" sldId="641"/>
            <ac:grpSpMk id="30" creationId="{9C01A7FD-BC68-4594-B897-07D462DACA2A}"/>
          </ac:grpSpMkLst>
        </pc:grpChg>
        <pc:grpChg chg="add del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44" creationId="{F044F7B6-F72A-4752-961A-10DD87A65B9A}"/>
          </ac:grpSpMkLst>
        </pc:gr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65" creationId="{178049B9-7A74-4F8F-9DC1-2F7C32FF2039}"/>
          </ac:grpSpMkLst>
        </pc:grp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3" creationId="{9D55CBB4-2037-4277-B9CF-759FE6E7C0FD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79" creationId="{C80F065C-BB22-4F45-AA6A-594ACAC3F237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1" creationId="{2C3A26AF-E8D3-4DDB-85E9-1470BAD1C9F2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4" creationId="{7C1D6F54-23AB-4E3A-8BAD-762FD92F5CE6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5" creationId="{39EB21BE-4E7C-4F1C-B250-5BBFD3B1C84A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8" creationId="{E3010C5D-BF54-4117-B17C-6BC0ECCBC0BF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723901272" sldId="641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22:27.847" v="6716" actId="20577"/>
        <pc:sldMkLst>
          <pc:docMk/>
          <pc:sldMk cId="1840326143" sldId="642"/>
        </pc:sldMkLst>
        <pc:spChg chg="add mod">
          <ac:chgData name="Zhao Jin" userId="cd05a825-544c-438a-9ba1-08e63db50b47" providerId="ADAL" clId="{6295BD38-BBB5-4519-B75D-27F66073E036}" dt="2021-03-22T04:22:27.847" v="6716" actId="20577"/>
          <ac:spMkLst>
            <pc:docMk/>
            <pc:sldMk cId="1840326143" sldId="642"/>
            <ac:spMk id="6" creationId="{367E46BA-E5C4-4A53-9CBF-B16B087053C2}"/>
          </ac:spMkLst>
        </pc:spChg>
        <pc:spChg chg="del">
          <ac:chgData name="Zhao Jin" userId="cd05a825-544c-438a-9ba1-08e63db50b47" providerId="ADAL" clId="{6295BD38-BBB5-4519-B75D-27F66073E036}" dt="2021-03-11T05:55:28.964" v="5634" actId="478"/>
          <ac:spMkLst>
            <pc:docMk/>
            <pc:sldMk cId="1840326143" sldId="642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5:26.812" v="5633" actId="20577"/>
          <ac:spMkLst>
            <pc:docMk/>
            <pc:sldMk cId="1840326143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4089006062" sldId="642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514327557" sldId="64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514327557" sldId="643"/>
            <ac:spMk id="7" creationId="{00000000-0000-0000-0000-000000000000}"/>
          </ac:spMkLst>
        </pc:spChg>
      </pc:sldChg>
      <pc:sldMasterChg chg="modSp modSldLayout">
        <pc:chgData name="Zhao Jin" userId="cd05a825-544c-438a-9ba1-08e63db50b47" providerId="ADAL" clId="{6295BD38-BBB5-4519-B75D-27F66073E036}" dt="2021-03-10T03:44:06.502" v="20"/>
        <pc:sldMasterMkLst>
          <pc:docMk/>
          <pc:sldMasterMk cId="0" sldId="2147485087"/>
        </pc:sldMaster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1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4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8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6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97" name="Group 225"/>
          <p:cNvGrpSpPr>
            <a:grpSpLocks/>
          </p:cNvGrpSpPr>
          <p:nvPr/>
        </p:nvGrpSpPr>
        <p:grpSpPr bwMode="auto">
          <a:xfrm>
            <a:off x="322263" y="2060575"/>
            <a:ext cx="7175500" cy="485775"/>
            <a:chOff x="322462" y="3523028"/>
            <a:chExt cx="7175301" cy="486018"/>
          </a:xfrm>
        </p:grpSpPr>
        <p:grpSp>
          <p:nvGrpSpPr>
            <p:cNvPr id="9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0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0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0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0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0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0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0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0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0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9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5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09" name="Group 237"/>
          <p:cNvGrpSpPr>
            <a:grpSpLocks/>
          </p:cNvGrpSpPr>
          <p:nvPr/>
        </p:nvGrpSpPr>
        <p:grpSpPr bwMode="auto">
          <a:xfrm>
            <a:off x="4733925" y="1562100"/>
            <a:ext cx="568325" cy="584200"/>
            <a:chOff x="2489358" y="1553340"/>
            <a:chExt cx="568905" cy="584382"/>
          </a:xfrm>
        </p:grpSpPr>
        <p:cxnSp>
          <p:nvCxnSpPr>
            <p:cNvPr id="11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TextBox 239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12" name="Group 240"/>
          <p:cNvGrpSpPr>
            <a:grpSpLocks/>
          </p:cNvGrpSpPr>
          <p:nvPr/>
        </p:nvGrpSpPr>
        <p:grpSpPr bwMode="auto">
          <a:xfrm>
            <a:off x="4138609" y="1558925"/>
            <a:ext cx="572593" cy="587375"/>
            <a:chOff x="1944121" y="1553340"/>
            <a:chExt cx="571426" cy="586562"/>
          </a:xfrm>
        </p:grpSpPr>
        <p:cxnSp>
          <p:nvCxnSpPr>
            <p:cNvPr id="11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2113007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Rectangle 242"/>
            <p:cNvSpPr>
              <a:spLocks noChangeArrowheads="1"/>
            </p:cNvSpPr>
            <p:nvPr/>
          </p:nvSpPr>
          <p:spPr bwMode="auto">
            <a:xfrm>
              <a:off x="1944121" y="1553340"/>
              <a:ext cx="571426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15" name="Freeform 114"/>
          <p:cNvSpPr>
            <a:spLocks/>
          </p:cNvSpPr>
          <p:nvPr/>
        </p:nvSpPr>
        <p:spPr bwMode="auto">
          <a:xfrm>
            <a:off x="4481513" y="1933635"/>
            <a:ext cx="420687" cy="180915"/>
          </a:xfrm>
          <a:custGeom>
            <a:avLst/>
            <a:gdLst>
              <a:gd name="T0" fmla="*/ 0 w 646176"/>
              <a:gd name="T1" fmla="*/ 132207 h 331216"/>
              <a:gd name="T2" fmla="*/ 531957692 w 646176"/>
              <a:gd name="T3" fmla="*/ 811 h 331216"/>
              <a:gd name="T4" fmla="*/ 1127748357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16" name="Group 225"/>
          <p:cNvGrpSpPr>
            <a:grpSpLocks/>
          </p:cNvGrpSpPr>
          <p:nvPr/>
        </p:nvGrpSpPr>
        <p:grpSpPr bwMode="auto">
          <a:xfrm>
            <a:off x="322263" y="3062297"/>
            <a:ext cx="7175500" cy="485776"/>
            <a:chOff x="322462" y="3523028"/>
            <a:chExt cx="7175301" cy="486018"/>
          </a:xfrm>
        </p:grpSpPr>
        <p:grpSp>
          <p:nvGrpSpPr>
            <p:cNvPr id="117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19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20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21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22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23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24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25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26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27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18" name="TextBox 1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6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28" name="Group 133"/>
          <p:cNvGrpSpPr>
            <a:grpSpLocks/>
          </p:cNvGrpSpPr>
          <p:nvPr/>
        </p:nvGrpSpPr>
        <p:grpSpPr bwMode="auto">
          <a:xfrm>
            <a:off x="2467640" y="2562219"/>
            <a:ext cx="2243461" cy="585787"/>
            <a:chOff x="3649905" y="2733282"/>
            <a:chExt cx="2241823" cy="586565"/>
          </a:xfrm>
        </p:grpSpPr>
        <p:cxnSp>
          <p:nvCxnSpPr>
            <p:cNvPr id="129" name="Straight Arrow Connector 123"/>
            <p:cNvCxnSpPr>
              <a:cxnSpLocks noChangeShapeType="1"/>
            </p:cNvCxnSpPr>
            <p:nvPr/>
          </p:nvCxnSpPr>
          <p:spPr bwMode="auto">
            <a:xfrm>
              <a:off x="5581902" y="3074020"/>
              <a:ext cx="9097" cy="24582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TextBox 124"/>
            <p:cNvSpPr txBox="1">
              <a:spLocks noChangeArrowheads="1"/>
            </p:cNvSpPr>
            <p:nvPr/>
          </p:nvSpPr>
          <p:spPr bwMode="auto">
            <a:xfrm>
              <a:off x="5322823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131" name="Straight Arrow Connector 126"/>
            <p:cNvCxnSpPr>
              <a:cxnSpLocks noChangeShapeType="1"/>
              <a:stCxn id="132" idx="2"/>
            </p:cNvCxnSpPr>
            <p:nvPr/>
          </p:nvCxnSpPr>
          <p:spPr bwMode="auto">
            <a:xfrm>
              <a:off x="3935991" y="3072285"/>
              <a:ext cx="2" cy="24756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Rectangle 127"/>
            <p:cNvSpPr>
              <a:spLocks noChangeArrowheads="1"/>
            </p:cNvSpPr>
            <p:nvPr/>
          </p:nvSpPr>
          <p:spPr bwMode="auto">
            <a:xfrm>
              <a:off x="3649905" y="2733282"/>
              <a:ext cx="572173" cy="339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33" name="Freeform 132"/>
          <p:cNvSpPr>
            <a:spLocks/>
          </p:cNvSpPr>
          <p:nvPr/>
        </p:nvSpPr>
        <p:spPr bwMode="auto">
          <a:xfrm>
            <a:off x="2971806" y="2925763"/>
            <a:ext cx="1271315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4" name="Group 225"/>
          <p:cNvGrpSpPr>
            <a:grpSpLocks/>
          </p:cNvGrpSpPr>
          <p:nvPr/>
        </p:nvGrpSpPr>
        <p:grpSpPr bwMode="auto">
          <a:xfrm>
            <a:off x="322263" y="4073525"/>
            <a:ext cx="7175500" cy="485975"/>
            <a:chOff x="322462" y="3523028"/>
            <a:chExt cx="7175301" cy="486218"/>
          </a:xfrm>
        </p:grpSpPr>
        <p:grpSp>
          <p:nvGrpSpPr>
            <p:cNvPr id="135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310"/>
              <a:chOff x="2460019" y="3608936"/>
              <a:chExt cx="5037744" cy="400310"/>
            </a:xfrm>
          </p:grpSpPr>
          <p:sp>
            <p:nvSpPr>
              <p:cNvPr id="137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38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39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40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41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42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43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44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45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3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36" name="TextBox 13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46" name="Group 237"/>
          <p:cNvGrpSpPr>
            <a:grpSpLocks/>
          </p:cNvGrpSpPr>
          <p:nvPr/>
        </p:nvGrpSpPr>
        <p:grpSpPr bwMode="auto">
          <a:xfrm>
            <a:off x="3617539" y="3570438"/>
            <a:ext cx="569913" cy="584200"/>
            <a:chOff x="3250010" y="1553340"/>
            <a:chExt cx="568905" cy="584382"/>
          </a:xfrm>
        </p:grpSpPr>
        <p:cxnSp>
          <p:nvCxnSpPr>
            <p:cNvPr id="147" name="Straight Arrow Connector 148"/>
            <p:cNvCxnSpPr>
              <a:cxnSpLocks noChangeShapeType="1"/>
            </p:cNvCxnSpPr>
            <p:nvPr/>
          </p:nvCxnSpPr>
          <p:spPr bwMode="auto">
            <a:xfrm rot="5400000">
              <a:off x="3384521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TextBox 149"/>
            <p:cNvSpPr txBox="1">
              <a:spLocks noChangeArrowheads="1"/>
            </p:cNvSpPr>
            <p:nvPr/>
          </p:nvSpPr>
          <p:spPr bwMode="auto">
            <a:xfrm>
              <a:off x="3250010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3015881" y="3568851"/>
            <a:ext cx="572593" cy="585787"/>
            <a:chOff x="2803262" y="1553340"/>
            <a:chExt cx="573188" cy="586562"/>
          </a:xfrm>
        </p:grpSpPr>
        <p:cxnSp>
          <p:nvCxnSpPr>
            <p:cNvPr id="150" name="Straight Arrow Connector 151"/>
            <p:cNvCxnSpPr>
              <a:cxnSpLocks noChangeShapeType="1"/>
            </p:cNvCxnSpPr>
            <p:nvPr/>
          </p:nvCxnSpPr>
          <p:spPr bwMode="auto">
            <a:xfrm rot="5400000">
              <a:off x="297211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80326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52" name="Freeform 151"/>
          <p:cNvSpPr>
            <a:spLocks/>
          </p:cNvSpPr>
          <p:nvPr/>
        </p:nvSpPr>
        <p:spPr bwMode="auto">
          <a:xfrm>
            <a:off x="3409937" y="3935993"/>
            <a:ext cx="325437" cy="158320"/>
          </a:xfrm>
          <a:custGeom>
            <a:avLst/>
            <a:gdLst>
              <a:gd name="T0" fmla="*/ 0 w 646176"/>
              <a:gd name="T1" fmla="*/ 132207 h 331216"/>
              <a:gd name="T2" fmla="*/ 44776396 w 646176"/>
              <a:gd name="T3" fmla="*/ 811 h 331216"/>
              <a:gd name="T4" fmla="*/ 94925555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53" name="Group 225"/>
          <p:cNvGrpSpPr>
            <a:grpSpLocks/>
          </p:cNvGrpSpPr>
          <p:nvPr/>
        </p:nvGrpSpPr>
        <p:grpSpPr bwMode="auto">
          <a:xfrm>
            <a:off x="322263" y="5048250"/>
            <a:ext cx="7175500" cy="485775"/>
            <a:chOff x="322462" y="3523028"/>
            <a:chExt cx="7175301" cy="486018"/>
          </a:xfrm>
        </p:grpSpPr>
        <p:grpSp>
          <p:nvGrpSpPr>
            <p:cNvPr id="154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56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57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58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59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60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61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62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63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64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55" name="TextBox 15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65" name="Group 188"/>
          <p:cNvGrpSpPr>
            <a:grpSpLocks/>
          </p:cNvGrpSpPr>
          <p:nvPr/>
        </p:nvGrpSpPr>
        <p:grpSpPr bwMode="auto">
          <a:xfrm>
            <a:off x="2454968" y="4559302"/>
            <a:ext cx="1125858" cy="574813"/>
            <a:chOff x="4925327" y="2733283"/>
            <a:chExt cx="1125029" cy="574020"/>
          </a:xfrm>
        </p:grpSpPr>
        <p:cxnSp>
          <p:nvCxnSpPr>
            <p:cNvPr id="166" name="Straight Arrow Connector 189"/>
            <p:cNvCxnSpPr>
              <a:cxnSpLocks noChangeShapeType="1"/>
              <a:stCxn id="167" idx="2"/>
              <a:endCxn id="157" idx="0"/>
            </p:cNvCxnSpPr>
            <p:nvPr/>
          </p:nvCxnSpPr>
          <p:spPr bwMode="auto">
            <a:xfrm>
              <a:off x="5765903" y="3074020"/>
              <a:ext cx="989" cy="23328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Box 190"/>
            <p:cNvSpPr txBox="1">
              <a:spLocks noChangeArrowheads="1"/>
            </p:cNvSpPr>
            <p:nvPr/>
          </p:nvSpPr>
          <p:spPr bwMode="auto">
            <a:xfrm>
              <a:off x="5481451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168" name="Straight Arrow Connector 191"/>
            <p:cNvCxnSpPr>
              <a:cxnSpLocks noChangeShapeType="1"/>
              <a:stCxn id="169" idx="2"/>
            </p:cNvCxnSpPr>
            <p:nvPr/>
          </p:nvCxnSpPr>
          <p:spPr bwMode="auto">
            <a:xfrm flipH="1">
              <a:off x="5202299" y="3071370"/>
              <a:ext cx="9105" cy="23328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" name="Rectangle 192"/>
            <p:cNvSpPr>
              <a:spLocks noChangeArrowheads="1"/>
            </p:cNvSpPr>
            <p:nvPr/>
          </p:nvSpPr>
          <p:spPr bwMode="auto">
            <a:xfrm>
              <a:off x="4925327" y="2733283"/>
              <a:ext cx="572173" cy="33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70" name="Freeform 169"/>
          <p:cNvSpPr>
            <a:spLocks/>
          </p:cNvSpPr>
          <p:nvPr/>
        </p:nvSpPr>
        <p:spPr bwMode="auto">
          <a:xfrm>
            <a:off x="2911270" y="4927094"/>
            <a:ext cx="226040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71" name="Group 225"/>
          <p:cNvGrpSpPr>
            <a:grpSpLocks/>
          </p:cNvGrpSpPr>
          <p:nvPr/>
        </p:nvGrpSpPr>
        <p:grpSpPr bwMode="auto">
          <a:xfrm>
            <a:off x="333375" y="6010275"/>
            <a:ext cx="7175500" cy="485775"/>
            <a:chOff x="322462" y="3523028"/>
            <a:chExt cx="7175301" cy="486018"/>
          </a:xfrm>
        </p:grpSpPr>
        <p:grpSp>
          <p:nvGrpSpPr>
            <p:cNvPr id="172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74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5</a:t>
                </a:r>
                <a:endParaRPr lang="en-SG" sz="2000"/>
              </a:p>
            </p:txBody>
          </p:sp>
          <p:sp>
            <p:nvSpPr>
              <p:cNvPr id="175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177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23</a:t>
                </a:r>
                <a:endParaRPr lang="en-SG" sz="2000"/>
              </a:p>
            </p:txBody>
          </p:sp>
          <p:sp>
            <p:nvSpPr>
              <p:cNvPr id="178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179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80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81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82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73" name="TextBox 19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6052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Final array:</a:t>
              </a:r>
              <a:endParaRPr lang="en-SG" sz="2000"/>
            </a:p>
          </p:txBody>
        </p:sp>
      </p:grpSp>
      <p:sp>
        <p:nvSpPr>
          <p:cNvPr id="183" name="TextBox 182"/>
          <p:cNvSpPr txBox="1">
            <a:spLocks noChangeArrowheads="1"/>
          </p:cNvSpPr>
          <p:nvPr/>
        </p:nvSpPr>
        <p:spPr bwMode="auto">
          <a:xfrm>
            <a:off x="5522913" y="704850"/>
            <a:ext cx="3163887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Q: How many passes for an array with </a:t>
            </a:r>
            <a:r>
              <a:rPr lang="en-US" sz="2000" i="1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 elements?</a:t>
            </a:r>
            <a:endParaRPr lang="en-SG" sz="2000">
              <a:solidFill>
                <a:srgbClr val="0000FF"/>
              </a:solidFill>
            </a:endParaRPr>
          </a:p>
        </p:txBody>
      </p:sp>
      <p:sp>
        <p:nvSpPr>
          <p:cNvPr id="184" name="TextBox 183"/>
          <p:cNvSpPr txBox="1">
            <a:spLocks noChangeArrowheads="1"/>
          </p:cNvSpPr>
          <p:nvPr/>
        </p:nvSpPr>
        <p:spPr bwMode="auto">
          <a:xfrm>
            <a:off x="7137400" y="1533525"/>
            <a:ext cx="1756229" cy="400110"/>
          </a:xfrm>
          <a:prstGeom prst="rect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00FF"/>
                </a:solidFill>
              </a:rPr>
              <a:t>n </a:t>
            </a:r>
            <a:r>
              <a:rPr lang="en-US" sz="2000" dirty="0">
                <a:solidFill>
                  <a:srgbClr val="0000FF"/>
                </a:solidFill>
              </a:rPr>
              <a:t>– 1 passes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67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3" grpId="0" animBg="1"/>
      <p:bldP spid="152" grpId="0" animBg="1"/>
      <p:bldP spid="170" grpId="0" animBg="1"/>
      <p:bldP spid="183" grpId="0" animBg="1"/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swap(&amp;list[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&amp;list[length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44077" y="2001406"/>
            <a:ext cx="4660130" cy="1176546"/>
          </a:xfrm>
          <a:prstGeom prst="rect">
            <a:avLst/>
          </a:prstGeom>
          <a:noFill/>
          <a:ln w="19050" cap="sq" algn="ctr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744077" y="4686644"/>
            <a:ext cx="5502611" cy="1437182"/>
          </a:xfrm>
          <a:prstGeom prst="rect">
            <a:avLst/>
          </a:prstGeom>
          <a:noFill/>
          <a:ln w="19050" cap="sq" algn="ctr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49"/>
            <a:ext cx="8351837" cy="5281560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for loop in selection sort iterates O(n) times.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each loop, it finds the maximum element, and swaps.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Finding the index of the maximum element from list[0] to list[n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takes O(n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time.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Swapping (once only) takes constant time (and can be ignored).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81108"/>
              </p:ext>
            </p:extLst>
          </p:nvPr>
        </p:nvGraphicFramePr>
        <p:xfrm>
          <a:off x="5237002" y="4462408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1542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 vs 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Selection Sort: </a:t>
            </a:r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Counting Sort: O(n + MAX)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Counting Sort </a:t>
            </a:r>
            <a:r>
              <a:rPr lang="en-US" dirty="0"/>
              <a:t>is a lot more efficient!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it requires the input numbers &lt; MAX and MAX cannot be too large.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Otherwise it does not work / is not efficient.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Selection Sort </a:t>
            </a:r>
            <a:r>
              <a:rPr lang="en-US" dirty="0"/>
              <a:t>does not make assumption on the input numbers and is a more general solution.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52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Selection sort </a:t>
            </a:r>
            <a:r>
              <a:rPr lang="en-US"/>
              <a:t>makes one exchange at the end of each pass.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if we make more than one exchange during each pass?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key idea </a:t>
            </a:r>
            <a:r>
              <a:rPr lang="en-US">
                <a:solidFill>
                  <a:srgbClr val="C00000"/>
                </a:solidFill>
              </a:rPr>
              <a:t>Bubble sort </a:t>
            </a:r>
            <a:r>
              <a:rPr lang="en-US"/>
              <a:t>is to make </a:t>
            </a:r>
            <a:r>
              <a:rPr lang="en-US" u="sng">
                <a:solidFill>
                  <a:srgbClr val="0000FF"/>
                </a:solidFill>
              </a:rPr>
              <a:t>pairwise comparisons</a:t>
            </a:r>
            <a:r>
              <a:rPr lang="en-US"/>
              <a:t> and exchange the positions of the pair if they are in the wrong order.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336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353478"/>
          </a:xfrm>
        </p:spPr>
        <p:txBody>
          <a:bodyPr>
            <a:normAutofit/>
          </a:bodyPr>
          <a:lstStyle/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Bubble sort requires O(n)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passes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an array with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elements</a:t>
            </a:r>
            <a:r>
              <a:rPr lang="en-US" dirty="0"/>
              <a:t>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each pass, it compares and swaps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of comparisons is O(n - 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number of swaps is not fixed but no more than the number of comparisons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22353"/>
              </p:ext>
            </p:extLst>
          </p:nvPr>
        </p:nvGraphicFramePr>
        <p:xfrm>
          <a:off x="5476081" y="4341223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689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card game, we don’t normally sort our cards using Bubble Sort or Selection sort. (Just imagine that!)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closer algorithm we use is perhaps Insertion Sort.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idea is to keep inserting the new card into the correct position among the existing cards.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pic>
        <p:nvPicPr>
          <p:cNvPr id="3" name="Picture 2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E2FD15B-AA9B-43FD-A3DF-6561DA35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3" y="4480174"/>
            <a:ext cx="2835667" cy="2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38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24: Sorting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Sorting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Counting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Selection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Bubble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Insertion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array a, on pass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Insert a[</a:t>
            </a:r>
            <a:r>
              <a:rPr lang="en-US" dirty="0" err="1"/>
              <a:t>i</a:t>
            </a:r>
            <a:r>
              <a:rPr lang="en-US" dirty="0"/>
              <a:t>] into the correct position in the sorted region to its left, i.e. a[0] … a[i-1]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pass 1 (assume n = 5)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a[1] with a[0]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a[1] &lt; a[0], move a[1] to the front of a[0] (shifting needed)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sorted region now consists of two elements: a[0] and a[1].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51057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89B00E-DD49-430C-893B-C70746D32E59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89" y="2784729"/>
            <a:ext cx="1774258" cy="2748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08FF4C-3664-4359-A1E2-E00848E26A24}"/>
              </a:ext>
            </a:extLst>
          </p:cNvPr>
          <p:cNvCxnSpPr>
            <a:cxnSpLocks/>
            <a:stCxn id="67" idx="4"/>
            <a:endCxn id="48" idx="0"/>
          </p:cNvCxnSpPr>
          <p:nvPr/>
        </p:nvCxnSpPr>
        <p:spPr>
          <a:xfrm flipH="1">
            <a:off x="4124325" y="4528463"/>
            <a:ext cx="1200151" cy="2699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Check </a:t>
            </a:r>
            <a:r>
              <a:rPr lang="en-US" sz="2400" dirty="0" err="1"/>
              <a:t>Visualgo</a:t>
            </a:r>
            <a:r>
              <a:rPr lang="en-US" sz="2400" dirty="0"/>
              <a:t> </a:t>
            </a:r>
            <a:r>
              <a:rPr lang="en-US" sz="2400"/>
              <a:t>for animations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https://visualgo.net/bn/sorting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6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10,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23-24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11 during tutorials.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09786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solidFill>
                  <a:srgbClr val="C00000"/>
                </a:solidFill>
                <a:ea typeface="ＭＳ Ｐゴシック" pitchFamily="34" charset="-128"/>
              </a:rPr>
              <a:t>Sorting </a:t>
            </a:r>
            <a:r>
              <a:rPr lang="en-US" altLang="ja-JP" dirty="0">
                <a:ea typeface="ＭＳ Ｐゴシック" pitchFamily="34" charset="-128"/>
              </a:rPr>
              <a:t>is any process of arranging items in some sequence and/or in different sets – Wikipedia.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Sorting is important because once a set of items is sorted, many problems (such as searching) become easy.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Searching can be speeded up. (From linear search to binary search)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Determining whether the items in a set are all unique.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Finding the median item in a list.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Many others…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254083" y="4870515"/>
            <a:ext cx="5268913" cy="1501775"/>
            <a:chOff x="4535424" y="605028"/>
            <a:chExt cx="3666299" cy="896112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4535424" y="605028"/>
              <a:ext cx="1450848" cy="896112"/>
              <a:chOff x="4157472" y="531114"/>
              <a:chExt cx="1450848" cy="896112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157472" y="818710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017008" y="1102614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260848" y="732282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83024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815840" y="531114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614672" y="1245108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5474208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6763067" y="605028"/>
              <a:ext cx="1438656" cy="896112"/>
              <a:chOff x="6763067" y="605028"/>
              <a:chExt cx="1438656" cy="896112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7622603" y="892624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6964235" y="1176528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834157" y="806196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7189787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067611" y="605028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6763067" y="1319022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7411049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" name="Right Arrow 10"/>
            <p:cNvSpPr>
              <a:spLocks noChangeArrowheads="1"/>
            </p:cNvSpPr>
            <p:nvPr/>
          </p:nvSpPr>
          <p:spPr bwMode="auto">
            <a:xfrm>
              <a:off x="6164494" y="1028700"/>
              <a:ext cx="388706" cy="324612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C0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176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Problem statement: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r>
              <a:rPr lang="en-US" altLang="ja-JP" dirty="0">
                <a:ea typeface="ＭＳ Ｐゴシック" pitchFamily="34" charset="-128"/>
              </a:rPr>
              <a:t>	</a:t>
            </a:r>
            <a:r>
              <a:rPr lang="en-US" altLang="ja-JP" sz="2400" dirty="0">
                <a:ea typeface="ＭＳ Ｐゴシック" pitchFamily="34" charset="-128"/>
              </a:rPr>
              <a:t>Given a list of n items, arrange the items in</a:t>
            </a:r>
            <a:br>
              <a:rPr lang="en-US" altLang="ja-JP" sz="2400" dirty="0">
                <a:ea typeface="ＭＳ Ｐゴシック" pitchFamily="34" charset="-128"/>
              </a:rPr>
            </a:br>
            <a:r>
              <a:rPr lang="en-US" altLang="ja-JP" sz="2400" dirty="0">
                <a:ea typeface="ＭＳ Ｐゴシック" pitchFamily="34" charset="-128"/>
              </a:rPr>
              <a:t>some order.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endParaRPr lang="en-US" altLang="ja-JP" sz="24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We will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Sort integers in increasing order.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Show 4 algorithms for sorting.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Analyze the time complexity of the algorithms.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95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C5B5-2EEA-4312-B37B-70A0B308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Introduced back in Assignment 3 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sz="28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Given a list of integers in [1, MAX]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Count how many times each number appear in the list, e.g., how many times 2 appears in the list, etc. 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Store each number into an array according to how many times they appear in the list, skipping those numbers which do not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887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89016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 items in the range of [1,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10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78854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out[],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147F42-89FB-42C6-B806-7408A6E10C0D}"/>
              </a:ext>
            </a:extLst>
          </p:cNvPr>
          <p:cNvSpPr/>
          <p:nvPr/>
        </p:nvSpPr>
        <p:spPr>
          <a:xfrm>
            <a:off x="1371883" y="1520527"/>
            <a:ext cx="275108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AAE2-F38B-417D-947C-348A13427B96}"/>
              </a:ext>
            </a:extLst>
          </p:cNvPr>
          <p:cNvSpPr/>
          <p:nvPr/>
        </p:nvSpPr>
        <p:spPr>
          <a:xfrm>
            <a:off x="1008236" y="2261401"/>
            <a:ext cx="2133316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0160C-8CA5-4D75-8EEF-73BCE9665B64}"/>
              </a:ext>
            </a:extLst>
          </p:cNvPr>
          <p:cNvSpPr/>
          <p:nvPr/>
        </p:nvSpPr>
        <p:spPr>
          <a:xfrm>
            <a:off x="1234573" y="3719010"/>
            <a:ext cx="1463360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46BA-E5C4-4A53-9CBF-B16B0870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calculation of frequencies takes O(n) time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output is done in nested loop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Outer loop takes O(MAX) iteration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 total number of output done in the inner loop is O(n) since every number in the list is output only once.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Total: O(n + MAX + n) = O(n + MAX)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3261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solidFill>
                  <a:srgbClr val="C00000"/>
                </a:solidFill>
                <a:ea typeface="ＭＳ Ｐゴシック" pitchFamily="34" charset="-128"/>
              </a:rPr>
              <a:t>Selection Sort </a:t>
            </a:r>
            <a:r>
              <a:rPr lang="en-US" altLang="ja-JP" sz="2800" dirty="0">
                <a:ea typeface="ＭＳ Ｐゴシック" pitchFamily="34" charset="-128"/>
              </a:rPr>
              <a:t>algorithm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1: 	</a:t>
            </a:r>
            <a:r>
              <a:rPr lang="en-US" altLang="ja-JP" sz="2400" dirty="0">
                <a:ea typeface="ＭＳ Ｐゴシック" pitchFamily="34" charset="-128"/>
              </a:rPr>
              <a:t>Find the maximum element in the list 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2:</a:t>
            </a:r>
            <a:r>
              <a:rPr lang="en-US" altLang="ja-JP" sz="2400" dirty="0">
                <a:ea typeface="ＭＳ Ｐゴシック" pitchFamily="34" charset="-128"/>
              </a:rPr>
              <a:t>	Swap </a:t>
            </a:r>
            <a:r>
              <a:rPr lang="en-US" sz="2400" kern="0" dirty="0"/>
              <a:t>this smallest element with the element in the last position. (Now, the largest element is in the right place.)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kern="0" dirty="0">
                <a:solidFill>
                  <a:srgbClr val="0000FF"/>
                </a:solidFill>
                <a:ea typeface="ＭＳ Ｐゴシック" pitchFamily="34" charset="-128"/>
              </a:rPr>
              <a:t>Step 3: 	</a:t>
            </a:r>
            <a:r>
              <a:rPr lang="en-US" sz="2400" kern="0" dirty="0"/>
              <a:t>Repeat steps 1 and 2 with the list having one fewer element (i.e., the largest element / the last position can be ignored).</a:t>
            </a: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279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14431</TotalTime>
  <Words>2139</Words>
  <Application>Microsoft Office PowerPoint</Application>
  <PresentationFormat>On-screen Show (4:3)</PresentationFormat>
  <Paragraphs>589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Unit 24: Sorting</vt:lpstr>
      <vt:lpstr>Sorting</vt:lpstr>
      <vt:lpstr>Sorting</vt:lpstr>
      <vt:lpstr>Counting Sort</vt:lpstr>
      <vt:lpstr>Counting Sort</vt:lpstr>
      <vt:lpstr>Counting Sort: Implementation</vt:lpstr>
      <vt:lpstr>Counting Sort: Performance</vt:lpstr>
      <vt:lpstr>Selection Sort</vt:lpstr>
      <vt:lpstr>Selection Sort</vt:lpstr>
      <vt:lpstr>Selection Sort</vt:lpstr>
      <vt:lpstr>Selection Sort: Implementation</vt:lpstr>
      <vt:lpstr>Selection Sort: Performance</vt:lpstr>
      <vt:lpstr>Selection Sort vs Counting Sort</vt:lpstr>
      <vt:lpstr>Bubble Sort</vt:lpstr>
      <vt:lpstr>Bubble Sort: One Pass</vt:lpstr>
      <vt:lpstr>Bubble Sort: Implementation</vt:lpstr>
      <vt:lpstr>Bubble Sort: Performance</vt:lpstr>
      <vt:lpstr>Insertion Sort</vt:lpstr>
      <vt:lpstr>Insertion Sort</vt:lpstr>
      <vt:lpstr>Insertion Sort</vt:lpstr>
      <vt:lpstr>Insertion Sort</vt:lpstr>
      <vt:lpstr>Insertion Sort: Implementation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2021-03-22T05:08:13Z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