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636" r:id="rId3"/>
    <p:sldId id="618" r:id="rId4"/>
    <p:sldId id="617" r:id="rId5"/>
    <p:sldId id="637" r:id="rId6"/>
    <p:sldId id="646" r:id="rId7"/>
    <p:sldId id="648" r:id="rId8"/>
    <p:sldId id="650" r:id="rId9"/>
    <p:sldId id="525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0F4B72-FBBE-4161-8B0A-CAD3484D7CC3}" v="15" dt="2021-03-22T03:51:00.9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2" autoAdjust="0"/>
    <p:restoredTop sz="94660"/>
  </p:normalViewPr>
  <p:slideViewPr>
    <p:cSldViewPr snapToGrid="0">
      <p:cViewPr varScale="1">
        <p:scale>
          <a:sx n="91" d="100"/>
          <a:sy n="91" d="100"/>
        </p:scale>
        <p:origin x="21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867F3690-C100-40EE-A937-14612E9F3314}"/>
    <pc:docChg chg="undo custSel addSld delSld modSld">
      <pc:chgData name="Zhao Jin" userId="cd05a825-544c-438a-9ba1-08e63db50b47" providerId="ADAL" clId="{867F3690-C100-40EE-A937-14612E9F3314}" dt="2021-02-15T05:07:12.447" v="312" actId="1076"/>
      <pc:docMkLst>
        <pc:docMk/>
      </pc:docMkLst>
      <pc:sldChg chg="modSp mod">
        <pc:chgData name="Zhao Jin" userId="cd05a825-544c-438a-9ba1-08e63db50b47" providerId="ADAL" clId="{867F3690-C100-40EE-A937-14612E9F3314}" dt="2021-02-10T03:53:02.282" v="0" actId="20577"/>
        <pc:sldMkLst>
          <pc:docMk/>
          <pc:sldMk cId="0" sldId="256"/>
        </pc:sldMkLst>
        <pc:spChg chg="mod">
          <ac:chgData name="Zhao Jin" userId="cd05a825-544c-438a-9ba1-08e63db50b47" providerId="ADAL" clId="{867F3690-C100-40EE-A937-14612E9F3314}" dt="2021-02-10T03:53:02.282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775173622" sldId="52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775173622" sldId="524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867F3690-C100-40EE-A937-14612E9F3314}" dt="2021-02-11T11:16:16.653" v="199" actId="207"/>
        <pc:sldMkLst>
          <pc:docMk/>
          <pc:sldMk cId="4078418712" sldId="525"/>
        </pc:sldMkLst>
        <pc:spChg chg="mod">
          <ac:chgData name="Zhao Jin" userId="cd05a825-544c-438a-9ba1-08e63db50b47" providerId="ADAL" clId="{867F3690-C100-40EE-A937-14612E9F3314}" dt="2021-02-11T11:16:16.653" v="199" actId="20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82118053" sldId="552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82118053" sldId="552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5T04:57:13.323" v="201"/>
        <pc:sldMkLst>
          <pc:docMk/>
          <pc:sldMk cId="1427618944" sldId="553"/>
        </pc:sldMkLst>
        <pc:spChg chg="mod">
          <ac:chgData name="Zhao Jin" userId="cd05a825-544c-438a-9ba1-08e63db50b47" providerId="ADAL" clId="{867F3690-C100-40EE-A937-14612E9F3314}" dt="2021-02-15T04:57:13.323" v="201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082920116" sldId="553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082920116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659983766" sldId="55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686532275" sldId="55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686532275" sldId="558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867F3690-C100-40EE-A937-14612E9F3314}" dt="2021-02-15T04:59:11.851" v="203" actId="207"/>
        <pc:sldMkLst>
          <pc:docMk/>
          <pc:sldMk cId="1663851036" sldId="559"/>
        </pc:sldMkLst>
        <pc:spChg chg="mod">
          <ac:chgData name="Zhao Jin" userId="cd05a825-544c-438a-9ba1-08e63db50b47" providerId="ADAL" clId="{867F3690-C100-40EE-A937-14612E9F3314}" dt="2021-02-11T11:15:11.855" v="41" actId="20577"/>
          <ac:spMkLst>
            <pc:docMk/>
            <pc:sldMk cId="1663851036" sldId="559"/>
            <ac:spMk id="7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5T04:59:11.851" v="203" actId="207"/>
          <ac:spMkLst>
            <pc:docMk/>
            <pc:sldMk cId="1663851036" sldId="559"/>
            <ac:spMk id="16" creationId="{D2096CE0-F283-4186-90FF-7C54FF151885}"/>
          </ac:spMkLst>
        </pc:spChg>
      </pc:sldChg>
      <pc:sldChg chg="addSp delSp modSp add mod">
        <pc:chgData name="Zhao Jin" userId="cd05a825-544c-438a-9ba1-08e63db50b47" providerId="ADAL" clId="{867F3690-C100-40EE-A937-14612E9F3314}" dt="2021-02-15T05:07:12.447" v="312" actId="1076"/>
        <pc:sldMkLst>
          <pc:docMk/>
          <pc:sldMk cId="1971208294" sldId="560"/>
        </pc:sldMkLst>
        <pc:spChg chg="add del mod">
          <ac:chgData name="Zhao Jin" userId="cd05a825-544c-438a-9ba1-08e63db50b47" providerId="ADAL" clId="{867F3690-C100-40EE-A937-14612E9F3314}" dt="2021-02-15T05:06:53.976" v="311"/>
          <ac:spMkLst>
            <pc:docMk/>
            <pc:sldMk cId="1971208294" sldId="560"/>
            <ac:spMk id="2" creationId="{E02B9526-DE6C-475A-8918-F3237759A071}"/>
          </ac:spMkLst>
        </pc:spChg>
        <pc:spChg chg="mod">
          <ac:chgData name="Zhao Jin" userId="cd05a825-544c-438a-9ba1-08e63db50b47" providerId="ADAL" clId="{867F3690-C100-40EE-A937-14612E9F3314}" dt="2021-02-11T11:15:15.706" v="42"/>
          <ac:spMkLst>
            <pc:docMk/>
            <pc:sldMk cId="1971208294" sldId="560"/>
            <ac:spMk id="7" creationId="{00000000-0000-0000-0000-000000000000}"/>
          </ac:spMkLst>
        </pc:spChg>
        <pc:spChg chg="add mod">
          <ac:chgData name="Zhao Jin" userId="cd05a825-544c-438a-9ba1-08e63db50b47" providerId="ADAL" clId="{867F3690-C100-40EE-A937-14612E9F3314}" dt="2021-02-15T05:07:12.447" v="312" actId="1076"/>
          <ac:spMkLst>
            <pc:docMk/>
            <pc:sldMk cId="1971208294" sldId="560"/>
            <ac:spMk id="9" creationId="{9D03A96E-4EDD-4A21-837D-84F7B91B2C3E}"/>
          </ac:spMkLst>
        </pc:spChg>
        <pc:spChg chg="mod">
          <ac:chgData name="Zhao Jin" userId="cd05a825-544c-438a-9ba1-08e63db50b47" providerId="ADAL" clId="{867F3690-C100-40EE-A937-14612E9F3314}" dt="2021-02-15T05:03:49.372" v="211" actId="20577"/>
          <ac:spMkLst>
            <pc:docMk/>
            <pc:sldMk cId="1971208294" sldId="560"/>
            <ac:spMk id="30" creationId="{C70A47A0-816F-405E-B986-DCD3BF78F602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986771488" sldId="561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986771488" sldId="561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1T11:14:08.750" v="27" actId="20577"/>
        <pc:sldMkLst>
          <pc:docMk/>
          <pc:sldMk cId="894186310" sldId="564"/>
        </pc:sldMkLst>
        <pc:spChg chg="mod">
          <ac:chgData name="Zhao Jin" userId="cd05a825-544c-438a-9ba1-08e63db50b47" providerId="ADAL" clId="{867F3690-C100-40EE-A937-14612E9F3314}" dt="2021-02-11T11:14:08.750" v="27" actId="20577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276365520" sldId="56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27636552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827193018" sldId="565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827193018" sldId="56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3959984611" sldId="566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3959984611" sldId="56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79329457" sldId="56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79329457" sldId="56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4240540711" sldId="569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240540711" sldId="569"/>
            <ac:spMk id="7" creationId="{00000000-0000-0000-0000-000000000000}"/>
          </ac:spMkLst>
        </pc:spChg>
      </pc:sldChg>
      <pc:sldChg chg="delSp modSp add mod delAnim">
        <pc:chgData name="Zhao Jin" userId="cd05a825-544c-438a-9ba1-08e63db50b47" providerId="ADAL" clId="{867F3690-C100-40EE-A937-14612E9F3314}" dt="2021-02-15T04:58:14.889" v="202" actId="478"/>
        <pc:sldMkLst>
          <pc:docMk/>
          <pc:sldMk cId="4156536479" sldId="590"/>
        </pc:sldMkLst>
        <pc:spChg chg="mod">
          <ac:chgData name="Zhao Jin" userId="cd05a825-544c-438a-9ba1-08e63db50b47" providerId="ADAL" clId="{867F3690-C100-40EE-A937-14612E9F3314}" dt="2021-02-11T11:13:32.173" v="10" actId="20577"/>
          <ac:spMkLst>
            <pc:docMk/>
            <pc:sldMk cId="4156536479" sldId="590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5T04:58:14.889" v="202" actId="478"/>
          <ac:spMkLst>
            <pc:docMk/>
            <pc:sldMk cId="4156536479" sldId="590"/>
            <ac:spMk id="34" creationId="{1DA4B870-5E05-4566-A46F-B6A051179C55}"/>
          </ac:spMkLst>
        </pc:spChg>
      </pc:sldChg>
      <pc:sldChg chg="modSp add mod">
        <pc:chgData name="Zhao Jin" userId="cd05a825-544c-438a-9ba1-08e63db50b47" providerId="ADAL" clId="{867F3690-C100-40EE-A937-14612E9F3314}" dt="2021-02-11T11:13:35.741" v="11"/>
        <pc:sldMkLst>
          <pc:docMk/>
          <pc:sldMk cId="2217225800" sldId="594"/>
        </pc:sldMkLst>
        <pc:spChg chg="mod">
          <ac:chgData name="Zhao Jin" userId="cd05a825-544c-438a-9ba1-08e63db50b47" providerId="ADAL" clId="{867F3690-C100-40EE-A937-14612E9F3314}" dt="2021-02-11T11:13:35.741" v="11"/>
          <ac:spMkLst>
            <pc:docMk/>
            <pc:sldMk cId="2217225800" sldId="594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867F3690-C100-40EE-A937-14612E9F3314}" dt="2021-02-11T11:13:40.184" v="13" actId="478"/>
        <pc:sldMkLst>
          <pc:docMk/>
          <pc:sldMk cId="2419983458" sldId="595"/>
        </pc:sldMkLst>
        <pc:spChg chg="mod">
          <ac:chgData name="Zhao Jin" userId="cd05a825-544c-438a-9ba1-08e63db50b47" providerId="ADAL" clId="{867F3690-C100-40EE-A937-14612E9F3314}" dt="2021-02-11T11:13:37.679" v="12"/>
          <ac:spMkLst>
            <pc:docMk/>
            <pc:sldMk cId="2419983458" sldId="595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1T11:13:40.184" v="13" actId="478"/>
          <ac:spMkLst>
            <pc:docMk/>
            <pc:sldMk cId="2419983458" sldId="595"/>
            <ac:spMk id="9" creationId="{02DD4937-725F-46B8-8AE4-992DF5A782AD}"/>
          </ac:spMkLst>
        </pc:spChg>
      </pc:sldChg>
    </pc:docChg>
  </pc:docChgLst>
  <pc:docChgLst>
    <pc:chgData name="Zhao Jin" userId="cd05a825-544c-438a-9ba1-08e63db50b47" providerId="ADAL" clId="{6C0F4B72-FBBE-4161-8B0A-CAD3484D7CC3}"/>
    <pc:docChg chg="undo custSel addSld delSld modSld">
      <pc:chgData name="Zhao Jin" userId="cd05a825-544c-438a-9ba1-08e63db50b47" providerId="ADAL" clId="{6C0F4B72-FBBE-4161-8B0A-CAD3484D7CC3}" dt="2021-03-22T03:51:13.059" v="278" actId="1076"/>
      <pc:docMkLst>
        <pc:docMk/>
      </pc:docMkLst>
      <pc:sldChg chg="modSp mod">
        <pc:chgData name="Zhao Jin" userId="cd05a825-544c-438a-9ba1-08e63db50b47" providerId="ADAL" clId="{6C0F4B72-FBBE-4161-8B0A-CAD3484D7CC3}" dt="2021-03-10T03:37:20.021" v="0" actId="20577"/>
        <pc:sldMkLst>
          <pc:docMk/>
          <pc:sldMk cId="0" sldId="256"/>
        </pc:sldMkLst>
        <pc:spChg chg="mod">
          <ac:chgData name="Zhao Jin" userId="cd05a825-544c-438a-9ba1-08e63db50b47" providerId="ADAL" clId="{6C0F4B72-FBBE-4161-8B0A-CAD3484D7CC3}" dt="2021-03-10T03:37:20.021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6C0F4B72-FBBE-4161-8B0A-CAD3484D7CC3}" dt="2021-03-15T04:12:42.096" v="259" actId="20577"/>
        <pc:sldMkLst>
          <pc:docMk/>
          <pc:sldMk cId="4078418712" sldId="525"/>
        </pc:sldMkLst>
        <pc:spChg chg="mod">
          <ac:chgData name="Zhao Jin" userId="cd05a825-544c-438a-9ba1-08e63db50b47" providerId="ADAL" clId="{6C0F4B72-FBBE-4161-8B0A-CAD3484D7CC3}" dt="2021-03-15T04:12:42.096" v="259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6C0F4B72-FBBE-4161-8B0A-CAD3484D7CC3}" dt="2021-03-10T03:37:25.477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1427618944" sldId="553"/>
        </pc:sldMkLst>
        <pc:spChg chg="mod">
          <ac:chgData name="Zhao Jin" userId="cd05a825-544c-438a-9ba1-08e63db50b47" providerId="ADAL" clId="{6C0F4B72-FBBE-4161-8B0A-CAD3484D7CC3}" dt="2021-03-10T03:37:25.477" v="1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1542002799" sldId="602"/>
        </pc:sldMkLst>
        <pc:spChg chg="mod">
          <ac:chgData name="Zhao Jin" userId="cd05a825-544c-438a-9ba1-08e63db50b47" providerId="ADAL" clId="{6C0F4B72-FBBE-4161-8B0A-CAD3484D7CC3}" dt="2021-03-10T03:37:25.477" v="1"/>
          <ac:spMkLst>
            <pc:docMk/>
            <pc:sldMk cId="1542002799" sldId="60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2489370454" sldId="605"/>
        </pc:sldMkLst>
        <pc:spChg chg="mod">
          <ac:chgData name="Zhao Jin" userId="cd05a825-544c-438a-9ba1-08e63db50b47" providerId="ADAL" clId="{6C0F4B72-FBBE-4161-8B0A-CAD3484D7CC3}" dt="2021-03-10T03:37:25.477" v="1"/>
          <ac:spMkLst>
            <pc:docMk/>
            <pc:sldMk cId="2489370454" sldId="60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640598186" sldId="606"/>
        </pc:sldMkLst>
        <pc:spChg chg="mod">
          <ac:chgData name="Zhao Jin" userId="cd05a825-544c-438a-9ba1-08e63db50b47" providerId="ADAL" clId="{6C0F4B72-FBBE-4161-8B0A-CAD3484D7CC3}" dt="2021-03-10T03:37:25.477" v="1"/>
          <ac:spMkLst>
            <pc:docMk/>
            <pc:sldMk cId="640598186" sldId="606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6C0F4B72-FBBE-4161-8B0A-CAD3484D7CC3}" dt="2021-03-15T04:10:09.343" v="51" actId="20577"/>
        <pc:sldMkLst>
          <pc:docMk/>
          <pc:sldMk cId="1813128722" sldId="617"/>
        </pc:sldMkLst>
        <pc:spChg chg="mod">
          <ac:chgData name="Zhao Jin" userId="cd05a825-544c-438a-9ba1-08e63db50b47" providerId="ADAL" clId="{6C0F4B72-FBBE-4161-8B0A-CAD3484D7CC3}" dt="2021-03-15T04:10:09.343" v="51" actId="20577"/>
          <ac:spMkLst>
            <pc:docMk/>
            <pc:sldMk cId="1813128722" sldId="617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6C0F4B72-FBBE-4161-8B0A-CAD3484D7CC3}" dt="2021-03-15T04:09:44.781" v="43" actId="20577"/>
        <pc:sldMkLst>
          <pc:docMk/>
          <pc:sldMk cId="4274114340" sldId="618"/>
        </pc:sldMkLst>
        <pc:spChg chg="mod">
          <ac:chgData name="Zhao Jin" userId="cd05a825-544c-438a-9ba1-08e63db50b47" providerId="ADAL" clId="{6C0F4B72-FBBE-4161-8B0A-CAD3484D7CC3}" dt="2021-03-15T04:09:44.781" v="43" actId="20577"/>
          <ac:spMkLst>
            <pc:docMk/>
            <pc:sldMk cId="4274114340" sldId="61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282410985" sldId="620"/>
        </pc:sldMkLst>
        <pc:spChg chg="mod">
          <ac:chgData name="Zhao Jin" userId="cd05a825-544c-438a-9ba1-08e63db50b47" providerId="ADAL" clId="{6C0F4B72-FBBE-4161-8B0A-CAD3484D7CC3}" dt="2021-03-10T03:37:25.477" v="1"/>
          <ac:spMkLst>
            <pc:docMk/>
            <pc:sldMk cId="282410985" sldId="62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3503582036" sldId="622"/>
        </pc:sldMkLst>
        <pc:spChg chg="mod">
          <ac:chgData name="Zhao Jin" userId="cd05a825-544c-438a-9ba1-08e63db50b47" providerId="ADAL" clId="{6C0F4B72-FBBE-4161-8B0A-CAD3484D7CC3}" dt="2021-03-10T03:37:25.477" v="1"/>
          <ac:spMkLst>
            <pc:docMk/>
            <pc:sldMk cId="3503582036" sldId="62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1258830549" sldId="635"/>
        </pc:sldMkLst>
        <pc:spChg chg="mod">
          <ac:chgData name="Zhao Jin" userId="cd05a825-544c-438a-9ba1-08e63db50b47" providerId="ADAL" clId="{6C0F4B72-FBBE-4161-8B0A-CAD3484D7CC3}" dt="2021-03-10T03:37:25.477" v="1"/>
          <ac:spMkLst>
            <pc:docMk/>
            <pc:sldMk cId="1258830549" sldId="635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6C0F4B72-FBBE-4161-8B0A-CAD3484D7CC3}" dt="2021-03-15T04:08:57.298" v="31" actId="1076"/>
        <pc:sldMkLst>
          <pc:docMk/>
          <pc:sldMk cId="3454948446" sldId="636"/>
        </pc:sldMkLst>
        <pc:spChg chg="mod">
          <ac:chgData name="Zhao Jin" userId="cd05a825-544c-438a-9ba1-08e63db50b47" providerId="ADAL" clId="{6C0F4B72-FBBE-4161-8B0A-CAD3484D7CC3}" dt="2021-03-15T04:08:37.654" v="29" actId="20577"/>
          <ac:spMkLst>
            <pc:docMk/>
            <pc:sldMk cId="3454948446" sldId="636"/>
            <ac:spMk id="7" creationId="{00000000-0000-0000-0000-000000000000}"/>
          </ac:spMkLst>
        </pc:spChg>
        <pc:spChg chg="del">
          <ac:chgData name="Zhao Jin" userId="cd05a825-544c-438a-9ba1-08e63db50b47" providerId="ADAL" clId="{6C0F4B72-FBBE-4161-8B0A-CAD3484D7CC3}" dt="2021-03-15T04:08:32.114" v="14" actId="478"/>
          <ac:spMkLst>
            <pc:docMk/>
            <pc:sldMk cId="3454948446" sldId="636"/>
            <ac:spMk id="69" creationId="{00000000-0000-0000-0000-000000000000}"/>
          </ac:spMkLst>
        </pc:spChg>
        <pc:spChg chg="mod">
          <ac:chgData name="Zhao Jin" userId="cd05a825-544c-438a-9ba1-08e63db50b47" providerId="ADAL" clId="{6C0F4B72-FBBE-4161-8B0A-CAD3484D7CC3}" dt="2021-03-15T04:08:57.298" v="31" actId="1076"/>
          <ac:spMkLst>
            <pc:docMk/>
            <pc:sldMk cId="3454948446" sldId="636"/>
            <ac:spMk id="221" creationId="{5E058E7D-411E-40F1-B36B-94D2CCD22DC1}"/>
          </ac:spMkLst>
        </pc:spChg>
        <pc:spChg chg="mod">
          <ac:chgData name="Zhao Jin" userId="cd05a825-544c-438a-9ba1-08e63db50b47" providerId="ADAL" clId="{6C0F4B72-FBBE-4161-8B0A-CAD3484D7CC3}" dt="2021-03-15T04:08:28.671" v="13" actId="20577"/>
          <ac:spMkLst>
            <pc:docMk/>
            <pc:sldMk cId="3454948446" sldId="63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6C0F4B72-FBBE-4161-8B0A-CAD3484D7CC3}" dt="2021-03-15T04:10:03.611" v="45" actId="47"/>
        <pc:sldMkLst>
          <pc:docMk/>
          <pc:sldMk cId="1222248400" sldId="637"/>
        </pc:sldMkLst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1235845528" sldId="637"/>
        </pc:sldMkLst>
        <pc:spChg chg="mod">
          <ac:chgData name="Zhao Jin" userId="cd05a825-544c-438a-9ba1-08e63db50b47" providerId="ADAL" clId="{6C0F4B72-FBBE-4161-8B0A-CAD3484D7CC3}" dt="2021-03-10T03:37:25.477" v="1"/>
          <ac:spMkLst>
            <pc:docMk/>
            <pc:sldMk cId="1235845528" sldId="637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6C0F4B72-FBBE-4161-8B0A-CAD3484D7CC3}" dt="2021-03-15T04:10:51.585" v="59"/>
        <pc:sldMkLst>
          <pc:docMk/>
          <pc:sldMk cId="1916564042" sldId="637"/>
        </pc:sldMkLst>
        <pc:spChg chg="mod">
          <ac:chgData name="Zhao Jin" userId="cd05a825-544c-438a-9ba1-08e63db50b47" providerId="ADAL" clId="{6C0F4B72-FBBE-4161-8B0A-CAD3484D7CC3}" dt="2021-03-15T04:10:51.585" v="59"/>
          <ac:spMkLst>
            <pc:docMk/>
            <pc:sldMk cId="1916564042" sldId="63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3042096305" sldId="638"/>
        </pc:sldMkLst>
        <pc:spChg chg="mod">
          <ac:chgData name="Zhao Jin" userId="cd05a825-544c-438a-9ba1-08e63db50b47" providerId="ADAL" clId="{6C0F4B72-FBBE-4161-8B0A-CAD3484D7CC3}" dt="2021-03-10T03:37:25.477" v="1"/>
          <ac:spMkLst>
            <pc:docMk/>
            <pc:sldMk cId="3042096305" sldId="638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6C0F4B72-FBBE-4161-8B0A-CAD3484D7CC3}" dt="2021-03-15T04:10:44.279" v="58" actId="20577"/>
        <pc:sldMkLst>
          <pc:docMk/>
          <pc:sldMk cId="3504527826" sldId="646"/>
        </pc:sldMkLst>
        <pc:spChg chg="mod">
          <ac:chgData name="Zhao Jin" userId="cd05a825-544c-438a-9ba1-08e63db50b47" providerId="ADAL" clId="{6C0F4B72-FBBE-4161-8B0A-CAD3484D7CC3}" dt="2021-03-15T04:10:44.279" v="58" actId="20577"/>
          <ac:spMkLst>
            <pc:docMk/>
            <pc:sldMk cId="3504527826" sldId="646"/>
            <ac:spMk id="7" creationId="{00000000-0000-0000-0000-000000000000}"/>
          </ac:spMkLst>
        </pc:spChg>
      </pc:sldChg>
      <pc:sldChg chg="addSp modSp add mod">
        <pc:chgData name="Zhao Jin" userId="cd05a825-544c-438a-9ba1-08e63db50b47" providerId="ADAL" clId="{6C0F4B72-FBBE-4161-8B0A-CAD3484D7CC3}" dt="2021-03-22T03:51:13.059" v="278" actId="1076"/>
        <pc:sldMkLst>
          <pc:docMk/>
          <pc:sldMk cId="3615520278" sldId="648"/>
        </pc:sldMkLst>
        <pc:spChg chg="mod">
          <ac:chgData name="Zhao Jin" userId="cd05a825-544c-438a-9ba1-08e63db50b47" providerId="ADAL" clId="{6C0F4B72-FBBE-4161-8B0A-CAD3484D7CC3}" dt="2021-03-15T04:11:11.161" v="61"/>
          <ac:spMkLst>
            <pc:docMk/>
            <pc:sldMk cId="3615520278" sldId="648"/>
            <ac:spMk id="7" creationId="{00000000-0000-0000-0000-000000000000}"/>
          </ac:spMkLst>
        </pc:spChg>
        <pc:spChg chg="add mod">
          <ac:chgData name="Zhao Jin" userId="cd05a825-544c-438a-9ba1-08e63db50b47" providerId="ADAL" clId="{6C0F4B72-FBBE-4161-8B0A-CAD3484D7CC3}" dt="2021-03-22T03:51:13.059" v="278" actId="1076"/>
          <ac:spMkLst>
            <pc:docMk/>
            <pc:sldMk cId="3615520278" sldId="648"/>
            <ac:spMk id="8" creationId="{6E7A0118-311B-4740-8B44-832396F4DFFA}"/>
          </ac:spMkLst>
        </pc:spChg>
        <pc:spChg chg="mod">
          <ac:chgData name="Zhao Jin" userId="cd05a825-544c-438a-9ba1-08e63db50b47" providerId="ADAL" clId="{6C0F4B72-FBBE-4161-8B0A-CAD3484D7CC3}" dt="2021-03-22T03:50:45.474" v="268" actId="27636"/>
          <ac:spMkLst>
            <pc:docMk/>
            <pc:sldMk cId="3615520278" sldId="648"/>
            <ac:spMk id="69" creationId="{00000000-0000-0000-0000-000000000000}"/>
          </ac:spMkLst>
        </pc:spChg>
      </pc:sldChg>
      <pc:sldChg chg="modSp add mod">
        <pc:chgData name="Zhao Jin" userId="cd05a825-544c-438a-9ba1-08e63db50b47" providerId="ADAL" clId="{6C0F4B72-FBBE-4161-8B0A-CAD3484D7CC3}" dt="2021-03-15T04:11:47.847" v="71" actId="6549"/>
        <pc:sldMkLst>
          <pc:docMk/>
          <pc:sldMk cId="310617255" sldId="650"/>
        </pc:sldMkLst>
        <pc:spChg chg="mod">
          <ac:chgData name="Zhao Jin" userId="cd05a825-544c-438a-9ba1-08e63db50b47" providerId="ADAL" clId="{6C0F4B72-FBBE-4161-8B0A-CAD3484D7CC3}" dt="2021-03-15T04:11:37.086" v="68" actId="20577"/>
          <ac:spMkLst>
            <pc:docMk/>
            <pc:sldMk cId="310617255" sldId="650"/>
            <ac:spMk id="7" creationId="{00000000-0000-0000-0000-000000000000}"/>
          </ac:spMkLst>
        </pc:spChg>
        <pc:spChg chg="mod">
          <ac:chgData name="Zhao Jin" userId="cd05a825-544c-438a-9ba1-08e63db50b47" providerId="ADAL" clId="{6C0F4B72-FBBE-4161-8B0A-CAD3484D7CC3}" dt="2021-03-15T04:11:47.847" v="71" actId="6549"/>
          <ac:spMkLst>
            <pc:docMk/>
            <pc:sldMk cId="310617255" sldId="650"/>
            <ac:spMk id="69" creationId="{00000000-0000-0000-0000-000000000000}"/>
          </ac:spMkLst>
        </pc:spChg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  <pc:spChg chg="mod">
          <ac:chgData name="Zhao Jin" userId="cd05a825-544c-438a-9ba1-08e63db50b47" providerId="ADAL" clId="{FB8F02A0-9B99-4C9E-A1D1-3BF41D9621D7}" dt="2021-02-03T06:53:35.324" v="0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1492339910" sldId="485"/>
            <ac:spMk id="9" creationId="{00000000-0000-0000-0000-000000000000}"/>
          </ac:spMkLst>
        </pc:spChg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  <pc:spChg chg="mod">
          <ac:chgData name="Zhao Jin" userId="cd05a825-544c-438a-9ba1-08e63db50b47" providerId="ADAL" clId="{FB8F02A0-9B99-4C9E-A1D1-3BF41D9621D7}" dt="2021-02-03T07:45:22.990" v="2123" actId="20577"/>
          <ac:spMkLst>
            <pc:docMk/>
            <pc:sldMk cId="2775173622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33:45.435" v="1346" actId="5793"/>
          <ac:spMkLst>
            <pc:docMk/>
            <pc:sldMk cId="2775173622" sldId="524"/>
            <ac:spMk id="15" creationId="{00000000-0000-0000-0000-000000000000}"/>
          </ac:spMkLst>
        </pc:spChg>
        <pc:graphicFrameChg chg="mod">
          <ac:chgData name="Zhao Jin" userId="cd05a825-544c-438a-9ba1-08e63db50b47" providerId="ADAL" clId="{FB8F02A0-9B99-4C9E-A1D1-3BF41D9621D7}" dt="2021-02-03T07:33:48.878" v="1369" actId="1035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0:44.294" v="1858" actId="1076"/>
          <ac:graphicFrameMkLst>
            <pc:docMk/>
            <pc:sldMk cId="2775173622" sldId="524"/>
            <ac:graphicFrameMk id="7" creationId="{1DC5F05D-202E-4474-8067-C5632E06F885}"/>
          </ac:graphicFrameMkLst>
        </pc:graphicFrameChg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  <pc:spChg chg="mod">
          <ac:chgData name="Zhao Jin" userId="cd05a825-544c-438a-9ba1-08e63db50b47" providerId="ADAL" clId="{FB8F02A0-9B99-4C9E-A1D1-3BF41D9621D7}" dt="2021-02-03T09:16:16.308" v="2184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3949125736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2939077141" sldId="549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  <pc:spChg chg="mod">
          <ac:chgData name="Zhao Jin" userId="cd05a825-544c-438a-9ba1-08e63db50b47" providerId="ADAL" clId="{FB8F02A0-9B99-4C9E-A1D1-3BF41D9621D7}" dt="2021-02-03T07:20:27.068" v="933"/>
          <ac:spMkLst>
            <pc:docMk/>
            <pc:sldMk cId="2882118053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09:30.600" v="244" actId="478"/>
          <ac:spMkLst>
            <pc:docMk/>
            <pc:sldMk cId="2882118053" sldId="552"/>
            <ac:spMk id="8" creationId="{2E1C1BF2-C4FF-4BFC-994A-888F6115928D}"/>
          </ac:spMkLst>
        </pc:spChg>
        <pc:spChg chg="add del mod">
          <ac:chgData name="Zhao Jin" userId="cd05a825-544c-438a-9ba1-08e63db50b47" providerId="ADAL" clId="{FB8F02A0-9B99-4C9E-A1D1-3BF41D9621D7}" dt="2021-02-03T07:11:53.207" v="461" actId="478"/>
          <ac:spMkLst>
            <pc:docMk/>
            <pc:sldMk cId="2882118053" sldId="552"/>
            <ac:spMk id="9" creationId="{35649340-5AB4-4CED-B84B-66D13E8E2455}"/>
          </ac:spMkLst>
        </pc:spChg>
        <pc:spChg chg="mod">
          <ac:chgData name="Zhao Jin" userId="cd05a825-544c-438a-9ba1-08e63db50b47" providerId="ADAL" clId="{FB8F02A0-9B99-4C9E-A1D1-3BF41D9621D7}" dt="2021-02-03T07:41:34.595" v="1864" actId="20578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2:55.107" v="512" actId="1035"/>
          <ac:spMkLst>
            <pc:docMk/>
            <pc:sldMk cId="2882118053" sldId="552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  <pc:spChg chg="mod">
          <ac:chgData name="Zhao Jin" userId="cd05a825-544c-438a-9ba1-08e63db50b47" providerId="ADAL" clId="{FB8F02A0-9B99-4C9E-A1D1-3BF41D9621D7}" dt="2021-02-03T07:20:30.275" v="935"/>
          <ac:spMkLst>
            <pc:docMk/>
            <pc:sldMk cId="2082920116" sldId="553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  <pc:spChg chg="add del mod">
          <ac:chgData name="Zhao Jin" userId="cd05a825-544c-438a-9ba1-08e63db50b47" providerId="ADAL" clId="{FB8F02A0-9B99-4C9E-A1D1-3BF41D9621D7}" dt="2021-02-03T07:29:17.949" v="950" actId="478"/>
          <ac:spMkLst>
            <pc:docMk/>
            <pc:sldMk cId="1659983766" sldId="554"/>
            <ac:spMk id="3" creationId="{22FB21F0-0206-4164-A081-5ED30358D09D}"/>
          </ac:spMkLst>
        </pc:spChg>
        <pc:spChg chg="mod">
          <ac:chgData name="Zhao Jin" userId="cd05a825-544c-438a-9ba1-08e63db50b47" providerId="ADAL" clId="{FB8F02A0-9B99-4C9E-A1D1-3BF41D9621D7}" dt="2021-02-03T07:20:18.467" v="929"/>
          <ac:spMkLst>
            <pc:docMk/>
            <pc:sldMk cId="1659983766" sldId="554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15.261" v="948" actId="478"/>
          <ac:spMkLst>
            <pc:docMk/>
            <pc:sldMk cId="1659983766" sldId="554"/>
            <ac:spMk id="16" creationId="{00000000-0000-0000-0000-000000000000}"/>
          </ac:spMkLst>
        </pc:spChg>
        <pc:spChg chg="add mod">
          <ac:chgData name="Zhao Jin" userId="cd05a825-544c-438a-9ba1-08e63db50b47" providerId="ADAL" clId="{FB8F02A0-9B99-4C9E-A1D1-3BF41D9621D7}" dt="2021-02-03T07:29:42.701" v="1050" actId="1076"/>
          <ac:spMkLst>
            <pc:docMk/>
            <pc:sldMk cId="1659983766" sldId="554"/>
            <ac:spMk id="27" creationId="{92A14019-DDA0-4208-9F61-99DDC433B2B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29" creationId="{FC4C5933-B2F5-4C60-95B2-096787D1003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48" creationId="{71808A35-3B52-4E71-8D1F-613837507E94}"/>
          </ac:spMkLst>
        </pc:spChg>
        <pc:spChg chg="mod">
          <ac:chgData name="Zhao Jin" userId="cd05a825-544c-438a-9ba1-08e63db50b47" providerId="ADAL" clId="{FB8F02A0-9B99-4C9E-A1D1-3BF41D9621D7}" dt="2021-02-03T07:30:10.231" v="1094" actId="6549"/>
          <ac:spMkLst>
            <pc:docMk/>
            <pc:sldMk cId="1659983766" sldId="554"/>
            <ac:spMk id="49" creationId="{21EEE82A-4DB6-1D4F-9A03-5951F440FE93}"/>
          </ac:spMkLst>
        </pc:spChg>
        <pc:spChg chg="del">
          <ac:chgData name="Zhao Jin" userId="cd05a825-544c-438a-9ba1-08e63db50b47" providerId="ADAL" clId="{FB8F02A0-9B99-4C9E-A1D1-3BF41D9621D7}" dt="2021-02-03T07:29:16.423" v="949" actId="478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3" creationId="{9CE4D09C-17E4-46E9-BDB3-75869D51106A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4" creationId="{660FC6E4-3A42-4DD0-B2D9-CE278C7F1A0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5" creationId="{6AD50E3B-D58F-4706-8F12-825A6AA8A1D4}"/>
          </ac:spMkLst>
        </pc:spChg>
        <pc:spChg chg="mod">
          <ac:chgData name="Zhao Jin" userId="cd05a825-544c-438a-9ba1-08e63db50b47" providerId="ADAL" clId="{FB8F02A0-9B99-4C9E-A1D1-3BF41D9621D7}" dt="2021-02-03T07:42:15.454" v="1867" actId="20577"/>
          <ac:spMkLst>
            <pc:docMk/>
            <pc:sldMk cId="1659983766" sldId="554"/>
            <ac:spMk id="14338" creationId="{00000000-0000-0000-0000-000000000000}"/>
          </ac:spMkLst>
        </pc:spChg>
        <pc:grpChg chg="add mod">
          <ac:chgData name="Zhao Jin" userId="cd05a825-544c-438a-9ba1-08e63db50b47" providerId="ADAL" clId="{FB8F02A0-9B99-4C9E-A1D1-3BF41D9621D7}" dt="2021-02-03T07:29:46.358" v="1075" actId="1035"/>
          <ac:grpSpMkLst>
            <pc:docMk/>
            <pc:sldMk cId="1659983766" sldId="554"/>
            <ac:grpSpMk id="28" creationId="{6DC58495-9276-4141-8C72-3141FAA48D65}"/>
          </ac:grpSpMkLst>
        </pc:grpChg>
        <pc:grpChg chg="mod">
          <ac:chgData name="Zhao Jin" userId="cd05a825-544c-438a-9ba1-08e63db50b47" providerId="ADAL" clId="{FB8F02A0-9B99-4C9E-A1D1-3BF41D9621D7}" dt="2021-02-03T07:29:21.870" v="996" actId="103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30" creationId="{78DAB3B7-A5FF-40F9-AFF0-BE4F192AA497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1" creationId="{354B2C0D-F342-411F-ABB8-9EC0422203C0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2" creationId="{65622F6F-A879-483D-916A-2D3A97E78851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6" creationId="{0D25BAB2-93E8-4D4D-AB3D-3F92C2CA5D2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7" creationId="{BDB98A6F-4360-4DF4-BD45-A66BF7A57AA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8" creationId="{DF8C4210-3D97-42C9-8160-05B4C16EFF85}"/>
          </ac:cxnSpMkLst>
        </pc:cxnChg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3" creationId="{972B1E9B-C6E8-4DE8-871E-C214A3D77F45}"/>
          </ac:spMkLst>
        </pc:spChg>
        <pc:spChg chg="add del mod">
          <ac:chgData name="Zhao Jin" userId="cd05a825-544c-438a-9ba1-08e63db50b47" providerId="ADAL" clId="{FB8F02A0-9B99-4C9E-A1D1-3BF41D9621D7}" dt="2021-02-03T07:04:43.715" v="112" actId="478"/>
          <ac:spMkLst>
            <pc:docMk/>
            <pc:sldMk cId="1268238251" sldId="555"/>
            <ac:spMk id="14" creationId="{CD79967B-40B1-4B58-85F0-1D333E655CC2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7" creationId="{367D5355-0C55-2E48-9F4B-AB4FC9100A05}"/>
          </ac:spMkLst>
        </pc:spChg>
        <pc:spChg chg="del">
          <ac:chgData name="Zhao Jin" userId="cd05a825-544c-438a-9ba1-08e63db50b47" providerId="ADAL" clId="{FB8F02A0-9B99-4C9E-A1D1-3BF41D9621D7}" dt="2021-02-03T07:04:11.956" v="78" actId="478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FB8F02A0-9B99-4C9E-A1D1-3BF41D9621D7}" dt="2021-02-03T07:04:44.834" v="113" actId="6549"/>
          <ac:spMkLst>
            <pc:docMk/>
            <pc:sldMk cId="1268238251" sldId="555"/>
            <ac:spMk id="14338" creationId="{00000000-0000-0000-0000-000000000000}"/>
          </ac:spMkLst>
        </pc:spChg>
        <pc:picChg chg="mod">
          <ac:chgData name="Zhao Jin" userId="cd05a825-544c-438a-9ba1-08e63db50b47" providerId="ADAL" clId="{FB8F02A0-9B99-4C9E-A1D1-3BF41D9621D7}" dt="2021-02-03T07:04:16.379" v="103" actId="1035"/>
          <ac:picMkLst>
            <pc:docMk/>
            <pc:sldMk cId="1268238251" sldId="555"/>
            <ac:picMk id="10" creationId="{54864FA4-5498-40C2-AC55-7C820DE312A4}"/>
          </ac:picMkLst>
        </pc:picChg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  <pc:spChg chg="mod">
          <ac:chgData name="Zhao Jin" userId="cd05a825-544c-438a-9ba1-08e63db50b47" providerId="ADAL" clId="{FB8F02A0-9B99-4C9E-A1D1-3BF41D9621D7}" dt="2021-02-03T07:20:23.142" v="931"/>
          <ac:spMkLst>
            <pc:docMk/>
            <pc:sldMk cId="788021743" sldId="55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  <pc:spChg chg="mod">
          <ac:chgData name="Zhao Jin" userId="cd05a825-544c-438a-9ba1-08e63db50b47" providerId="ADAL" clId="{FB8F02A0-9B99-4C9E-A1D1-3BF41D9621D7}" dt="2021-02-03T07:20:25.427" v="932"/>
          <ac:spMkLst>
            <pc:docMk/>
            <pc:sldMk cId="686532275" sldId="558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8T02:19:37.781" v="2198" actId="478"/>
          <ac:spMkLst>
            <pc:docMk/>
            <pc:sldMk cId="686532275" sldId="558"/>
            <ac:spMk id="11" creationId="{06D4AE3F-3899-440E-885D-187ED02668FA}"/>
          </ac:spMkLst>
        </pc:spChg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  <pc:spChg chg="mod">
          <ac:chgData name="Zhao Jin" userId="cd05a825-544c-438a-9ba1-08e63db50b47" providerId="ADAL" clId="{FB8F02A0-9B99-4C9E-A1D1-3BF41D9621D7}" dt="2021-02-03T07:20:21.523" v="930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25.500" v="997" actId="21"/>
          <ac:spMkLst>
            <pc:docMk/>
            <pc:sldMk cId="182578491" sldId="559"/>
            <ac:spMk id="28" creationId="{206BF097-CD0C-4B25-AF09-C35109612BC3}"/>
          </ac:spMkLst>
        </pc:spChg>
        <pc:grpChg chg="del">
          <ac:chgData name="Zhao Jin" userId="cd05a825-544c-438a-9ba1-08e63db50b47" providerId="ADAL" clId="{FB8F02A0-9B99-4C9E-A1D1-3BF41D9621D7}" dt="2021-02-03T07:29:25.500" v="997" actId="21"/>
          <ac:grpSpMkLst>
            <pc:docMk/>
            <pc:sldMk cId="182578491" sldId="559"/>
            <ac:grpSpMk id="29" creationId="{9E869CF5-5422-464C-A5AD-90C40AC515C1}"/>
          </ac:grpSpMkLst>
        </pc:grp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8" creationId="{AE2C6753-7EF0-42E0-B4A9-E162D01D3DB4}"/>
          </ac:cxnSpMkLst>
        </pc:cxnChg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  <pc:spChg chg="mod">
          <ac:chgData name="Zhao Jin" userId="cd05a825-544c-438a-9ba1-08e63db50b47" providerId="ADAL" clId="{FB8F02A0-9B99-4C9E-A1D1-3BF41D9621D7}" dt="2021-02-03T07:20:33.509" v="937"/>
          <ac:spMkLst>
            <pc:docMk/>
            <pc:sldMk cId="1986771488" sldId="561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  <pc:spChg chg="mod">
          <ac:chgData name="Zhao Jin" userId="cd05a825-544c-438a-9ba1-08e63db50b47" providerId="ADAL" clId="{FB8F02A0-9B99-4C9E-A1D1-3BF41D9621D7}" dt="2021-02-03T07:20:15.168" v="928" actId="20577"/>
          <ac:spMkLst>
            <pc:docMk/>
            <pc:sldMk cId="92291925" sldId="563"/>
            <ac:spMk id="7" creationId="{00000000-0000-0000-0000-000000000000}"/>
          </ac:spMkLst>
        </pc:spChg>
        <pc:spChg chg="add del mod">
          <ac:chgData name="Zhao Jin" userId="cd05a825-544c-438a-9ba1-08e63db50b47" providerId="ADAL" clId="{FB8F02A0-9B99-4C9E-A1D1-3BF41D9621D7}" dt="2021-02-03T07:01:50.109" v="5" actId="478"/>
          <ac:spMkLst>
            <pc:docMk/>
            <pc:sldMk cId="92291925" sldId="563"/>
            <ac:spMk id="13" creationId="{A018A939-88C1-46BC-BAB4-25876F9F5000}"/>
          </ac:spMkLst>
        </pc:spChg>
        <pc:spChg chg="del">
          <ac:chgData name="Zhao Jin" userId="cd05a825-544c-438a-9ba1-08e63db50b47" providerId="ADAL" clId="{FB8F02A0-9B99-4C9E-A1D1-3BF41D9621D7}" dt="2021-02-03T07:01:53.900" v="6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  <pc:spChg chg="mod">
          <ac:chgData name="Zhao Jin" userId="cd05a825-544c-438a-9ba1-08e63db50b47" providerId="ADAL" clId="{FB8F02A0-9B99-4C9E-A1D1-3BF41D9621D7}" dt="2021-02-03T07:20:31.915" v="936"/>
          <ac:spMkLst>
            <pc:docMk/>
            <pc:sldMk cId="1276365520" sldId="564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5:50.668" v="577" actId="1035"/>
          <ac:spMkLst>
            <pc:docMk/>
            <pc:sldMk cId="1276365520" sldId="564"/>
            <ac:spMk id="13" creationId="{972B1E9B-C6E8-4DE8-871E-C214A3D77F45}"/>
          </ac:spMkLst>
        </pc:spChg>
        <pc:spChg chg="add mod">
          <ac:chgData name="Zhao Jin" userId="cd05a825-544c-438a-9ba1-08e63db50b47" providerId="ADAL" clId="{FB8F02A0-9B99-4C9E-A1D1-3BF41D9621D7}" dt="2021-02-03T07:18:58.912" v="843" actId="255"/>
          <ac:spMkLst>
            <pc:docMk/>
            <pc:sldMk cId="1276365520" sldId="564"/>
            <ac:spMk id="14" creationId="{3BE09EC5-9C6D-4841-A5F4-9A5837974E20}"/>
          </ac:spMkLst>
        </pc:spChg>
        <pc:spChg chg="add mod">
          <ac:chgData name="Zhao Jin" userId="cd05a825-544c-438a-9ba1-08e63db50b47" providerId="ADAL" clId="{FB8F02A0-9B99-4C9E-A1D1-3BF41D9621D7}" dt="2021-02-03T07:19:03.130" v="844" actId="1076"/>
          <ac:spMkLst>
            <pc:docMk/>
            <pc:sldMk cId="1276365520" sldId="564"/>
            <ac:spMk id="15" creationId="{096B9094-1E2A-402A-A1B2-0B1E3DBA221D}"/>
          </ac:spMkLst>
        </pc:spChg>
        <pc:spChg chg="add mod">
          <ac:chgData name="Zhao Jin" userId="cd05a825-544c-438a-9ba1-08e63db50b47" providerId="ADAL" clId="{FB8F02A0-9B99-4C9E-A1D1-3BF41D9621D7}" dt="2021-02-03T07:18:21.030" v="805" actId="1076"/>
          <ac:spMkLst>
            <pc:docMk/>
            <pc:sldMk cId="1276365520" sldId="564"/>
            <ac:spMk id="16" creationId="{8D87AA11-3E4E-46CD-ABF1-3B99CD8A7ECE}"/>
          </ac:spMkLst>
        </pc:spChg>
        <pc:spChg chg="add mod">
          <ac:chgData name="Zhao Jin" userId="cd05a825-544c-438a-9ba1-08e63db50b47" providerId="ADAL" clId="{FB8F02A0-9B99-4C9E-A1D1-3BF41D9621D7}" dt="2021-02-03T07:19:34.904" v="892" actId="1076"/>
          <ac:spMkLst>
            <pc:docMk/>
            <pc:sldMk cId="1276365520" sldId="564"/>
            <ac:spMk id="18" creationId="{B16D4AFD-E818-4047-959F-C04354558EAF}"/>
          </ac:spMkLst>
        </pc:spChg>
        <pc:picChg chg="add mod">
          <ac:chgData name="Zhao Jin" userId="cd05a825-544c-438a-9ba1-08e63db50b47" providerId="ADAL" clId="{FB8F02A0-9B99-4C9E-A1D1-3BF41D9621D7}" dt="2021-02-03T07:18:22.576" v="806" actId="1076"/>
          <ac:picMkLst>
            <pc:docMk/>
            <pc:sldMk cId="1276365520" sldId="564"/>
            <ac:picMk id="17" creationId="{ED2DFF4D-A89B-45E0-B4A6-9463A17A340E}"/>
          </ac:picMkLst>
        </pc:picChg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  <pc:spChg chg="mod">
          <ac:chgData name="Zhao Jin" userId="cd05a825-544c-438a-9ba1-08e63db50b47" providerId="ADAL" clId="{FB8F02A0-9B99-4C9E-A1D1-3BF41D9621D7}" dt="2021-02-03T07:20:28.829" v="934"/>
          <ac:spMkLst>
            <pc:docMk/>
            <pc:sldMk cId="827193018" sldId="565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4:20.921" v="546" actId="20577"/>
          <ac:spMkLst>
            <pc:docMk/>
            <pc:sldMk cId="827193018" sldId="565"/>
            <ac:spMk id="9" creationId="{35649340-5AB4-4CED-B84B-66D13E8E2455}"/>
          </ac:spMkLst>
        </pc:spChg>
        <pc:spChg chg="del mod">
          <ac:chgData name="Zhao Jin" userId="cd05a825-544c-438a-9ba1-08e63db50b47" providerId="ADAL" clId="{FB8F02A0-9B99-4C9E-A1D1-3BF41D9621D7}" dt="2021-02-03T07:11:55.316" v="463" actId="478"/>
          <ac:spMkLst>
            <pc:docMk/>
            <pc:sldMk cId="827193018" sldId="565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1:57.461" v="465" actId="5793"/>
          <ac:spMkLst>
            <pc:docMk/>
            <pc:sldMk cId="827193018" sldId="565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  <pc:spChg chg="mod">
          <ac:chgData name="Zhao Jin" userId="cd05a825-544c-438a-9ba1-08e63db50b47" providerId="ADAL" clId="{FB8F02A0-9B99-4C9E-A1D1-3BF41D9621D7}" dt="2021-02-03T07:20:36.970" v="938"/>
          <ac:spMkLst>
            <pc:docMk/>
            <pc:sldMk cId="3959984611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8T02:21:29.074" v="2208" actId="20577"/>
          <ac:spMkLst>
            <pc:docMk/>
            <pc:sldMk cId="3959984611" sldId="566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20:03.399" v="922" actId="20577"/>
          <ac:spMkLst>
            <pc:docMk/>
            <pc:sldMk cId="3959984611" sldId="56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  <pc:spChg chg="mod">
          <ac:chgData name="Zhao Jin" userId="cd05a825-544c-438a-9ba1-08e63db50b47" providerId="ADAL" clId="{FB8F02A0-9B99-4C9E-A1D1-3BF41D9621D7}" dt="2021-02-03T07:20:41.505" v="939"/>
          <ac:spMkLst>
            <pc:docMk/>
            <pc:sldMk cId="3003604107" sldId="567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  <pc:spChg chg="mod">
          <ac:chgData name="Zhao Jin" userId="cd05a825-544c-438a-9ba1-08e63db50b47" providerId="ADAL" clId="{FB8F02A0-9B99-4C9E-A1D1-3BF41D9621D7}" dt="2021-02-03T07:45:20.173" v="2121" actId="20577"/>
          <ac:spMkLst>
            <pc:docMk/>
            <pc:sldMk cId="2879329457" sldId="568"/>
            <ac:spMk id="9" creationId="{00000000-0000-0000-0000-000000000000}"/>
          </ac:spMkLst>
        </pc:spChg>
        <pc:graphicFrameChg chg="del mod modGraphic">
          <ac:chgData name="Zhao Jin" userId="cd05a825-544c-438a-9ba1-08e63db50b47" providerId="ADAL" clId="{FB8F02A0-9B99-4C9E-A1D1-3BF41D9621D7}" dt="2021-02-03T07:34:55.508" v="1419" actId="478"/>
          <ac:graphicFrameMkLst>
            <pc:docMk/>
            <pc:sldMk cId="2879329457" sldId="568"/>
            <ac:graphicFrameMk id="7" creationId="{1DC5F05D-202E-4474-8067-C5632E06F885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1:24.626" v="1863" actId="1076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  <pc:spChg chg="mod">
          <ac:chgData name="Zhao Jin" userId="cd05a825-544c-438a-9ba1-08e63db50b47" providerId="ADAL" clId="{FB8F02A0-9B99-4C9E-A1D1-3BF41D9621D7}" dt="2021-02-03T07:42:36.973" v="1870"/>
          <ac:spMkLst>
            <pc:docMk/>
            <pc:sldMk cId="4240540711" sldId="569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D2C53CB4-D98E-4A4D-AB3B-F903C3FA77B9}"/>
    <pc:docChg chg="undo custSel addSld delSld modSld">
      <pc:chgData name="Zhao Jin" userId="cd05a825-544c-438a-9ba1-08e63db50b47" providerId="ADAL" clId="{D2C53CB4-D98E-4A4D-AB3B-F903C3FA77B9}" dt="2021-03-08T05:37:18.936" v="540"/>
      <pc:docMkLst>
        <pc:docMk/>
      </pc:docMkLst>
      <pc:sldChg chg="modSp mod">
        <pc:chgData name="Zhao Jin" userId="cd05a825-544c-438a-9ba1-08e63db50b47" providerId="ADAL" clId="{D2C53CB4-D98E-4A4D-AB3B-F903C3FA77B9}" dt="2021-03-01T05:22:09.674" v="0" actId="20577"/>
        <pc:sldMkLst>
          <pc:docMk/>
          <pc:sldMk cId="0" sldId="256"/>
        </pc:sldMkLst>
        <pc:spChg chg="mod">
          <ac:chgData name="Zhao Jin" userId="cd05a825-544c-438a-9ba1-08e63db50b47" providerId="ADAL" clId="{D2C53CB4-D98E-4A4D-AB3B-F903C3FA77B9}" dt="2021-03-01T05:22:09.674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Anim">
        <pc:chgData name="Zhao Jin" userId="cd05a825-544c-438a-9ba1-08e63db50b47" providerId="ADAL" clId="{D2C53CB4-D98E-4A4D-AB3B-F903C3FA77B9}" dt="2021-03-08T05:37:18.936" v="540"/>
        <pc:sldMkLst>
          <pc:docMk/>
          <pc:sldMk cId="1427618944" sldId="553"/>
        </pc:sldMkLst>
      </pc:sldChg>
      <pc:sldChg chg="delSp modSp add del mod">
        <pc:chgData name="Zhao Jin" userId="cd05a825-544c-438a-9ba1-08e63db50b47" providerId="ADAL" clId="{D2C53CB4-D98E-4A4D-AB3B-F903C3FA77B9}" dt="2021-03-08T05:22:34.940" v="208" actId="47"/>
        <pc:sldMkLst>
          <pc:docMk/>
          <pc:sldMk cId="830535321" sldId="603"/>
        </pc:sldMkLst>
        <pc:spChg chg="mod">
          <ac:chgData name="Zhao Jin" userId="cd05a825-544c-438a-9ba1-08e63db50b47" providerId="ADAL" clId="{D2C53CB4-D98E-4A4D-AB3B-F903C3FA77B9}" dt="2021-03-08T05:21:33.217" v="57" actId="2057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D2C53CB4-D98E-4A4D-AB3B-F903C3FA77B9}" dt="2021-03-08T05:22:28.711" v="207" actId="20577"/>
          <ac:spMkLst>
            <pc:docMk/>
            <pc:sldMk cId="830535321" sldId="603"/>
            <ac:spMk id="13" creationId="{2B89EFD4-1CE0-424E-8F8A-D7F3C08BDEC9}"/>
          </ac:spMkLst>
        </pc:spChg>
        <pc:spChg chg="del mod">
          <ac:chgData name="Zhao Jin" userId="cd05a825-544c-438a-9ba1-08e63db50b47" providerId="ADAL" clId="{D2C53CB4-D98E-4A4D-AB3B-F903C3FA77B9}" dt="2021-03-08T05:21:46.769" v="83" actId="478"/>
          <ac:spMkLst>
            <pc:docMk/>
            <pc:sldMk cId="830535321" sldId="603"/>
            <ac:spMk id="84" creationId="{C4E05674-68A2-0D4E-8B47-F7A2C6A6B76F}"/>
          </ac:spMkLst>
        </pc:spChg>
      </pc:sldChg>
      <pc:sldChg chg="modSp mod">
        <pc:chgData name="Zhao Jin" userId="cd05a825-544c-438a-9ba1-08e63db50b47" providerId="ADAL" clId="{D2C53CB4-D98E-4A4D-AB3B-F903C3FA77B9}" dt="2021-03-08T05:28:03.001" v="534" actId="20577"/>
        <pc:sldMkLst>
          <pc:docMk/>
          <pc:sldMk cId="640598186" sldId="606"/>
        </pc:sldMkLst>
        <pc:spChg chg="mod">
          <ac:chgData name="Zhao Jin" userId="cd05a825-544c-438a-9ba1-08e63db50b47" providerId="ADAL" clId="{D2C53CB4-D98E-4A4D-AB3B-F903C3FA77B9}" dt="2021-03-08T05:28:03.001" v="534" actId="20577"/>
          <ac:spMkLst>
            <pc:docMk/>
            <pc:sldMk cId="640598186" sldId="606"/>
            <ac:spMk id="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D2C53CB4-D98E-4A4D-AB3B-F903C3FA77B9}" dt="2021-03-08T05:36:39.052" v="539" actId="20577"/>
        <pc:sldMkLst>
          <pc:docMk/>
          <pc:sldMk cId="3042096305" sldId="638"/>
        </pc:sldMkLst>
        <pc:spChg chg="mod">
          <ac:chgData name="Zhao Jin" userId="cd05a825-544c-438a-9ba1-08e63db50b47" providerId="ADAL" clId="{D2C53CB4-D98E-4A4D-AB3B-F903C3FA77B9}" dt="2021-03-08T05:36:39.052" v="539" actId="20577"/>
          <ac:spMkLst>
            <pc:docMk/>
            <pc:sldMk cId="3042096305" sldId="638"/>
            <ac:spMk id="9" creationId="{E822A0D5-9D76-43F4-AB94-614D7B22B21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0" creationId="{2EDFDD67-6333-9844-8194-21DDDD857199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3" creationId="{A6C30920-C994-477D-BF38-FB31A7971AB0}"/>
          </ac:spMkLst>
        </pc:spChg>
        <pc:spChg chg="add mod">
          <ac:chgData name="Zhao Jin" userId="cd05a825-544c-438a-9ba1-08e63db50b47" providerId="ADAL" clId="{D2C53CB4-D98E-4A4D-AB3B-F903C3FA77B9}" dt="2021-03-08T05:26:07.114" v="476" actId="14100"/>
          <ac:spMkLst>
            <pc:docMk/>
            <pc:sldMk cId="3042096305" sldId="638"/>
            <ac:spMk id="14" creationId="{CD66ED8D-22E9-46BD-B6B2-A4DE4AFD1420}"/>
          </ac:spMkLst>
        </pc:spChg>
        <pc:spChg chg="add mod">
          <ac:chgData name="Zhao Jin" userId="cd05a825-544c-438a-9ba1-08e63db50b47" providerId="ADAL" clId="{D2C53CB4-D98E-4A4D-AB3B-F903C3FA77B9}" dt="2021-03-08T05:25:58.556" v="475" actId="20577"/>
          <ac:spMkLst>
            <pc:docMk/>
            <pc:sldMk cId="3042096305" sldId="638"/>
            <ac:spMk id="15" creationId="{75BE2DD8-0814-4469-842A-A7051280292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6" creationId="{7D612F80-F399-47C0-9F5C-4D60AC2C8B4A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7" creationId="{C3484D0C-7905-4424-BBC9-B23C55F335D2}"/>
          </ac:spMkLst>
        </pc:spChg>
        <pc:spChg chg="add mod">
          <ac:chgData name="Zhao Jin" userId="cd05a825-544c-438a-9ba1-08e63db50b47" providerId="ADAL" clId="{D2C53CB4-D98E-4A4D-AB3B-F903C3FA77B9}" dt="2021-03-08T05:26:51.198" v="520" actId="1076"/>
          <ac:spMkLst>
            <pc:docMk/>
            <pc:sldMk cId="3042096305" sldId="638"/>
            <ac:spMk id="18" creationId="{8EDF81D3-9BFD-4CE4-953A-D2263653293A}"/>
          </ac:spMkLst>
        </pc:spChg>
        <pc:spChg chg="mod">
          <ac:chgData name="Zhao Jin" userId="cd05a825-544c-438a-9ba1-08e63db50b47" providerId="ADAL" clId="{D2C53CB4-D98E-4A4D-AB3B-F903C3FA77B9}" dt="2021-03-08T05:22:53.079" v="229" actId="20577"/>
          <ac:spMkLst>
            <pc:docMk/>
            <pc:sldMk cId="3042096305" sldId="638"/>
            <ac:spMk id="14338" creationId="{00000000-0000-0000-0000-000000000000}"/>
          </ac:spMkLst>
        </pc:spChg>
        <pc:cxnChg chg="del mod">
          <ac:chgData name="Zhao Jin" userId="cd05a825-544c-438a-9ba1-08e63db50b47" providerId="ADAL" clId="{D2C53CB4-D98E-4A4D-AB3B-F903C3FA77B9}" dt="2021-03-08T05:22:55.621" v="230" actId="478"/>
          <ac:cxnSpMkLst>
            <pc:docMk/>
            <pc:sldMk cId="3042096305" sldId="638"/>
            <ac:cxnSpMk id="11" creationId="{3EB55ED0-34DD-3648-82BE-386DCFECCD9D}"/>
          </ac:cxnSpMkLst>
        </pc:cxnChg>
      </pc:sld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C328B041-D897-B548-9F0A-DA2B3CC3BF8E}"/>
    <pc:docChg chg="undo custSel modSld">
      <pc:chgData name="Zhao Jin" userId="cd05a825-544c-438a-9ba1-08e63db50b47" providerId="ADAL" clId="{C328B041-D897-B548-9F0A-DA2B3CC3BF8E}" dt="2021-03-08T02:30:29.708" v="502" actId="478"/>
      <pc:docMkLst>
        <pc:docMk/>
      </pc:docMkLst>
      <pc:sldChg chg="addSp delSp modSp">
        <pc:chgData name="Zhao Jin" userId="cd05a825-544c-438a-9ba1-08e63db50b47" providerId="ADAL" clId="{C328B041-D897-B548-9F0A-DA2B3CC3BF8E}" dt="2021-03-08T01:59:34.595" v="472" actId="1076"/>
        <pc:sldMkLst>
          <pc:docMk/>
          <pc:sldMk cId="640598186" sldId="606"/>
        </pc:sldMkLst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2" creationId="{51C58C27-3B14-42B9-A7E7-EA4CB9CA7257}"/>
          </ac:spMkLst>
        </pc:spChg>
        <pc:spChg chg="mod">
          <ac:chgData name="Zhao Jin" userId="cd05a825-544c-438a-9ba1-08e63db50b47" providerId="ADAL" clId="{C328B041-D897-B548-9F0A-DA2B3CC3BF8E}" dt="2021-03-08T01:59:21.250" v="468" actId="20577"/>
          <ac:spMkLst>
            <pc:docMk/>
            <pc:sldMk cId="640598186" sldId="606"/>
            <ac:spMk id="8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11" creationId="{77437CA0-C20C-4626-A0E0-998E2B6D678A}"/>
          </ac:spMkLst>
        </pc:spChg>
        <pc:picChg chg="add del mod">
          <ac:chgData name="Zhao Jin" userId="cd05a825-544c-438a-9ba1-08e63db50b47" providerId="ADAL" clId="{C328B041-D897-B548-9F0A-DA2B3CC3BF8E}" dt="2021-03-08T01:57:23.305" v="289" actId="478"/>
          <ac:picMkLst>
            <pc:docMk/>
            <pc:sldMk cId="640598186" sldId="606"/>
            <ac:picMk id="3" creationId="{C72129A9-B0B8-864C-B99F-BE66C680F726}"/>
          </ac:picMkLst>
        </pc:picChg>
        <pc:picChg chg="add mod">
          <ac:chgData name="Zhao Jin" userId="cd05a825-544c-438a-9ba1-08e63db50b47" providerId="ADAL" clId="{C328B041-D897-B548-9F0A-DA2B3CC3BF8E}" dt="2021-03-08T01:59:34.595" v="472" actId="1076"/>
          <ac:picMkLst>
            <pc:docMk/>
            <pc:sldMk cId="640598186" sldId="606"/>
            <ac:picMk id="4" creationId="{1D40ECF6-344B-FE48-B159-24A367AE2581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5" creationId="{242BC886-F834-413A-AE89-A5BA4EA26039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13" creationId="{099946CC-D55C-427B-87A8-2A28E4640BC5}"/>
          </ac:picMkLst>
        </pc:picChg>
        <pc:cxnChg chg="del mod">
          <ac:chgData name="Zhao Jin" userId="cd05a825-544c-438a-9ba1-08e63db50b47" providerId="ADAL" clId="{C328B041-D897-B548-9F0A-DA2B3CC3BF8E}" dt="2021-03-08T01:57:38.912" v="292" actId="478"/>
          <ac:cxnSpMkLst>
            <pc:docMk/>
            <pc:sldMk cId="640598186" sldId="606"/>
            <ac:cxnSpMk id="18" creationId="{370E7FFF-A963-44C1-90E8-1FD6843962A5}"/>
          </ac:cxnSpMkLst>
        </pc:cxnChg>
      </pc:sldChg>
      <pc:sldChg chg="addSp delSp modSp delAnim modAnim">
        <pc:chgData name="Zhao Jin" userId="cd05a825-544c-438a-9ba1-08e63db50b47" providerId="ADAL" clId="{C328B041-D897-B548-9F0A-DA2B3CC3BF8E}" dt="2021-03-08T02:29:23.604" v="485"/>
        <pc:sldMkLst>
          <pc:docMk/>
          <pc:sldMk cId="282410985" sldId="620"/>
        </pc:sldMkLst>
        <pc:spChg chg="add">
          <ac:chgData name="Zhao Jin" userId="cd05a825-544c-438a-9ba1-08e63db50b47" providerId="ADAL" clId="{C328B041-D897-B548-9F0A-DA2B3CC3BF8E}" dt="2021-03-08T02:29:17.041" v="484"/>
          <ac:spMkLst>
            <pc:docMk/>
            <pc:sldMk cId="282410985" sldId="620"/>
            <ac:spMk id="10" creationId="{2EDFDD67-6333-9844-8194-21DDDD857199}"/>
          </ac:spMkLst>
        </pc:spChg>
        <pc:spChg chg="del">
          <ac:chgData name="Zhao Jin" userId="cd05a825-544c-438a-9ba1-08e63db50b47" providerId="ADAL" clId="{C328B041-D897-B548-9F0A-DA2B3CC3BF8E}" dt="2021-03-08T02:09:27.105" v="473" actId="478"/>
          <ac:spMkLst>
            <pc:docMk/>
            <pc:sldMk cId="282410985" sldId="620"/>
            <ac:spMk id="10" creationId="{DC015A31-59EB-4945-B34A-AB4D01672DA6}"/>
          </ac:spMkLst>
        </pc:spChg>
        <pc:spChg chg="mod">
          <ac:chgData name="Zhao Jin" userId="cd05a825-544c-438a-9ba1-08e63db50b47" providerId="ADAL" clId="{C328B041-D897-B548-9F0A-DA2B3CC3BF8E}" dt="2021-03-08T02:27:37.686" v="482" actId="368"/>
          <ac:spMkLst>
            <pc:docMk/>
            <pc:sldMk cId="282410985" sldId="620"/>
            <ac:spMk id="13" creationId="{A6C30920-C994-477D-BF38-FB31A7971AB0}"/>
          </ac:spMkLst>
        </pc:spChg>
        <pc:spChg chg="mod">
          <ac:chgData name="Zhao Jin" userId="cd05a825-544c-438a-9ba1-08e63db50b47" providerId="ADAL" clId="{C328B041-D897-B548-9F0A-DA2B3CC3BF8E}" dt="2021-03-08T02:26:37.837" v="474" actId="207"/>
          <ac:spMkLst>
            <pc:docMk/>
            <pc:sldMk cId="282410985" sldId="620"/>
            <ac:spMk id="16" creationId="{7D612F80-F399-47C0-9F5C-4D60AC2C8B4A}"/>
          </ac:spMkLst>
        </pc:spChg>
        <pc:spChg chg="mod">
          <ac:chgData name="Zhao Jin" userId="cd05a825-544c-438a-9ba1-08e63db50b47" providerId="ADAL" clId="{C328B041-D897-B548-9F0A-DA2B3CC3BF8E}" dt="2021-03-08T02:27:17.031" v="480" actId="20577"/>
          <ac:spMkLst>
            <pc:docMk/>
            <pc:sldMk cId="282410985" sldId="620"/>
            <ac:spMk id="17" creationId="{C3484D0C-7905-4424-BBC9-B23C55F335D2}"/>
          </ac:spMkLst>
        </pc:spChg>
        <pc:cxnChg chg="add">
          <ac:chgData name="Zhao Jin" userId="cd05a825-544c-438a-9ba1-08e63db50b47" providerId="ADAL" clId="{C328B041-D897-B548-9F0A-DA2B3CC3BF8E}" dt="2021-03-08T02:29:17.041" v="484"/>
          <ac:cxnSpMkLst>
            <pc:docMk/>
            <pc:sldMk cId="282410985" sldId="620"/>
            <ac:cxnSpMk id="11" creationId="{3EB55ED0-34DD-3648-82BE-386DCFECCD9D}"/>
          </ac:cxnSpMkLst>
        </pc:cxnChg>
        <pc:cxnChg chg="del mod">
          <ac:chgData name="Zhao Jin" userId="cd05a825-544c-438a-9ba1-08e63db50b47" providerId="ADAL" clId="{C328B041-D897-B548-9F0A-DA2B3CC3BF8E}" dt="2021-03-08T02:09:27.105" v="473" actId="478"/>
          <ac:cxnSpMkLst>
            <pc:docMk/>
            <pc:sldMk cId="282410985" sldId="620"/>
            <ac:cxnSpMk id="11" creationId="{692DA3A9-F762-430E-A74A-81B0C7CCC482}"/>
          </ac:cxnSpMkLst>
        </pc:cxnChg>
      </pc:sldChg>
      <pc:sldChg chg="modAnim">
        <pc:chgData name="Zhao Jin" userId="cd05a825-544c-438a-9ba1-08e63db50b47" providerId="ADAL" clId="{C328B041-D897-B548-9F0A-DA2B3CC3BF8E}" dt="2021-03-08T02:28:00.489" v="483"/>
        <pc:sldMkLst>
          <pc:docMk/>
          <pc:sldMk cId="3503582036" sldId="622"/>
        </pc:sldMkLst>
      </pc:sldChg>
      <pc:sldChg chg="delSp modSp modAnim">
        <pc:chgData name="Zhao Jin" userId="cd05a825-544c-438a-9ba1-08e63db50b47" providerId="ADAL" clId="{C328B041-D897-B548-9F0A-DA2B3CC3BF8E}" dt="2021-03-08T02:30:29.708" v="502" actId="478"/>
        <pc:sldMkLst>
          <pc:docMk/>
          <pc:sldMk cId="1258830549" sldId="635"/>
        </pc:sldMkLst>
        <pc:spChg chg="mod">
          <ac:chgData name="Zhao Jin" userId="cd05a825-544c-438a-9ba1-08e63db50b47" providerId="ADAL" clId="{C328B041-D897-B548-9F0A-DA2B3CC3BF8E}" dt="2021-03-08T02:30:07.762" v="498" actId="20577"/>
          <ac:spMkLst>
            <pc:docMk/>
            <pc:sldMk cId="1258830549" sldId="635"/>
            <ac:spMk id="13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2:30:29.708" v="502" actId="478"/>
          <ac:spMkLst>
            <pc:docMk/>
            <pc:sldMk cId="1258830549" sldId="635"/>
            <ac:spMk id="60" creationId="{3BA40477-BBC4-485C-A481-816E23593E32}"/>
          </ac:spMkLst>
        </pc:spChg>
      </pc:sldChg>
    </pc:docChg>
  </pc:docChgLst>
  <pc:docChgLst>
    <pc:chgData name="dcszjin@nus.edu.sg" userId="cd05a825-544c-438a-9ba1-08e63db50b47" providerId="ADAL" clId="{6F17B5A8-8938-4206-8B5F-1DF9007C99AC}"/>
    <pc:docChg chg="undo custSel addSld delSld modSld sldOrd">
      <pc:chgData name="dcszjin@nus.edu.sg" userId="cd05a825-544c-438a-9ba1-08e63db50b47" providerId="ADAL" clId="{6F17B5A8-8938-4206-8B5F-1DF9007C99AC}" dt="2021-03-08T06:53:03.979" v="1111" actId="20577"/>
      <pc:docMkLst>
        <pc:docMk/>
      </pc:docMkLst>
      <pc:sldChg chg="modSp mod">
        <pc:chgData name="dcszjin@nus.edu.sg" userId="cd05a825-544c-438a-9ba1-08e63db50b47" providerId="ADAL" clId="{6F17B5A8-8938-4206-8B5F-1DF9007C99AC}" dt="2021-03-01T07:08:40.699" v="1092" actId="1076"/>
        <pc:sldMkLst>
          <pc:docMk/>
          <pc:sldMk cId="0" sldId="256"/>
        </pc:sldMkLst>
        <pc:spChg chg="mod">
          <ac:chgData name="dcszjin@nus.edu.sg" userId="cd05a825-544c-438a-9ba1-08e63db50b47" providerId="ADAL" clId="{6F17B5A8-8938-4206-8B5F-1DF9007C99AC}" dt="2021-03-01T07:08:40.699" v="1092" actId="1076"/>
          <ac:spMkLst>
            <pc:docMk/>
            <pc:sldMk cId="0" sldId="256"/>
            <ac:spMk id="9" creationId="{00000000-0000-0000-0000-000000000000}"/>
          </ac:spMkLst>
        </pc:spChg>
      </pc:sldChg>
      <pc:sldChg chg="modSp mod">
        <pc:chgData name="dcszjin@nus.edu.sg" userId="cd05a825-544c-438a-9ba1-08e63db50b47" providerId="ADAL" clId="{6F17B5A8-8938-4206-8B5F-1DF9007C99AC}" dt="2021-03-01T06:53:46.482" v="1091"/>
        <pc:sldMkLst>
          <pc:docMk/>
          <pc:sldMk cId="4078418712" sldId="525"/>
        </pc:sldMkLst>
        <pc:spChg chg="mod">
          <ac:chgData name="dcszjin@nus.edu.sg" userId="cd05a825-544c-438a-9ba1-08e63db50b47" providerId="ADAL" clId="{6F17B5A8-8938-4206-8B5F-1DF9007C99AC}" dt="2021-03-01T06:52:04.238" v="1079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53:46.482" v="1091"/>
          <ac:spMkLst>
            <pc:docMk/>
            <pc:sldMk cId="4078418712" sldId="525"/>
            <ac:spMk id="43" creationId="{00000000-0000-0000-0000-000000000000}"/>
          </ac:spMkLst>
        </pc:spChg>
      </pc:sldChg>
      <pc:sldChg chg="modSp add del">
        <pc:chgData name="dcszjin@nus.edu.sg" userId="cd05a825-544c-438a-9ba1-08e63db50b47" providerId="ADAL" clId="{6F17B5A8-8938-4206-8B5F-1DF9007C99AC}" dt="2021-03-01T06:53:41.009" v="1088"/>
        <pc:sldMkLst>
          <pc:docMk/>
          <pc:sldMk cId="1427618944" sldId="553"/>
        </pc:sldMkLst>
        <pc:spChg chg="mod">
          <ac:chgData name="dcszjin@nus.edu.sg" userId="cd05a825-544c-438a-9ba1-08e63db50b47" providerId="ADAL" clId="{6F17B5A8-8938-4206-8B5F-1DF9007C99AC}" dt="2021-03-01T06:53:41.009" v="1088"/>
          <ac:spMkLst>
            <pc:docMk/>
            <pc:sldMk cId="1427618944" sldId="553"/>
            <ac:spMk id="7" creationId="{00000000-0000-0000-0000-000000000000}"/>
          </ac:spMkLst>
        </pc:spChg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663851036" sldId="559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971208294" sldId="56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894186310" sldId="56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4156536479" sldId="59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217225800" sldId="59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419983458" sldId="595"/>
        </pc:sldMkLst>
      </pc:sldChg>
      <pc:sldChg chg="addSp delSp modSp add mod ord delAnim">
        <pc:chgData name="dcszjin@nus.edu.sg" userId="cd05a825-544c-438a-9ba1-08e63db50b47" providerId="ADAL" clId="{6F17B5A8-8938-4206-8B5F-1DF9007C99AC}" dt="2021-03-01T06:53:44.441" v="1090"/>
        <pc:sldMkLst>
          <pc:docMk/>
          <pc:sldMk cId="1542002799" sldId="602"/>
        </pc:sldMkLst>
        <pc:spChg chg="mod">
          <ac:chgData name="dcszjin@nus.edu.sg" userId="cd05a825-544c-438a-9ba1-08e63db50b47" providerId="ADAL" clId="{6F17B5A8-8938-4206-8B5F-1DF9007C99AC}" dt="2021-03-01T06:53:44.441" v="1090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32.351" v="669" actId="2057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dcszjin@nus.edu.sg" userId="cd05a825-544c-438a-9ba1-08e63db50b47" providerId="ADAL" clId="{6F17B5A8-8938-4206-8B5F-1DF9007C99AC}" dt="2021-03-01T06:42:19.503" v="628" actId="478"/>
          <ac:spMkLst>
            <pc:docMk/>
            <pc:sldMk cId="1542002799" sldId="602"/>
            <ac:spMk id="9" creationId="{20129D04-99FF-4A42-ADE5-AFF9CECEAD22}"/>
          </ac:spMkLst>
        </pc:spChg>
        <pc:spChg chg="del">
          <ac:chgData name="dcszjin@nus.edu.sg" userId="cd05a825-544c-438a-9ba1-08e63db50b47" providerId="ADAL" clId="{6F17B5A8-8938-4206-8B5F-1DF9007C99AC}" dt="2021-03-01T06:42:34.992" v="670" actId="478"/>
          <ac:spMkLst>
            <pc:docMk/>
            <pc:sldMk cId="1542002799" sldId="602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03.305" v="444" actId="478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dcszjin@nus.edu.sg" userId="cd05a825-544c-438a-9ba1-08e63db50b47" providerId="ADAL" clId="{6F17B5A8-8938-4206-8B5F-1DF9007C99AC}" dt="2021-03-01T06:42:38.623" v="671" actId="1076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2:42.865" v="672"/>
          <ac:spMkLst>
            <pc:docMk/>
            <pc:sldMk cId="1542002799" sldId="602"/>
            <ac:spMk id="14338" creationId="{00000000-0000-0000-0000-000000000000}"/>
          </ac:spMkLst>
        </pc:spChg>
      </pc:sldChg>
      <pc:sldChg chg="addSp delSp modSp add del mod addAnim delAnim">
        <pc:chgData name="dcszjin@nus.edu.sg" userId="cd05a825-544c-438a-9ba1-08e63db50b47" providerId="ADAL" clId="{6F17B5A8-8938-4206-8B5F-1DF9007C99AC}" dt="2021-03-01T07:15:54.669" v="1096" actId="47"/>
        <pc:sldMkLst>
          <pc:docMk/>
          <pc:sldMk cId="600747522" sldId="604"/>
        </pc:sldMkLst>
        <pc:spChg chg="mod">
          <ac:chgData name="dcszjin@nus.edu.sg" userId="cd05a825-544c-438a-9ba1-08e63db50b47" providerId="ADAL" clId="{6F17B5A8-8938-4206-8B5F-1DF9007C99AC}" dt="2021-03-01T06:53:25.590" v="1083" actId="20577"/>
          <ac:spMkLst>
            <pc:docMk/>
            <pc:sldMk cId="600747522" sldId="604"/>
            <ac:spMk id="7" creationId="{00000000-0000-0000-0000-000000000000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3" creationId="{3F5541F9-2A29-4702-81DB-9113464D6256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5" creationId="{6058EEA1-8773-4821-B3B0-5436B0F6DC30}"/>
          </ac:spMkLst>
        </pc:spChg>
        <pc:picChg chg="add del">
          <ac:chgData name="dcszjin@nus.edu.sg" userId="cd05a825-544c-438a-9ba1-08e63db50b47" providerId="ADAL" clId="{6F17B5A8-8938-4206-8B5F-1DF9007C99AC}" dt="2021-03-01T07:14:31.375" v="1095" actId="478"/>
          <ac:picMkLst>
            <pc:docMk/>
            <pc:sldMk cId="600747522" sldId="604"/>
            <ac:picMk id="3" creationId="{D1A42C95-4840-4615-9807-715729F687F8}"/>
          </ac:picMkLst>
        </pc:picChg>
        <pc:cxnChg chg="del">
          <ac:chgData name="dcszjin@nus.edu.sg" userId="cd05a825-544c-438a-9ba1-08e63db50b47" providerId="ADAL" clId="{6F17B5A8-8938-4206-8B5F-1DF9007C99AC}" dt="2021-03-01T07:14:14.894" v="1093" actId="478"/>
          <ac:cxnSpMkLst>
            <pc:docMk/>
            <pc:sldMk cId="600747522" sldId="604"/>
            <ac:cxnSpMk id="9" creationId="{F3038EAF-AF17-4A89-988D-17592CF9D3C5}"/>
          </ac:cxnSpMkLst>
        </pc:cxnChg>
      </pc:sldChg>
      <pc:sldChg chg="modSp add mod">
        <pc:chgData name="dcszjin@nus.edu.sg" userId="cd05a825-544c-438a-9ba1-08e63db50b47" providerId="ADAL" clId="{6F17B5A8-8938-4206-8B5F-1DF9007C99AC}" dt="2021-03-01T06:53:31.297" v="1084"/>
        <pc:sldMkLst>
          <pc:docMk/>
          <pc:sldMk cId="2489370454" sldId="605"/>
        </pc:sldMkLst>
        <pc:spChg chg="mod">
          <ac:chgData name="dcszjin@nus.edu.sg" userId="cd05a825-544c-438a-9ba1-08e63db50b47" providerId="ADAL" clId="{6F17B5A8-8938-4206-8B5F-1DF9007C99AC}" dt="2021-03-01T06:53:31.297" v="1084"/>
          <ac:spMkLst>
            <pc:docMk/>
            <pc:sldMk cId="2489370454" sldId="605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24:15.015" v="54" actId="20577"/>
          <ac:spMkLst>
            <pc:docMk/>
            <pc:sldMk cId="2489370454" sldId="605"/>
            <ac:spMk id="14338" creationId="{00000000-0000-0000-0000-000000000000}"/>
          </ac:spMkLst>
        </pc:spChg>
      </pc:sldChg>
      <pc:sldChg chg="delSp modSp add mod">
        <pc:chgData name="dcszjin@nus.edu.sg" userId="cd05a825-544c-438a-9ba1-08e63db50b47" providerId="ADAL" clId="{6F17B5A8-8938-4206-8B5F-1DF9007C99AC}" dt="2021-03-01T07:17:37.118" v="1107" actId="478"/>
        <pc:sldMkLst>
          <pc:docMk/>
          <pc:sldMk cId="640598186" sldId="606"/>
        </pc:sldMkLst>
        <pc:spChg chg="mod">
          <ac:chgData name="dcszjin@nus.edu.sg" userId="cd05a825-544c-438a-9ba1-08e63db50b47" providerId="ADAL" clId="{6F17B5A8-8938-4206-8B5F-1DF9007C99AC}" dt="2021-03-01T07:16:02.741" v="1102" actId="20577"/>
          <ac:spMkLst>
            <pc:docMk/>
            <pc:sldMk cId="640598186" sldId="606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7:17:32.238" v="1106" actId="6549"/>
          <ac:spMkLst>
            <pc:docMk/>
            <pc:sldMk cId="640598186" sldId="606"/>
            <ac:spMk id="8" creationId="{00000000-0000-0000-0000-000000000000}"/>
          </ac:spMkLst>
        </pc:spChg>
        <pc:spChg chg="del">
          <ac:chgData name="dcszjin@nus.edu.sg" userId="cd05a825-544c-438a-9ba1-08e63db50b47" providerId="ADAL" clId="{6F17B5A8-8938-4206-8B5F-1DF9007C99AC}" dt="2021-03-01T07:17:37.118" v="1107" actId="478"/>
          <ac:spMkLst>
            <pc:docMk/>
            <pc:sldMk cId="640598186" sldId="606"/>
            <ac:spMk id="15" creationId="{6058EEA1-8773-4821-B3B0-5436B0F6DC30}"/>
          </ac:spMkLst>
        </pc:spChg>
      </pc:sldChg>
      <pc:sldChg chg="addSp delSp modSp add del mod delAnim modAnim">
        <pc:chgData name="dcszjin@nus.edu.sg" userId="cd05a825-544c-438a-9ba1-08e63db50b47" providerId="ADAL" clId="{6F17B5A8-8938-4206-8B5F-1DF9007C99AC}" dt="2021-03-01T06:37:08.889" v="418" actId="47"/>
        <pc:sldMkLst>
          <pc:docMk/>
          <pc:sldMk cId="4199745321" sldId="619"/>
        </pc:sldMkLst>
        <pc:spChg chg="add del mod">
          <ac:chgData name="dcszjin@nus.edu.sg" userId="cd05a825-544c-438a-9ba1-08e63db50b47" providerId="ADAL" clId="{6F17B5A8-8938-4206-8B5F-1DF9007C99AC}" dt="2021-03-01T06:32:09.699" v="59" actId="478"/>
          <ac:spMkLst>
            <pc:docMk/>
            <pc:sldMk cId="4199745321" sldId="619"/>
            <ac:spMk id="14" creationId="{4421577C-38FC-4F3C-84F2-9482FE639DE9}"/>
          </ac:spMkLst>
        </pc:spChg>
        <pc:spChg chg="add mod">
          <ac:chgData name="dcszjin@nus.edu.sg" userId="cd05a825-544c-438a-9ba1-08e63db50b47" providerId="ADAL" clId="{6F17B5A8-8938-4206-8B5F-1DF9007C99AC}" dt="2021-03-01T06:33:15.765" v="235" actId="1076"/>
          <ac:spMkLst>
            <pc:docMk/>
            <pc:sldMk cId="4199745321" sldId="619"/>
            <ac:spMk id="16" creationId="{7D612F80-F399-47C0-9F5C-4D60AC2C8B4A}"/>
          </ac:spMkLst>
        </pc:spChg>
        <pc:spChg chg="add mod">
          <ac:chgData name="dcszjin@nus.edu.sg" userId="cd05a825-544c-438a-9ba1-08e63db50b47" providerId="ADAL" clId="{6F17B5A8-8938-4206-8B5F-1DF9007C99AC}" dt="2021-03-01T06:32:52.359" v="172" actId="20577"/>
          <ac:spMkLst>
            <pc:docMk/>
            <pc:sldMk cId="4199745321" sldId="619"/>
            <ac:spMk id="17" creationId="{C3484D0C-7905-4424-BBC9-B23C55F335D2}"/>
          </ac:spMkLst>
        </pc:spChg>
        <pc:spChg chg="mod">
          <ac:chgData name="dcszjin@nus.edu.sg" userId="cd05a825-544c-438a-9ba1-08e63db50b47" providerId="ADAL" clId="{6F17B5A8-8938-4206-8B5F-1DF9007C99AC}" dt="2021-03-01T06:33:38.590" v="238" actId="20577"/>
          <ac:spMkLst>
            <pc:docMk/>
            <pc:sldMk cId="4199745321" sldId="619"/>
            <ac:spMk id="14338" creationId="{00000000-0000-0000-0000-000000000000}"/>
          </ac:spMkLst>
        </pc:spChg>
        <pc:cxnChg chg="add del mod">
          <ac:chgData name="dcszjin@nus.edu.sg" userId="cd05a825-544c-438a-9ba1-08e63db50b47" providerId="ADAL" clId="{6F17B5A8-8938-4206-8B5F-1DF9007C99AC}" dt="2021-03-01T06:32:11.133" v="60" actId="478"/>
          <ac:cxnSpMkLst>
            <pc:docMk/>
            <pc:sldMk cId="4199745321" sldId="619"/>
            <ac:cxnSpMk id="15" creationId="{AA73F58A-8A51-4C68-95B5-4005C24CA43E}"/>
          </ac:cxnSpMkLst>
        </pc:cxnChg>
      </pc:sldChg>
      <pc:sldChg chg="modSp add">
        <pc:chgData name="dcszjin@nus.edu.sg" userId="cd05a825-544c-438a-9ba1-08e63db50b47" providerId="ADAL" clId="{6F17B5A8-8938-4206-8B5F-1DF9007C99AC}" dt="2021-03-01T06:53:33.809" v="1085"/>
        <pc:sldMkLst>
          <pc:docMk/>
          <pc:sldMk cId="282410985" sldId="620"/>
        </pc:sldMkLst>
        <pc:spChg chg="mod">
          <ac:chgData name="dcszjin@nus.edu.sg" userId="cd05a825-544c-438a-9ba1-08e63db50b47" providerId="ADAL" clId="{6F17B5A8-8938-4206-8B5F-1DF9007C99AC}" dt="2021-03-01T06:53:33.809" v="1085"/>
          <ac:spMkLst>
            <pc:docMk/>
            <pc:sldMk cId="282410985" sldId="620"/>
            <ac:spMk id="7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34:44.863" v="242" actId="47"/>
        <pc:sldMkLst>
          <pc:docMk/>
          <pc:sldMk cId="846468992" sldId="621"/>
        </pc:sldMkLst>
      </pc:sldChg>
      <pc:sldChg chg="addSp modSp add mod">
        <pc:chgData name="dcszjin@nus.edu.sg" userId="cd05a825-544c-438a-9ba1-08e63db50b47" providerId="ADAL" clId="{6F17B5A8-8938-4206-8B5F-1DF9007C99AC}" dt="2021-03-01T06:53:35.760" v="1086"/>
        <pc:sldMkLst>
          <pc:docMk/>
          <pc:sldMk cId="3503582036" sldId="622"/>
        </pc:sldMkLst>
        <pc:spChg chg="mod">
          <ac:chgData name="dcszjin@nus.edu.sg" userId="cd05a825-544c-438a-9ba1-08e63db50b47" providerId="ADAL" clId="{6F17B5A8-8938-4206-8B5F-1DF9007C99AC}" dt="2021-03-01T06:53:35.760" v="1086"/>
          <ac:spMkLst>
            <pc:docMk/>
            <pc:sldMk cId="3503582036" sldId="622"/>
            <ac:spMk id="7" creationId="{00000000-0000-0000-0000-000000000000}"/>
          </ac:spMkLst>
        </pc:spChg>
        <pc:spChg chg="add mod">
          <ac:chgData name="dcszjin@nus.edu.sg" userId="cd05a825-544c-438a-9ba1-08e63db50b47" providerId="ADAL" clId="{6F17B5A8-8938-4206-8B5F-1DF9007C99AC}" dt="2021-03-01T06:36:32.980" v="416" actId="14100"/>
          <ac:spMkLst>
            <pc:docMk/>
            <pc:sldMk cId="3503582036" sldId="622"/>
            <ac:spMk id="41" creationId="{4BF763ED-8DB7-4A90-A59F-67B5278E21AA}"/>
          </ac:spMkLst>
        </pc:spChg>
      </pc:sldChg>
      <pc:sldChg chg="modSp add">
        <pc:chgData name="dcszjin@nus.edu.sg" userId="cd05a825-544c-438a-9ba1-08e63db50b47" providerId="ADAL" clId="{6F17B5A8-8938-4206-8B5F-1DF9007C99AC}" dt="2021-03-01T06:53:37.536" v="1087"/>
        <pc:sldMkLst>
          <pc:docMk/>
          <pc:sldMk cId="1258830549" sldId="635"/>
        </pc:sldMkLst>
        <pc:spChg chg="mod">
          <ac:chgData name="dcszjin@nus.edu.sg" userId="cd05a825-544c-438a-9ba1-08e63db50b47" providerId="ADAL" clId="{6F17B5A8-8938-4206-8B5F-1DF9007C99AC}" dt="2021-03-01T06:53:37.536" v="1087"/>
          <ac:spMkLst>
            <pc:docMk/>
            <pc:sldMk cId="1258830549" sldId="635"/>
            <ac:spMk id="7" creationId="{00000000-0000-0000-0000-000000000000}"/>
          </ac:spMkLst>
        </pc:spChg>
      </pc:sldChg>
      <pc:sldChg chg="delSp modSp add del mod delAnim">
        <pc:chgData name="dcszjin@nus.edu.sg" userId="cd05a825-544c-438a-9ba1-08e63db50b47" providerId="ADAL" clId="{6F17B5A8-8938-4206-8B5F-1DF9007C99AC}" dt="2021-03-01T06:38:19.926" v="441" actId="47"/>
        <pc:sldMkLst>
          <pc:docMk/>
          <pc:sldMk cId="1364216338" sldId="636"/>
        </pc:sldMkLst>
        <pc:spChg chg="del">
          <ac:chgData name="dcszjin@nus.edu.sg" userId="cd05a825-544c-438a-9ba1-08e63db50b47" providerId="ADAL" clId="{6F17B5A8-8938-4206-8B5F-1DF9007C99AC}" dt="2021-03-01T06:37:46.888" v="421" actId="478"/>
          <ac:spMkLst>
            <pc:docMk/>
            <pc:sldMk cId="1364216338" sldId="636"/>
            <ac:spMk id="10" creationId="{DC015A31-59EB-4945-B34A-AB4D01672DA6}"/>
          </ac:spMkLst>
        </pc:spChg>
        <pc:spChg chg="mod">
          <ac:chgData name="dcszjin@nus.edu.sg" userId="cd05a825-544c-438a-9ba1-08e63db50b47" providerId="ADAL" clId="{6F17B5A8-8938-4206-8B5F-1DF9007C99AC}" dt="2021-03-01T06:38:06.295" v="440" actId="20577"/>
          <ac:spMkLst>
            <pc:docMk/>
            <pc:sldMk cId="1364216338" sldId="636"/>
            <ac:spMk id="13" creationId="{A6C30920-C994-477D-BF38-FB31A7971AB0}"/>
          </ac:spMkLst>
        </pc:spChg>
        <pc:spChg chg="del">
          <ac:chgData name="dcszjin@nus.edu.sg" userId="cd05a825-544c-438a-9ba1-08e63db50b47" providerId="ADAL" clId="{6F17B5A8-8938-4206-8B5F-1DF9007C99AC}" dt="2021-03-01T06:37:45.864" v="420" actId="478"/>
          <ac:spMkLst>
            <pc:docMk/>
            <pc:sldMk cId="1364216338" sldId="636"/>
            <ac:spMk id="16" creationId="{7D612F80-F399-47C0-9F5C-4D60AC2C8B4A}"/>
          </ac:spMkLst>
        </pc:spChg>
        <pc:spChg chg="del">
          <ac:chgData name="dcszjin@nus.edu.sg" userId="cd05a825-544c-438a-9ba1-08e63db50b47" providerId="ADAL" clId="{6F17B5A8-8938-4206-8B5F-1DF9007C99AC}" dt="2021-03-01T06:37:47.647" v="422" actId="478"/>
          <ac:spMkLst>
            <pc:docMk/>
            <pc:sldMk cId="1364216338" sldId="636"/>
            <ac:spMk id="17" creationId="{C3484D0C-7905-4424-BBC9-B23C55F335D2}"/>
          </ac:spMkLst>
        </pc:spChg>
        <pc:cxnChg chg="mod">
          <ac:chgData name="dcszjin@nus.edu.sg" userId="cd05a825-544c-438a-9ba1-08e63db50b47" providerId="ADAL" clId="{6F17B5A8-8938-4206-8B5F-1DF9007C99AC}" dt="2021-03-01T06:37:46.888" v="421" actId="478"/>
          <ac:cxnSpMkLst>
            <pc:docMk/>
            <pc:sldMk cId="1364216338" sldId="636"/>
            <ac:cxnSpMk id="11" creationId="{692DA3A9-F762-430E-A74A-81B0C7CCC482}"/>
          </ac:cxnSpMkLst>
        </pc:cxnChg>
      </pc:sldChg>
      <pc:sldChg chg="addSp delSp modSp add del mod">
        <pc:chgData name="dcszjin@nus.edu.sg" userId="cd05a825-544c-438a-9ba1-08e63db50b47" providerId="ADAL" clId="{6F17B5A8-8938-4206-8B5F-1DF9007C99AC}" dt="2021-03-01T06:49:01.783" v="721" actId="47"/>
        <pc:sldMkLst>
          <pc:docMk/>
          <pc:sldMk cId="3364444345" sldId="636"/>
        </pc:sldMkLst>
        <pc:spChg chg="mod">
          <ac:chgData name="dcszjin@nus.edu.sg" userId="cd05a825-544c-438a-9ba1-08e63db50b47" providerId="ADAL" clId="{6F17B5A8-8938-4206-8B5F-1DF9007C99AC}" dt="2021-03-01T06:41:04.904" v="586" actId="20577"/>
          <ac:spMkLst>
            <pc:docMk/>
            <pc:sldMk cId="3364444345" sldId="636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09.300" v="625" actId="14100"/>
          <ac:spMkLst>
            <pc:docMk/>
            <pc:sldMk cId="3364444345" sldId="636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1T06:48:58.104" v="720" actId="1076"/>
          <ac:spMkLst>
            <pc:docMk/>
            <pc:sldMk cId="3364444345" sldId="636"/>
            <ac:spMk id="10" creationId="{DD417D5F-2FD6-4918-8478-05A0FB0B5987}"/>
          </ac:spMkLst>
        </pc:spChg>
        <pc:spChg chg="mod">
          <ac:chgData name="dcszjin@nus.edu.sg" userId="cd05a825-544c-438a-9ba1-08e63db50b47" providerId="ADAL" clId="{6F17B5A8-8938-4206-8B5F-1DF9007C99AC}" dt="2021-03-01T06:41:13.573" v="591" actId="1076"/>
          <ac:spMkLst>
            <pc:docMk/>
            <pc:sldMk cId="3364444345" sldId="636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49.191" v="533" actId="478"/>
          <ac:spMkLst>
            <pc:docMk/>
            <pc:sldMk cId="3364444345" sldId="636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1:08.871" v="589" actId="20577"/>
          <ac:spMkLst>
            <pc:docMk/>
            <pc:sldMk cId="3364444345" sldId="636"/>
            <ac:spMk id="14338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41:43.577" v="611"/>
        <pc:sldMkLst>
          <pc:docMk/>
          <pc:sldMk cId="1109647801" sldId="637"/>
        </pc:sldMkLst>
      </pc:sldChg>
      <pc:sldChg chg="addSp modSp add mod">
        <pc:chgData name="dcszjin@nus.edu.sg" userId="cd05a825-544c-438a-9ba1-08e63db50b47" providerId="ADAL" clId="{6F17B5A8-8938-4206-8B5F-1DF9007C99AC}" dt="2021-03-08T06:53:03.979" v="1111" actId="20577"/>
        <pc:sldMkLst>
          <pc:docMk/>
          <pc:sldMk cId="1235845528" sldId="637"/>
        </pc:sldMkLst>
        <pc:spChg chg="mod">
          <ac:chgData name="dcszjin@nus.edu.sg" userId="cd05a825-544c-438a-9ba1-08e63db50b47" providerId="ADAL" clId="{6F17B5A8-8938-4206-8B5F-1DF9007C99AC}" dt="2021-03-01T06:53:42.682" v="1089"/>
          <ac:spMkLst>
            <pc:docMk/>
            <pc:sldMk cId="1235845528" sldId="637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52.890" v="674" actId="6549"/>
          <ac:spMkLst>
            <pc:docMk/>
            <pc:sldMk cId="1235845528" sldId="637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8T06:53:03.979" v="1111" actId="20577"/>
          <ac:spMkLst>
            <pc:docMk/>
            <pc:sldMk cId="1235845528" sldId="637"/>
            <ac:spMk id="10" creationId="{FBA1F209-CAAB-4B47-AA65-381927EA65B9}"/>
          </ac:spMkLst>
        </pc:spChg>
        <pc:spChg chg="add mod">
          <ac:chgData name="dcszjin@nus.edu.sg" userId="cd05a825-544c-438a-9ba1-08e63db50b47" providerId="ADAL" clId="{6F17B5A8-8938-4206-8B5F-1DF9007C99AC}" dt="2021-03-01T06:49:45.475" v="807" actId="14100"/>
          <ac:spMkLst>
            <pc:docMk/>
            <pc:sldMk cId="1235845528" sldId="637"/>
            <ac:spMk id="11" creationId="{5CB410A3-741D-4798-B113-600BAD33641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3/22/2021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84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38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93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35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3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9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100" y="1227775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#include / #define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Week9 - </a:t>
            </a:r>
            <a:fld id="{F7EC234A-9094-4BB8-9EA4-75ECDA8A365B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51445D7D-23A1-4B14-887B-9634FAA15056}"/>
              </a:ext>
            </a:extLst>
          </p:cNvPr>
          <p:cNvSpPr txBox="1"/>
          <p:nvPr/>
        </p:nvSpPr>
        <p:spPr>
          <a:xfrm>
            <a:off x="1998694" y="1905506"/>
            <a:ext cx="3145667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b.h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foo(PI);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5E058E7D-411E-40F1-B36B-94D2CCD22DC1}"/>
              </a:ext>
            </a:extLst>
          </p:cNvPr>
          <p:cNvSpPr txBox="1"/>
          <p:nvPr/>
        </p:nvSpPr>
        <p:spPr>
          <a:xfrm>
            <a:off x="5486798" y="2000790"/>
            <a:ext cx="3145667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c.h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#define PI 3.1415926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8EE83FFF-EB0D-47DF-B41B-F9310032622B}"/>
              </a:ext>
            </a:extLst>
          </p:cNvPr>
          <p:cNvSpPr txBox="1"/>
          <p:nvPr/>
        </p:nvSpPr>
        <p:spPr>
          <a:xfrm>
            <a:off x="5486798" y="2938980"/>
            <a:ext cx="3145667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foo(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x);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77876F5D-360A-4C05-AAA3-C1C1259864D6}"/>
              </a:ext>
            </a:extLst>
          </p:cNvPr>
          <p:cNvSpPr txBox="1"/>
          <p:nvPr/>
        </p:nvSpPr>
        <p:spPr>
          <a:xfrm>
            <a:off x="1988420" y="3746992"/>
            <a:ext cx="3145667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foo(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x);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foo(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3.1415926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9C871D2-D142-4D45-9C02-E9BB8480AF00}"/>
              </a:ext>
            </a:extLst>
          </p:cNvPr>
          <p:cNvSpPr txBox="1"/>
          <p:nvPr/>
        </p:nvSpPr>
        <p:spPr>
          <a:xfrm>
            <a:off x="4376329" y="1791024"/>
            <a:ext cx="956563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a.c</a:t>
            </a:r>
            <a:endParaRPr lang="en-US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E0A487E-D60F-436A-A271-35BAFAB98EEE}"/>
              </a:ext>
            </a:extLst>
          </p:cNvPr>
          <p:cNvSpPr txBox="1"/>
          <p:nvPr/>
        </p:nvSpPr>
        <p:spPr>
          <a:xfrm>
            <a:off x="8017715" y="1816124"/>
            <a:ext cx="956562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b.h</a:t>
            </a:r>
            <a:endParaRPr lang="en-US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913A8F48-7672-419A-BB40-F149C3908B8A}"/>
              </a:ext>
            </a:extLst>
          </p:cNvPr>
          <p:cNvSpPr txBox="1"/>
          <p:nvPr/>
        </p:nvSpPr>
        <p:spPr>
          <a:xfrm>
            <a:off x="8017715" y="2738925"/>
            <a:ext cx="956562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c.h</a:t>
            </a:r>
            <a:endParaRPr lang="en-US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2DB9541-7A10-438C-8000-9EEB1A74CA69}"/>
              </a:ext>
            </a:extLst>
          </p:cNvPr>
          <p:cNvSpPr txBox="1"/>
          <p:nvPr/>
        </p:nvSpPr>
        <p:spPr>
          <a:xfrm>
            <a:off x="4408768" y="3585326"/>
            <a:ext cx="956563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a.c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DEA9C6-92CD-41DC-9B88-2CBF8DA65277}"/>
              </a:ext>
            </a:extLst>
          </p:cNvPr>
          <p:cNvSpPr/>
          <p:nvPr/>
        </p:nvSpPr>
        <p:spPr>
          <a:xfrm>
            <a:off x="146583" y="2158497"/>
            <a:ext cx="1737399" cy="89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 preprocessing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39643799-7F72-4672-8AF4-C8384AC0FFD4}"/>
              </a:ext>
            </a:extLst>
          </p:cNvPr>
          <p:cNvSpPr/>
          <p:nvPr/>
        </p:nvSpPr>
        <p:spPr>
          <a:xfrm>
            <a:off x="158768" y="4266532"/>
            <a:ext cx="1737399" cy="89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preprocessing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9837889-92FE-4111-A239-B16EA889BA9C}"/>
              </a:ext>
            </a:extLst>
          </p:cNvPr>
          <p:cNvSpPr txBox="1"/>
          <p:nvPr/>
        </p:nvSpPr>
        <p:spPr>
          <a:xfrm>
            <a:off x="3675895" y="5830669"/>
            <a:ext cx="165699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Replaced due to #define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5BF1B71-46D2-4926-A075-14E70DA93350}"/>
              </a:ext>
            </a:extLst>
          </p:cNvPr>
          <p:cNvCxnSpPr>
            <a:cxnSpLocks/>
            <a:stCxn id="229" idx="0"/>
          </p:cNvCxnSpPr>
          <p:nvPr/>
        </p:nvCxnSpPr>
        <p:spPr>
          <a:xfrm flipH="1" flipV="1">
            <a:off x="3352804" y="5265147"/>
            <a:ext cx="1151590" cy="5655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2871C27A-BE50-436B-9AAE-80DB81BFAA63}"/>
              </a:ext>
            </a:extLst>
          </p:cNvPr>
          <p:cNvSpPr txBox="1"/>
          <p:nvPr/>
        </p:nvSpPr>
        <p:spPr>
          <a:xfrm>
            <a:off x="5526124" y="3991522"/>
            <a:ext cx="2001006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Content from </a:t>
            </a:r>
            <a:r>
              <a:rPr lang="en-US" dirty="0" err="1"/>
              <a:t>c.h</a:t>
            </a:r>
            <a:r>
              <a:rPr lang="en-US" dirty="0"/>
              <a:t> (included via </a:t>
            </a:r>
            <a:r>
              <a:rPr lang="en-US" dirty="0" err="1"/>
              <a:t>b.h</a:t>
            </a:r>
            <a:r>
              <a:rPr lang="en-US" dirty="0"/>
              <a:t>)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D13F9A76-9BB6-46F8-9A5D-855D79837625}"/>
              </a:ext>
            </a:extLst>
          </p:cNvPr>
          <p:cNvCxnSpPr>
            <a:cxnSpLocks/>
            <a:stCxn id="230" idx="1"/>
          </p:cNvCxnSpPr>
          <p:nvPr/>
        </p:nvCxnSpPr>
        <p:spPr>
          <a:xfrm flipH="1" flipV="1">
            <a:off x="4504394" y="4189154"/>
            <a:ext cx="1021730" cy="1255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9484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/>
      <p:bldP spid="221" grpId="0" animBg="1"/>
      <p:bldP spid="222" grpId="0" animBg="1"/>
      <p:bldP spid="2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assert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Week9 -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8672512" cy="1371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Checks an assertion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35987" y="1700265"/>
            <a:ext cx="7543514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// Assertion: </a:t>
            </a:r>
            <a:r>
              <a:rPr lang="nn-NO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 &gt;= 0 &amp;&amp; i &lt; nrows &amp;&amp; j &gt;= 0 &amp;&amp; j &lt; ncols</a:t>
            </a:r>
            <a:endParaRPr lang="en-US" sz="16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matrix[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3BD275-0229-4035-82F8-BA61FB05F696}"/>
              </a:ext>
            </a:extLst>
          </p:cNvPr>
          <p:cNvSpPr txBox="1"/>
          <p:nvPr/>
        </p:nvSpPr>
        <p:spPr>
          <a:xfrm>
            <a:off x="1035987" y="3886417"/>
            <a:ext cx="7543514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nn-NO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assert(i &gt;=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n-NO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&amp;&amp; i &lt; nrows &amp;&amp; j &gt;=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n-NO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&amp;&amp; j &lt; ncols);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matrix[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741143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assert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Week9 -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8382000" cy="41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If the assertion fails, the program exits with a message.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035987" y="1754669"/>
            <a:ext cx="7543514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assert: assert.c:12: int main(): Assertion `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&gt;= 0 &amp;&amp;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&amp;&amp; j &gt;= 0 &amp;&amp; j &lt;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 failed.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Aborted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4FCCF6-EBDA-4CE0-81CD-87612F7619E8}"/>
              </a:ext>
            </a:extLst>
          </p:cNvPr>
          <p:cNvSpPr txBox="1"/>
          <p:nvPr/>
        </p:nvSpPr>
        <p:spPr>
          <a:xfrm>
            <a:off x="1035987" y="3121135"/>
            <a:ext cx="7543514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j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logical error!</a:t>
            </a:r>
          </a:p>
          <a:p>
            <a:pPr>
              <a:defRPr/>
            </a:pPr>
            <a:r>
              <a:rPr lang="nn-NO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assert(i &gt;=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n-NO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&amp;&amp; i &lt; nrows &amp;&amp; j &gt;=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n-NO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&amp;&amp; j &lt; ncols);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matrix[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0000FF"/>
                </a:solidFill>
              </a:rPr>
              <a:t>Good Habits for Writing Efficient Code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Week9 - </a:t>
            </a:r>
            <a:fld id="{F7EC234A-9094-4BB8-9EA4-75ECDA8A365B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1371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 dirty="0"/>
              <a:t>No redundant work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Do only what is necessary.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2382CE6-82FA-4AB3-92A7-7E274C3F89FD}"/>
              </a:ext>
            </a:extLst>
          </p:cNvPr>
          <p:cNvSpPr txBox="1"/>
          <p:nvPr/>
        </p:nvSpPr>
        <p:spPr>
          <a:xfrm>
            <a:off x="1013878" y="2376881"/>
            <a:ext cx="524927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n -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 %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CBA1797-F87E-4AEF-B309-49140ECBA55F}"/>
              </a:ext>
            </a:extLst>
          </p:cNvPr>
          <p:cNvSpPr txBox="1"/>
          <p:nvPr/>
        </p:nvSpPr>
        <p:spPr>
          <a:xfrm>
            <a:off x="3584435" y="4168676"/>
            <a:ext cx="5357425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sqrt(n);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 %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false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F56917-1B8B-478F-8FFC-174C0AEBC478}"/>
              </a:ext>
            </a:extLst>
          </p:cNvPr>
          <p:cNvSpPr/>
          <p:nvPr/>
        </p:nvSpPr>
        <p:spPr>
          <a:xfrm>
            <a:off x="3382295" y="2864177"/>
            <a:ext cx="1396181" cy="31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E5C5741-59DA-4D4C-ABD1-AAFD00BCF15A}"/>
              </a:ext>
            </a:extLst>
          </p:cNvPr>
          <p:cNvSpPr/>
          <p:nvPr/>
        </p:nvSpPr>
        <p:spPr>
          <a:xfrm>
            <a:off x="5943598" y="4667108"/>
            <a:ext cx="1676401" cy="31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DCFF1E-C7C1-4234-9A2E-27DE8F6027BD}"/>
              </a:ext>
            </a:extLst>
          </p:cNvPr>
          <p:cNvSpPr txBox="1"/>
          <p:nvPr/>
        </p:nvSpPr>
        <p:spPr>
          <a:xfrm>
            <a:off x="7249389" y="5322838"/>
            <a:ext cx="143741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is more efficient!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4B7307-8B9C-4DF9-A30D-13917EC95682}"/>
              </a:ext>
            </a:extLst>
          </p:cNvPr>
          <p:cNvSpPr txBox="1"/>
          <p:nvPr/>
        </p:nvSpPr>
        <p:spPr>
          <a:xfrm>
            <a:off x="5284468" y="3322211"/>
            <a:ext cx="299466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100 seconds vs 3 seconds on </a:t>
            </a:r>
            <a:r>
              <a:rPr lang="en-US" dirty="0" err="1"/>
              <a:t>is_prime</a:t>
            </a:r>
            <a:r>
              <a:rPr lang="en-US" dirty="0"/>
              <a:t>(10000000001)!</a:t>
            </a:r>
          </a:p>
        </p:txBody>
      </p:sp>
    </p:spTree>
    <p:extLst>
      <p:ext uri="{BB962C8B-B14F-4D97-AF65-F5344CB8AC3E}">
        <p14:creationId xmlns:p14="http://schemas.microsoft.com/office/powerpoint/2010/main" val="1916564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0000FF"/>
                </a:solidFill>
              </a:rPr>
              <a:t>Good Habits for Writing Efficient Code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Week9 - </a:t>
            </a:r>
            <a:fld id="{F7EC234A-9094-4BB8-9EA4-75ECDA8A365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29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 dirty="0"/>
              <a:t>No duplicates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Do NOT repeat work.</a:t>
            </a:r>
          </a:p>
          <a:p>
            <a:pPr marL="274320" lvl="1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sz="2400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 dirty="0"/>
              <a:t>Example: 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Compute the range of a list of k numbers.</a:t>
            </a:r>
          </a:p>
          <a:p>
            <a:pPr marL="274320" lvl="1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6C8EB-4657-4E37-BE88-8AB646F0F86F}"/>
              </a:ext>
            </a:extLst>
          </p:cNvPr>
          <p:cNvSpPr txBox="1"/>
          <p:nvPr/>
        </p:nvSpPr>
        <p:spPr>
          <a:xfrm>
            <a:off x="1303471" y="3905026"/>
            <a:ext cx="6531271" cy="13849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74320" lvl="1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400" dirty="0"/>
              <a:t>Solution 1</a:t>
            </a:r>
          </a:p>
          <a:p>
            <a:pPr marL="54864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000" dirty="0"/>
              <a:t>Go through the list </a:t>
            </a:r>
            <a:r>
              <a:rPr lang="en-GB" sz="2000" dirty="0">
                <a:solidFill>
                  <a:srgbClr val="0000FF"/>
                </a:solidFill>
              </a:rPr>
              <a:t>once</a:t>
            </a:r>
            <a:r>
              <a:rPr lang="en-GB" sz="2000" dirty="0"/>
              <a:t> to compute the maximum</a:t>
            </a:r>
          </a:p>
          <a:p>
            <a:pPr marL="54864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000" dirty="0"/>
              <a:t>Go through the list </a:t>
            </a:r>
            <a:r>
              <a:rPr lang="en-GB" sz="2000" dirty="0">
                <a:solidFill>
                  <a:srgbClr val="0000FF"/>
                </a:solidFill>
              </a:rPr>
              <a:t>(again) </a:t>
            </a:r>
            <a:r>
              <a:rPr lang="en-GB" sz="2000" dirty="0"/>
              <a:t>to compute the minimum</a:t>
            </a:r>
          </a:p>
          <a:p>
            <a:pPr marL="54864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000" dirty="0"/>
              <a:t>Compute maximum – minimum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20F974-1539-439B-8444-97209D6BF886}"/>
              </a:ext>
            </a:extLst>
          </p:cNvPr>
          <p:cNvSpPr txBox="1"/>
          <p:nvPr/>
        </p:nvSpPr>
        <p:spPr>
          <a:xfrm>
            <a:off x="1309258" y="5392371"/>
            <a:ext cx="6525484" cy="13849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74320" lvl="1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400" dirty="0"/>
              <a:t>Solution 2</a:t>
            </a:r>
          </a:p>
          <a:p>
            <a:pPr marL="54864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000" dirty="0"/>
              <a:t>Go through the list </a:t>
            </a:r>
            <a:r>
              <a:rPr lang="en-GB" sz="2000" dirty="0">
                <a:solidFill>
                  <a:srgbClr val="0000FF"/>
                </a:solidFill>
              </a:rPr>
              <a:t>once</a:t>
            </a:r>
            <a:r>
              <a:rPr lang="en-GB" sz="2000" dirty="0"/>
              <a:t> to compute </a:t>
            </a:r>
            <a:r>
              <a:rPr lang="en-GB" sz="2000" dirty="0">
                <a:solidFill>
                  <a:srgbClr val="0000FF"/>
                </a:solidFill>
              </a:rPr>
              <a:t>both the maximum and the minimum</a:t>
            </a:r>
            <a:r>
              <a:rPr lang="en-GB" sz="2000" dirty="0"/>
              <a:t> at the same time</a:t>
            </a:r>
          </a:p>
          <a:p>
            <a:pPr marL="54864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000" dirty="0"/>
              <a:t>Compute maximum – minimum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4C85C7-E968-4CC2-A469-7DF4A3FAAEB6}"/>
              </a:ext>
            </a:extLst>
          </p:cNvPr>
          <p:cNvSpPr txBox="1"/>
          <p:nvPr/>
        </p:nvSpPr>
        <p:spPr>
          <a:xfrm>
            <a:off x="7275368" y="5761702"/>
            <a:ext cx="143741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is more efficient!</a:t>
            </a:r>
          </a:p>
        </p:txBody>
      </p:sp>
    </p:spTree>
    <p:extLst>
      <p:ext uri="{BB962C8B-B14F-4D97-AF65-F5344CB8AC3E}">
        <p14:creationId xmlns:p14="http://schemas.microsoft.com/office/powerpoint/2010/main" val="350452782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Time Complexity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Week9 - </a:t>
            </a:r>
            <a:fld id="{F7EC234A-9094-4BB8-9EA4-75ECDA8A365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8443912" cy="542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Focus on </a:t>
            </a:r>
            <a:r>
              <a:rPr lang="en-GB" dirty="0">
                <a:solidFill>
                  <a:srgbClr val="0000FF"/>
                </a:solidFill>
              </a:rPr>
              <a:t>the order of growth </a:t>
            </a:r>
            <a:r>
              <a:rPr lang="en-GB" dirty="0"/>
              <a:t>and the worst-case scenario.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>
              <a:solidFill>
                <a:srgbClr val="0000FF"/>
              </a:solidFill>
            </a:endParaRP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Initial computation: 7n – 12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>
                <a:sym typeface="Wingdings" panose="05000000000000000000" pitchFamily="2" charset="2"/>
              </a:rPr>
              <a:t>D</a:t>
            </a:r>
            <a:r>
              <a:rPr lang="en-US" dirty="0" err="1">
                <a:sym typeface="Wingdings" panose="05000000000000000000" pitchFamily="2" charset="2"/>
              </a:rPr>
              <a:t>rop</a:t>
            </a:r>
            <a:r>
              <a:rPr lang="en-US" dirty="0">
                <a:sym typeface="Wingdings" panose="05000000000000000000" pitchFamily="2" charset="2"/>
              </a:rPr>
              <a:t> constants and keep only the term with the highest rate of growth. 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Final result: O(n)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FAFFBA73-AAEB-4C10-ABCA-A7B7BA817286}"/>
              </a:ext>
            </a:extLst>
          </p:cNvPr>
          <p:cNvSpPr txBox="1"/>
          <p:nvPr/>
        </p:nvSpPr>
        <p:spPr>
          <a:xfrm>
            <a:off x="1261472" y="2677348"/>
            <a:ext cx="4491516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!= n;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first = second;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second = third;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third = first + second;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7A0118-311B-4740-8B44-832396F4DFFA}"/>
                  </a:ext>
                </a:extLst>
              </p:cNvPr>
              <p:cNvSpPr txBox="1"/>
              <p:nvPr/>
            </p:nvSpPr>
            <p:spPr>
              <a:xfrm>
                <a:off x="791300" y="5796060"/>
                <a:ext cx="7017656" cy="372410"/>
              </a:xfrm>
              <a:prstGeom prst="rect">
                <a:avLst/>
              </a:prstGeom>
              <a:solidFill>
                <a:srgbClr val="FFFF99"/>
              </a:solidFill>
              <a:ln w="127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indent="-18288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</a:pPr>
                <a:r>
                  <a:rPr lang="en-GB" dirty="0"/>
                  <a:t>O(1) &lt; O(log n) &lt;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GB" dirty="0"/>
                  <a:t>) &lt; O(n) &lt; O(n</a:t>
                </a:r>
                <a:r>
                  <a:rPr lang="en-GB" baseline="30000" dirty="0"/>
                  <a:t>2</a:t>
                </a:r>
                <a:r>
                  <a:rPr lang="en-GB" dirty="0"/>
                  <a:t>) &lt; O(n</a:t>
                </a:r>
                <a:r>
                  <a:rPr lang="en-GB" baseline="30000" dirty="0"/>
                  <a:t>3</a:t>
                </a:r>
                <a:r>
                  <a:rPr lang="en-GB" dirty="0"/>
                  <a:t>) &lt; … &lt; O(2</a:t>
                </a:r>
                <a:r>
                  <a:rPr lang="en-GB" baseline="30000" dirty="0"/>
                  <a:t>n</a:t>
                </a:r>
                <a:r>
                  <a:rPr lang="en-GB" dirty="0"/>
                  <a:t>) &lt; O(3</a:t>
                </a:r>
                <a:r>
                  <a:rPr lang="en-GB" baseline="30000" dirty="0"/>
                  <a:t>n</a:t>
                </a:r>
                <a:r>
                  <a:rPr lang="en-GB" dirty="0"/>
                  <a:t>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7A0118-311B-4740-8B44-832396F4D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00" y="5796060"/>
                <a:ext cx="7017656" cy="372410"/>
              </a:xfrm>
              <a:prstGeom prst="rect">
                <a:avLst/>
              </a:prstGeom>
              <a:blipFill>
                <a:blip r:embed="rId3"/>
                <a:stretch>
                  <a:fillRect l="-694" t="-6349" r="-607" b="-23810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52027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Time Complexity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Week9 - </a:t>
            </a:r>
            <a:fld id="{F7EC234A-9094-4BB8-9EA4-75ECDA8A365B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8443912" cy="542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Focus on the order of growth and the </a:t>
            </a:r>
            <a:r>
              <a:rPr lang="en-GB" dirty="0">
                <a:solidFill>
                  <a:srgbClr val="0000FF"/>
                </a:solidFill>
              </a:rPr>
              <a:t>worst-case scenario</a:t>
            </a:r>
            <a:r>
              <a:rPr lang="en-GB" dirty="0"/>
              <a:t>.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>
              <a:solidFill>
                <a:srgbClr val="0000FF"/>
              </a:solidFill>
            </a:endParaRP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BD86B-E14A-44AC-BFF9-0E84C3CD8A92}"/>
              </a:ext>
            </a:extLst>
          </p:cNvPr>
          <p:cNvSpPr txBox="1"/>
          <p:nvPr/>
        </p:nvSpPr>
        <p:spPr>
          <a:xfrm>
            <a:off x="1013878" y="2662019"/>
            <a:ext cx="524927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n -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 %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AE2F8-91CC-42A9-9F08-A2CB7884BB4F}"/>
              </a:ext>
            </a:extLst>
          </p:cNvPr>
          <p:cNvSpPr txBox="1"/>
          <p:nvPr/>
        </p:nvSpPr>
        <p:spPr>
          <a:xfrm>
            <a:off x="3584435" y="4453814"/>
            <a:ext cx="5357425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sqrt(n);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 %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false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EFE947-730A-4EF3-82CB-A3F101E6D172}"/>
              </a:ext>
            </a:extLst>
          </p:cNvPr>
          <p:cNvSpPr/>
          <p:nvPr/>
        </p:nvSpPr>
        <p:spPr>
          <a:xfrm>
            <a:off x="3382295" y="3149315"/>
            <a:ext cx="1396181" cy="31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1F6D12-2380-4370-B223-2337A573F1C0}"/>
              </a:ext>
            </a:extLst>
          </p:cNvPr>
          <p:cNvSpPr/>
          <p:nvPr/>
        </p:nvSpPr>
        <p:spPr>
          <a:xfrm>
            <a:off x="5943598" y="4952246"/>
            <a:ext cx="1676401" cy="31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0381BA-EAF8-47AB-91D9-6F294A733F6A}"/>
              </a:ext>
            </a:extLst>
          </p:cNvPr>
          <p:cNvSpPr txBox="1"/>
          <p:nvPr/>
        </p:nvSpPr>
        <p:spPr>
          <a:xfrm>
            <a:off x="7249389" y="5607976"/>
            <a:ext cx="143741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is more efficient!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707D11-2221-4B70-A383-BC6518A42A05}"/>
              </a:ext>
            </a:extLst>
          </p:cNvPr>
          <p:cNvSpPr txBox="1"/>
          <p:nvPr/>
        </p:nvSpPr>
        <p:spPr>
          <a:xfrm>
            <a:off x="6403072" y="2682811"/>
            <a:ext cx="143833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Best case: </a:t>
            </a:r>
          </a:p>
          <a:p>
            <a:r>
              <a:rPr lang="en-US" dirty="0"/>
              <a:t>Both O(1)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E02B8D-D2D3-44AF-B2F0-E85171B024BF}"/>
                  </a:ext>
                </a:extLst>
              </p:cNvPr>
              <p:cNvSpPr txBox="1"/>
              <p:nvPr/>
            </p:nvSpPr>
            <p:spPr>
              <a:xfrm>
                <a:off x="6427469" y="3498622"/>
                <a:ext cx="1438338" cy="649409"/>
              </a:xfrm>
              <a:prstGeom prst="rect">
                <a:avLst/>
              </a:prstGeom>
              <a:solidFill>
                <a:srgbClr val="FFFF99"/>
              </a:solidFill>
              <a:ln w="127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Worst case: </a:t>
                </a:r>
                <a:br>
                  <a:rPr lang="en-US" dirty="0"/>
                </a:br>
                <a:r>
                  <a:rPr lang="en-US" dirty="0"/>
                  <a:t>O(n) vs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E02B8D-D2D3-44AF-B2F0-E85171B02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469" y="3498622"/>
                <a:ext cx="1438338" cy="649409"/>
              </a:xfrm>
              <a:prstGeom prst="rect">
                <a:avLst/>
              </a:prstGeom>
              <a:blipFill>
                <a:blip r:embed="rId3"/>
                <a:stretch>
                  <a:fillRect l="-2941" t="-4630" r="-4202" b="-13889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172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Week9 - </a:t>
            </a:r>
            <a:fld id="{F7EC234A-9094-4BB8-9EA4-75ECDA8A365B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668215" y="1402461"/>
            <a:ext cx="714228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 dirty="0"/>
              <a:t>There are other important qualities in a program in addition </a:t>
            </a:r>
            <a:r>
              <a:rPr lang="en-US" sz="6000"/>
              <a:t>to correctness!</a:t>
            </a:r>
            <a:endParaRPr lang="en-US" sz="3200" dirty="0"/>
          </a:p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GB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</TotalTime>
  <Words>874</Words>
  <Application>Microsoft Office PowerPoint</Application>
  <PresentationFormat>On-screen Show (4:3)</PresentationFormat>
  <Paragraphs>169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Courier New</vt:lpstr>
      <vt:lpstr>Times New Roman</vt:lpstr>
      <vt:lpstr>Wingdings</vt:lpstr>
      <vt:lpstr>Clarity</vt:lpstr>
      <vt:lpstr>PowerPoint Presentation</vt:lpstr>
      <vt:lpstr>#include / #define</vt:lpstr>
      <vt:lpstr>assert</vt:lpstr>
      <vt:lpstr>assert</vt:lpstr>
      <vt:lpstr>Good Habits for Writing Efficient Code</vt:lpstr>
      <vt:lpstr>Good Habits for Writing Efficient Code</vt:lpstr>
      <vt:lpstr>Time Complexity Analysis</vt:lpstr>
      <vt:lpstr>Time Complexity Analysis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</cp:revision>
  <cp:lastPrinted>2014-06-20T04:24:53Z</cp:lastPrinted>
  <dcterms:created xsi:type="dcterms:W3CDTF">1998-09-05T15:03:32Z</dcterms:created>
  <dcterms:modified xsi:type="dcterms:W3CDTF">2021-03-22T03:51:14Z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