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468" r:id="rId3"/>
    <p:sldId id="582" r:id="rId4"/>
    <p:sldId id="644" r:id="rId5"/>
    <p:sldId id="638" r:id="rId6"/>
    <p:sldId id="546" r:id="rId7"/>
    <p:sldId id="645" r:id="rId8"/>
    <p:sldId id="646" r:id="rId9"/>
    <p:sldId id="647" r:id="rId10"/>
    <p:sldId id="648" r:id="rId11"/>
    <p:sldId id="649" r:id="rId12"/>
    <p:sldId id="650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160B5-190D-47F4-8B49-2756B7773FD5}" v="901" dt="2021-03-16T06:18:22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536" autoAdjust="0"/>
    <p:restoredTop sz="93227" autoAdjust="0"/>
  </p:normalViewPr>
  <p:slideViewPr>
    <p:cSldViewPr snapToGrid="0">
      <p:cViewPr varScale="1">
        <p:scale>
          <a:sx n="90" d="100"/>
          <a:sy n="90" d="100"/>
        </p:scale>
        <p:origin x="5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2F5160B5-190D-47F4-8B49-2756B7773FD5}"/>
    <pc:docChg chg="undo custSel addSld delSld modSld">
      <pc:chgData name="Zhao Jin" userId="cd05a825-544c-438a-9ba1-08e63db50b47" providerId="ADAL" clId="{2F5160B5-190D-47F4-8B49-2756B7773FD5}" dt="2021-03-16T06:19:40.055" v="3726" actId="47"/>
      <pc:docMkLst>
        <pc:docMk/>
      </pc:docMkLst>
      <pc:sldChg chg="modSp mod">
        <pc:chgData name="Zhao Jin" userId="cd05a825-544c-438a-9ba1-08e63db50b47" providerId="ADAL" clId="{2F5160B5-190D-47F4-8B49-2756B7773FD5}" dt="2021-03-10T04:12:52.019" v="7" actId="20577"/>
        <pc:sldMkLst>
          <pc:docMk/>
          <pc:sldMk cId="0" sldId="256"/>
        </pc:sldMkLst>
        <pc:spChg chg="mod">
          <ac:chgData name="Zhao Jin" userId="cd05a825-544c-438a-9ba1-08e63db50b47" providerId="ADAL" clId="{2F5160B5-190D-47F4-8B49-2756B7773FD5}" dt="2021-03-10T04:12:49.650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0T04:12:52.019" v="7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2F5160B5-190D-47F4-8B49-2756B7773FD5}" dt="2021-03-16T05:58:28.654" v="2839"/>
        <pc:sldMkLst>
          <pc:docMk/>
          <pc:sldMk cId="2438607696" sldId="468"/>
        </pc:sldMkLst>
        <pc:spChg chg="mod">
          <ac:chgData name="Zhao Jin" userId="cd05a825-544c-438a-9ba1-08e63db50b47" providerId="ADAL" clId="{2F5160B5-190D-47F4-8B49-2756B7773FD5}" dt="2021-03-10T04:12:57.851" v="11" actId="6549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0T04:13:04.762" v="19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58:28.654" v="2839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2F5160B5-190D-47F4-8B49-2756B7773FD5}" dt="2021-03-16T06:19:40.055" v="3726" actId="47"/>
        <pc:sldMkLst>
          <pc:docMk/>
          <pc:sldMk cId="1067695719" sldId="526"/>
        </pc:sldMkLst>
      </pc:sldChg>
      <pc:sldChg chg="delSp modSp add mod delAnim">
        <pc:chgData name="Zhao Jin" userId="cd05a825-544c-438a-9ba1-08e63db50b47" providerId="ADAL" clId="{2F5160B5-190D-47F4-8B49-2756B7773FD5}" dt="2021-03-16T05:13:19.253" v="618" actId="14100"/>
        <pc:sldMkLst>
          <pc:docMk/>
          <pc:sldMk cId="2573090601" sldId="546"/>
        </pc:sldMkLst>
        <pc:spChg chg="mod">
          <ac:chgData name="Zhao Jin" userId="cd05a825-544c-438a-9ba1-08e63db50b47" providerId="ADAL" clId="{2F5160B5-190D-47F4-8B49-2756B7773FD5}" dt="2021-03-16T05:07:17.071" v="171"/>
          <ac:spMkLst>
            <pc:docMk/>
            <pc:sldMk cId="2573090601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3:02.825" v="557" actId="14100"/>
          <ac:spMkLst>
            <pc:docMk/>
            <pc:sldMk cId="2573090601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2:38.172" v="463" actId="6549"/>
          <ac:spMkLst>
            <pc:docMk/>
            <pc:sldMk cId="2573090601" sldId="546"/>
            <ac:spMk id="10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2:54.036" v="523" actId="20577"/>
          <ac:spMkLst>
            <pc:docMk/>
            <pc:sldMk cId="2573090601" sldId="546"/>
            <ac:spMk id="11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3:19.253" v="618" actId="14100"/>
          <ac:spMkLst>
            <pc:docMk/>
            <pc:sldMk cId="2573090601" sldId="546"/>
            <ac:spMk id="13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2:26.635" v="450" actId="1037"/>
          <ac:spMkLst>
            <pc:docMk/>
            <pc:sldMk cId="2573090601" sldId="546"/>
            <ac:spMk id="14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2:42.612" v="498" actId="1038"/>
          <ac:spMkLst>
            <pc:docMk/>
            <pc:sldMk cId="2573090601" sldId="546"/>
            <ac:spMk id="15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2:58.748" v="556" actId="1037"/>
          <ac:spMkLst>
            <pc:docMk/>
            <pc:sldMk cId="2573090601" sldId="546"/>
            <ac:spMk id="18" creationId="{00000000-0000-0000-0000-000000000000}"/>
          </ac:spMkLst>
        </pc:spChg>
        <pc:spChg chg="del mod">
          <ac:chgData name="Zhao Jin" userId="cd05a825-544c-438a-9ba1-08e63db50b47" providerId="ADAL" clId="{2F5160B5-190D-47F4-8B49-2756B7773FD5}" dt="2021-03-16T05:09:43.406" v="294" actId="478"/>
          <ac:spMkLst>
            <pc:docMk/>
            <pc:sldMk cId="2573090601" sldId="546"/>
            <ac:spMk id="19" creationId="{00000000-0000-0000-0000-000000000000}"/>
          </ac:spMkLst>
        </pc:spChg>
        <pc:spChg chg="del mod">
          <ac:chgData name="Zhao Jin" userId="cd05a825-544c-438a-9ba1-08e63db50b47" providerId="ADAL" clId="{2F5160B5-190D-47F4-8B49-2756B7773FD5}" dt="2021-03-16T05:09:44.870" v="295" actId="478"/>
          <ac:spMkLst>
            <pc:docMk/>
            <pc:sldMk cId="2573090601" sldId="546"/>
            <ac:spMk id="20" creationId="{00000000-0000-0000-0000-000000000000}"/>
          </ac:spMkLst>
        </pc:spChg>
        <pc:spChg chg="del mod">
          <ac:chgData name="Zhao Jin" userId="cd05a825-544c-438a-9ba1-08e63db50b47" providerId="ADAL" clId="{2F5160B5-190D-47F4-8B49-2756B7773FD5}" dt="2021-03-16T05:09:46.341" v="297" actId="478"/>
          <ac:spMkLst>
            <pc:docMk/>
            <pc:sldMk cId="2573090601" sldId="546"/>
            <ac:spMk id="21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1:30.029" v="388" actId="20577"/>
          <ac:spMkLst>
            <pc:docMk/>
            <pc:sldMk cId="2573090601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07:06.327" v="168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1427618944" sldId="553"/>
        </pc:sldMkLst>
      </pc:sldChg>
      <pc:sldChg chg="delSp modSp add mod">
        <pc:chgData name="Zhao Jin" userId="cd05a825-544c-438a-9ba1-08e63db50b47" providerId="ADAL" clId="{2F5160B5-190D-47F4-8B49-2756B7773FD5}" dt="2021-03-16T05:20:12.259" v="944" actId="1035"/>
        <pc:sldMkLst>
          <pc:docMk/>
          <pc:sldMk cId="2047881934" sldId="582"/>
        </pc:sldMkLst>
        <pc:spChg chg="mod">
          <ac:chgData name="Zhao Jin" userId="cd05a825-544c-438a-9ba1-08e63db50b47" providerId="ADAL" clId="{2F5160B5-190D-47F4-8B49-2756B7773FD5}" dt="2021-03-16T05:05:31.790" v="25"/>
          <ac:spMkLst>
            <pc:docMk/>
            <pc:sldMk cId="2047881934" sldId="582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9:08.819" v="839" actId="1036"/>
          <ac:spMkLst>
            <pc:docMk/>
            <pc:sldMk cId="2047881934" sldId="582"/>
            <ac:spMk id="9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8:38.958" v="802" actId="14100"/>
          <ac:spMkLst>
            <pc:docMk/>
            <pc:sldMk cId="2047881934" sldId="582"/>
            <ac:spMk id="10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20:07.985" v="928" actId="6549"/>
          <ac:spMkLst>
            <pc:docMk/>
            <pc:sldMk cId="2047881934" sldId="582"/>
            <ac:spMk id="11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05:42.286" v="46" actId="20577"/>
          <ac:spMkLst>
            <pc:docMk/>
            <pc:sldMk cId="2047881934" sldId="582"/>
            <ac:spMk id="14338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05:20.252" v="21" actId="478"/>
          <ac:spMkLst>
            <pc:docMk/>
            <pc:sldMk cId="2047881934" sldId="582"/>
            <ac:spMk id="14340" creationId="{00000000-0000-0000-0000-000000000000}"/>
          </ac:spMkLst>
        </pc:spChg>
        <pc:grpChg chg="mod">
          <ac:chgData name="Zhao Jin" userId="cd05a825-544c-438a-9ba1-08e63db50b47" providerId="ADAL" clId="{2F5160B5-190D-47F4-8B49-2756B7773FD5}" dt="2021-03-16T05:18:54.246" v="803" actId="1076"/>
          <ac:grpSpMkLst>
            <pc:docMk/>
            <pc:sldMk cId="2047881934" sldId="582"/>
            <ac:grpSpMk id="14" creationId="{00000000-0000-0000-0000-000000000000}"/>
          </ac:grpSpMkLst>
        </pc:grpChg>
        <pc:grpChg chg="mod">
          <ac:chgData name="Zhao Jin" userId="cd05a825-544c-438a-9ba1-08e63db50b47" providerId="ADAL" clId="{2F5160B5-190D-47F4-8B49-2756B7773FD5}" dt="2021-03-16T05:19:05.006" v="819" actId="1036"/>
          <ac:grpSpMkLst>
            <pc:docMk/>
            <pc:sldMk cId="2047881934" sldId="582"/>
            <ac:grpSpMk id="21" creationId="{00000000-0000-0000-0000-000000000000}"/>
          </ac:grpSpMkLst>
        </pc:grpChg>
        <pc:grpChg chg="mod">
          <ac:chgData name="Zhao Jin" userId="cd05a825-544c-438a-9ba1-08e63db50b47" providerId="ADAL" clId="{2F5160B5-190D-47F4-8B49-2756B7773FD5}" dt="2021-03-16T05:20:12.259" v="944" actId="1035"/>
          <ac:grpSpMkLst>
            <pc:docMk/>
            <pc:sldMk cId="2047881934" sldId="582"/>
            <ac:grpSpMk id="28" creationId="{00000000-0000-0000-0000-000000000000}"/>
          </ac:grpSpMkLst>
        </pc:grpChg>
        <pc:grpChg chg="mod">
          <ac:chgData name="Zhao Jin" userId="cd05a825-544c-438a-9ba1-08e63db50b47" providerId="ADAL" clId="{2F5160B5-190D-47F4-8B49-2756B7773FD5}" dt="2021-03-16T05:20:12.259" v="944" actId="1035"/>
          <ac:grpSpMkLst>
            <pc:docMk/>
            <pc:sldMk cId="2047881934" sldId="582"/>
            <ac:grpSpMk id="37" creationId="{00000000-0000-0000-0000-000000000000}"/>
          </ac:grpSpMkLst>
        </pc:grpChg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1813128722" sldId="617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3454948446" sldId="636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3737971943" sldId="637"/>
        </pc:sldMkLst>
      </pc:sldChg>
      <pc:sldChg chg="delSp modSp add mod">
        <pc:chgData name="Zhao Jin" userId="cd05a825-544c-438a-9ba1-08e63db50b47" providerId="ADAL" clId="{2F5160B5-190D-47F4-8B49-2756B7773FD5}" dt="2021-03-16T05:05:50.678" v="54" actId="20577"/>
        <pc:sldMkLst>
          <pc:docMk/>
          <pc:sldMk cId="83552886" sldId="638"/>
        </pc:sldMkLst>
        <pc:spChg chg="mod">
          <ac:chgData name="Zhao Jin" userId="cd05a825-544c-438a-9ba1-08e63db50b47" providerId="ADAL" clId="{2F5160B5-190D-47F4-8B49-2756B7773FD5}" dt="2021-03-16T05:05:31.790" v="25"/>
          <ac:spMkLst>
            <pc:docMk/>
            <pc:sldMk cId="83552886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05:50.678" v="54" actId="20577"/>
          <ac:spMkLst>
            <pc:docMk/>
            <pc:sldMk cId="83552886" sldId="638"/>
            <ac:spMk id="14338" creationId="{00000000-0000-0000-0000-000000000000}"/>
          </ac:spMkLst>
        </pc:spChg>
        <pc:spChg chg="del mod">
          <ac:chgData name="Zhao Jin" userId="cd05a825-544c-438a-9ba1-08e63db50b47" providerId="ADAL" clId="{2F5160B5-190D-47F4-8B49-2756B7773FD5}" dt="2021-03-16T05:05:23.846" v="24" actId="478"/>
          <ac:spMkLst>
            <pc:docMk/>
            <pc:sldMk cId="83552886" sldId="638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1179750071" sldId="639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3462301147" sldId="640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723901272" sldId="641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4089006062" sldId="642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1514327557" sldId="643"/>
        </pc:sldMkLst>
      </pc:sldChg>
      <pc:sldChg chg="delSp modSp add mod">
        <pc:chgData name="Zhao Jin" userId="cd05a825-544c-438a-9ba1-08e63db50b47" providerId="ADAL" clId="{2F5160B5-190D-47F4-8B49-2756B7773FD5}" dt="2021-03-16T05:05:45.581" v="50" actId="20577"/>
        <pc:sldMkLst>
          <pc:docMk/>
          <pc:sldMk cId="635849530" sldId="644"/>
        </pc:sldMkLst>
        <pc:spChg chg="mod">
          <ac:chgData name="Zhao Jin" userId="cd05a825-544c-438a-9ba1-08e63db50b47" providerId="ADAL" clId="{2F5160B5-190D-47F4-8B49-2756B7773FD5}" dt="2021-03-16T05:05:31.790" v="25"/>
          <ac:spMkLst>
            <pc:docMk/>
            <pc:sldMk cId="635849530" sldId="644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05:45.581" v="50" actId="20577"/>
          <ac:spMkLst>
            <pc:docMk/>
            <pc:sldMk cId="635849530" sldId="644"/>
            <ac:spMk id="14338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05:22.414" v="22" actId="478"/>
          <ac:spMkLst>
            <pc:docMk/>
            <pc:sldMk cId="635849530" sldId="644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F5160B5-190D-47F4-8B49-2756B7773FD5}" dt="2021-03-16T05:22:39.999" v="999" actId="14100"/>
        <pc:sldMkLst>
          <pc:docMk/>
          <pc:sldMk cId="1716205057" sldId="645"/>
        </pc:sldMkLst>
        <pc:spChg chg="mod">
          <ac:chgData name="Zhao Jin" userId="cd05a825-544c-438a-9ba1-08e63db50b47" providerId="ADAL" clId="{2F5160B5-190D-47F4-8B49-2756B7773FD5}" dt="2021-03-16T05:07:17.071" v="171"/>
          <ac:spMkLst>
            <pc:docMk/>
            <pc:sldMk cId="1716205057" sldId="645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22:39.999" v="999" actId="14100"/>
          <ac:spMkLst>
            <pc:docMk/>
            <pc:sldMk cId="1716205057" sldId="645"/>
            <ac:spMk id="19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1:32.613" v="391" actId="20577"/>
          <ac:spMkLst>
            <pc:docMk/>
            <pc:sldMk cId="1716205057" sldId="645"/>
            <ac:spMk id="14338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07:08.358" v="169" actId="478"/>
          <ac:spMkLst>
            <pc:docMk/>
            <pc:sldMk cId="1716205057" sldId="645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F5160B5-190D-47F4-8B49-2756B7773FD5}" dt="2021-03-16T05:29:16.842" v="1258" actId="14100"/>
        <pc:sldMkLst>
          <pc:docMk/>
          <pc:sldMk cId="1832708629" sldId="646"/>
        </pc:sldMkLst>
        <pc:spChg chg="mod">
          <ac:chgData name="Zhao Jin" userId="cd05a825-544c-438a-9ba1-08e63db50b47" providerId="ADAL" clId="{2F5160B5-190D-47F4-8B49-2756B7773FD5}" dt="2021-03-16T05:07:17.071" v="171"/>
          <ac:spMkLst>
            <pc:docMk/>
            <pc:sldMk cId="1832708629" sldId="646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25:36.364" v="1047" actId="33524"/>
          <ac:spMkLst>
            <pc:docMk/>
            <pc:sldMk cId="1832708629" sldId="646"/>
            <ac:spMk id="11" creationId="{00000000-0000-0000-0000-000000000000}"/>
          </ac:spMkLst>
        </pc:spChg>
        <pc:spChg chg="mod ord">
          <ac:chgData name="Zhao Jin" userId="cd05a825-544c-438a-9ba1-08e63db50b47" providerId="ADAL" clId="{2F5160B5-190D-47F4-8B49-2756B7773FD5}" dt="2021-03-16T05:29:16.842" v="1258" actId="14100"/>
          <ac:spMkLst>
            <pc:docMk/>
            <pc:sldMk cId="1832708629" sldId="646"/>
            <ac:spMk id="13" creationId="{00000000-0000-0000-0000-000000000000}"/>
          </ac:spMkLst>
        </pc:spChg>
        <pc:spChg chg="add mod">
          <ac:chgData name="Zhao Jin" userId="cd05a825-544c-438a-9ba1-08e63db50b47" providerId="ADAL" clId="{2F5160B5-190D-47F4-8B49-2756B7773FD5}" dt="2021-03-16T05:26:31.712" v="1069" actId="14100"/>
          <ac:spMkLst>
            <pc:docMk/>
            <pc:sldMk cId="1832708629" sldId="646"/>
            <ac:spMk id="14" creationId="{8C3CC3B0-3002-463B-8DF4-93843E69377B}"/>
          </ac:spMkLst>
        </pc:spChg>
        <pc:spChg chg="add del mod">
          <ac:chgData name="Zhao Jin" userId="cd05a825-544c-438a-9ba1-08e63db50b47" providerId="ADAL" clId="{2F5160B5-190D-47F4-8B49-2756B7773FD5}" dt="2021-03-16T05:28:47.168" v="1206" actId="478"/>
          <ac:spMkLst>
            <pc:docMk/>
            <pc:sldMk cId="1832708629" sldId="646"/>
            <ac:spMk id="15" creationId="{80A3AA33-A8FF-47C2-A2D5-57D6B362A5A5}"/>
          </ac:spMkLst>
        </pc:spChg>
        <pc:spChg chg="mod">
          <ac:chgData name="Zhao Jin" userId="cd05a825-544c-438a-9ba1-08e63db50b47" providerId="ADAL" clId="{2F5160B5-190D-47F4-8B49-2756B7773FD5}" dt="2021-03-16T05:22:12.140" v="987" actId="207"/>
          <ac:spMkLst>
            <pc:docMk/>
            <pc:sldMk cId="1832708629" sldId="646"/>
            <ac:spMk id="17" creationId="{00000000-0000-0000-0000-000000000000}"/>
          </ac:spMkLst>
        </pc:spChg>
        <pc:spChg chg="del topLvl">
          <ac:chgData name="Zhao Jin" userId="cd05a825-544c-438a-9ba1-08e63db50b47" providerId="ADAL" clId="{2F5160B5-190D-47F4-8B49-2756B7773FD5}" dt="2021-03-16T05:15:34.796" v="715" actId="478"/>
          <ac:spMkLst>
            <pc:docMk/>
            <pc:sldMk cId="1832708629" sldId="646"/>
            <ac:spMk id="19" creationId="{00000000-0000-0000-0000-000000000000}"/>
          </ac:spMkLst>
        </pc:spChg>
        <pc:spChg chg="mod topLvl">
          <ac:chgData name="Zhao Jin" userId="cd05a825-544c-438a-9ba1-08e63db50b47" providerId="ADAL" clId="{2F5160B5-190D-47F4-8B49-2756B7773FD5}" dt="2021-03-16T05:29:16.842" v="1258" actId="14100"/>
          <ac:spMkLst>
            <pc:docMk/>
            <pc:sldMk cId="1832708629" sldId="646"/>
            <ac:spMk id="20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07:38.875" v="178" actId="6549"/>
          <ac:spMkLst>
            <pc:docMk/>
            <pc:sldMk cId="1832708629" sldId="646"/>
            <ac:spMk id="14338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07:11.039" v="170" actId="478"/>
          <ac:spMkLst>
            <pc:docMk/>
            <pc:sldMk cId="1832708629" sldId="646"/>
            <ac:spMk id="14340" creationId="{00000000-0000-0000-0000-000000000000}"/>
          </ac:spMkLst>
        </pc:spChg>
        <pc:grpChg chg="del mod">
          <ac:chgData name="Zhao Jin" userId="cd05a825-544c-438a-9ba1-08e63db50b47" providerId="ADAL" clId="{2F5160B5-190D-47F4-8B49-2756B7773FD5}" dt="2021-03-16T05:15:34.796" v="715" actId="478"/>
          <ac:grpSpMkLst>
            <pc:docMk/>
            <pc:sldMk cId="1832708629" sldId="646"/>
            <ac:grpSpMk id="18" creationId="{00000000-0000-0000-0000-000000000000}"/>
          </ac:grpSpMkLst>
        </pc:grpChg>
      </pc:sldChg>
      <pc:sldChg chg="addSp delSp modSp add mod delAnim modAnim">
        <pc:chgData name="Zhao Jin" userId="cd05a825-544c-438a-9ba1-08e63db50b47" providerId="ADAL" clId="{2F5160B5-190D-47F4-8B49-2756B7773FD5}" dt="2021-03-16T05:30:46.856" v="1370" actId="20577"/>
        <pc:sldMkLst>
          <pc:docMk/>
          <pc:sldMk cId="2677643591" sldId="647"/>
        </pc:sldMkLst>
        <pc:spChg chg="mod">
          <ac:chgData name="Zhao Jin" userId="cd05a825-544c-438a-9ba1-08e63db50b47" providerId="ADAL" clId="{2F5160B5-190D-47F4-8B49-2756B7773FD5}" dt="2021-03-16T05:30:46.856" v="1370" actId="20577"/>
          <ac:spMkLst>
            <pc:docMk/>
            <pc:sldMk cId="2677643591" sldId="647"/>
            <ac:spMk id="11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26:44.652" v="1086" actId="478"/>
          <ac:spMkLst>
            <pc:docMk/>
            <pc:sldMk cId="2677643591" sldId="647"/>
            <ac:spMk id="13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26:44.652" v="1086" actId="478"/>
          <ac:spMkLst>
            <pc:docMk/>
            <pc:sldMk cId="2677643591" sldId="647"/>
            <ac:spMk id="14" creationId="{8C3CC3B0-3002-463B-8DF4-93843E69377B}"/>
          </ac:spMkLst>
        </pc:spChg>
        <pc:spChg chg="mod">
          <ac:chgData name="Zhao Jin" userId="cd05a825-544c-438a-9ba1-08e63db50b47" providerId="ADAL" clId="{2F5160B5-190D-47F4-8B49-2756B7773FD5}" dt="2021-03-16T05:27:14.501" v="1143" actId="1076"/>
          <ac:spMkLst>
            <pc:docMk/>
            <pc:sldMk cId="2677643591" sldId="647"/>
            <ac:spMk id="15" creationId="{80A3AA33-A8FF-47C2-A2D5-57D6B362A5A5}"/>
          </ac:spMkLst>
        </pc:spChg>
        <pc:spChg chg="add mod">
          <ac:chgData name="Zhao Jin" userId="cd05a825-544c-438a-9ba1-08e63db50b47" providerId="ADAL" clId="{2F5160B5-190D-47F4-8B49-2756B7773FD5}" dt="2021-03-16T05:28:28.385" v="1205" actId="207"/>
          <ac:spMkLst>
            <pc:docMk/>
            <pc:sldMk cId="2677643591" sldId="647"/>
            <ac:spMk id="16" creationId="{4FF30617-62A0-4BFB-A7F3-B83FE940F792}"/>
          </ac:spMkLst>
        </pc:spChg>
        <pc:spChg chg="del">
          <ac:chgData name="Zhao Jin" userId="cd05a825-544c-438a-9ba1-08e63db50b47" providerId="ADAL" clId="{2F5160B5-190D-47F4-8B49-2756B7773FD5}" dt="2021-03-16T05:26:46.100" v="1087" actId="478"/>
          <ac:spMkLst>
            <pc:docMk/>
            <pc:sldMk cId="2677643591" sldId="647"/>
            <ac:spMk id="17" creationId="{00000000-0000-0000-0000-000000000000}"/>
          </ac:spMkLst>
        </pc:spChg>
        <pc:spChg chg="add mod">
          <ac:chgData name="Zhao Jin" userId="cd05a825-544c-438a-9ba1-08e63db50b47" providerId="ADAL" clId="{2F5160B5-190D-47F4-8B49-2756B7773FD5}" dt="2021-03-16T05:29:09.770" v="1256" actId="14100"/>
          <ac:spMkLst>
            <pc:docMk/>
            <pc:sldMk cId="2677643591" sldId="647"/>
            <ac:spMk id="18" creationId="{367425BC-0F86-4EAC-9513-183A3C67238E}"/>
          </ac:spMkLst>
        </pc:spChg>
        <pc:spChg chg="add del mod">
          <ac:chgData name="Zhao Jin" userId="cd05a825-544c-438a-9ba1-08e63db50b47" providerId="ADAL" clId="{2F5160B5-190D-47F4-8B49-2756B7773FD5}" dt="2021-03-16T05:30:40.255" v="1339" actId="478"/>
          <ac:spMkLst>
            <pc:docMk/>
            <pc:sldMk cId="2677643591" sldId="647"/>
            <ac:spMk id="19" creationId="{89384AB3-5C26-48B3-943D-CEC33AB9DD85}"/>
          </ac:spMkLst>
        </pc:spChg>
        <pc:spChg chg="del">
          <ac:chgData name="Zhao Jin" userId="cd05a825-544c-438a-9ba1-08e63db50b47" providerId="ADAL" clId="{2F5160B5-190D-47F4-8B49-2756B7773FD5}" dt="2021-03-16T05:26:44.652" v="1086" actId="478"/>
          <ac:spMkLst>
            <pc:docMk/>
            <pc:sldMk cId="2677643591" sldId="647"/>
            <ac:spMk id="20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F5160B5-190D-47F4-8B49-2756B7773FD5}" dt="2021-03-16T05:53:09.344" v="2549" actId="14100"/>
        <pc:sldMkLst>
          <pc:docMk/>
          <pc:sldMk cId="2524073575" sldId="648"/>
        </pc:sldMkLst>
        <pc:spChg chg="add mod">
          <ac:chgData name="Zhao Jin" userId="cd05a825-544c-438a-9ba1-08e63db50b47" providerId="ADAL" clId="{2F5160B5-190D-47F4-8B49-2756B7773FD5}" dt="2021-03-16T05:52:39.265" v="2419" actId="1035"/>
          <ac:spMkLst>
            <pc:docMk/>
            <pc:sldMk cId="2524073575" sldId="648"/>
            <ac:spMk id="9" creationId="{35D0FDFD-09D3-4172-91D8-194B55C9EC66}"/>
          </ac:spMkLst>
        </pc:spChg>
        <pc:spChg chg="add mod">
          <ac:chgData name="Zhao Jin" userId="cd05a825-544c-438a-9ba1-08e63db50b47" providerId="ADAL" clId="{2F5160B5-190D-47F4-8B49-2756B7773FD5}" dt="2021-03-16T05:52:31.646" v="2406" actId="1035"/>
          <ac:spMkLst>
            <pc:docMk/>
            <pc:sldMk cId="2524073575" sldId="648"/>
            <ac:spMk id="10" creationId="{D38B88D5-D535-4201-A58F-8DB99AEE47E8}"/>
          </ac:spMkLst>
        </pc:spChg>
        <pc:spChg chg="mod">
          <ac:chgData name="Zhao Jin" userId="cd05a825-544c-438a-9ba1-08e63db50b47" providerId="ADAL" clId="{2F5160B5-190D-47F4-8B49-2756B7773FD5}" dt="2021-03-16T05:52:26.049" v="2387" actId="404"/>
          <ac:spMkLst>
            <pc:docMk/>
            <pc:sldMk cId="2524073575" sldId="648"/>
            <ac:spMk id="11" creationId="{00000000-0000-0000-0000-000000000000}"/>
          </ac:spMkLst>
        </pc:spChg>
        <pc:spChg chg="add mod">
          <ac:chgData name="Zhao Jin" userId="cd05a825-544c-438a-9ba1-08e63db50b47" providerId="ADAL" clId="{2F5160B5-190D-47F4-8B49-2756B7773FD5}" dt="2021-03-16T05:52:41.385" v="2431" actId="1035"/>
          <ac:spMkLst>
            <pc:docMk/>
            <pc:sldMk cId="2524073575" sldId="648"/>
            <ac:spMk id="13" creationId="{7C1E4480-EEB2-4874-9F94-6B5904CCE773}"/>
          </ac:spMkLst>
        </pc:spChg>
        <pc:spChg chg="add mod">
          <ac:chgData name="Zhao Jin" userId="cd05a825-544c-438a-9ba1-08e63db50b47" providerId="ADAL" clId="{2F5160B5-190D-47F4-8B49-2756B7773FD5}" dt="2021-03-16T05:53:09.344" v="2549" actId="14100"/>
          <ac:spMkLst>
            <pc:docMk/>
            <pc:sldMk cId="2524073575" sldId="648"/>
            <ac:spMk id="14" creationId="{BB99A7D1-5F5C-4684-93FF-87CAEAA26D2B}"/>
          </ac:spMkLst>
        </pc:spChg>
        <pc:spChg chg="mod">
          <ac:chgData name="Zhao Jin" userId="cd05a825-544c-438a-9ba1-08e63db50b47" providerId="ADAL" clId="{2F5160B5-190D-47F4-8B49-2756B7773FD5}" dt="2021-03-16T05:52:29.745" v="2397" actId="1035"/>
          <ac:spMkLst>
            <pc:docMk/>
            <pc:sldMk cId="2524073575" sldId="648"/>
            <ac:spMk id="15" creationId="{80A3AA33-A8FF-47C2-A2D5-57D6B362A5A5}"/>
          </ac:spMkLst>
        </pc:spChg>
        <pc:spChg chg="mod">
          <ac:chgData name="Zhao Jin" userId="cd05a825-544c-438a-9ba1-08e63db50b47" providerId="ADAL" clId="{2F5160B5-190D-47F4-8B49-2756B7773FD5}" dt="2021-03-16T05:52:23.553" v="2386" actId="1035"/>
          <ac:spMkLst>
            <pc:docMk/>
            <pc:sldMk cId="2524073575" sldId="648"/>
            <ac:spMk id="16" creationId="{4FF30617-62A0-4BFB-A7F3-B83FE940F792}"/>
          </ac:spMkLst>
        </pc:spChg>
        <pc:spChg chg="del mod">
          <ac:chgData name="Zhao Jin" userId="cd05a825-544c-438a-9ba1-08e63db50b47" providerId="ADAL" clId="{2F5160B5-190D-47F4-8B49-2756B7773FD5}" dt="2021-03-16T05:39:21.295" v="2119" actId="478"/>
          <ac:spMkLst>
            <pc:docMk/>
            <pc:sldMk cId="2524073575" sldId="648"/>
            <ac:spMk id="18" creationId="{367425BC-0F86-4EAC-9513-183A3C67238E}"/>
          </ac:spMkLst>
        </pc:spChg>
        <pc:spChg chg="mod">
          <ac:chgData name="Zhao Jin" userId="cd05a825-544c-438a-9ba1-08e63db50b47" providerId="ADAL" clId="{2F5160B5-190D-47F4-8B49-2756B7773FD5}" dt="2021-03-16T05:31:21.335" v="1389" actId="20577"/>
          <ac:spMkLst>
            <pc:docMk/>
            <pc:sldMk cId="2524073575" sldId="648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2F5160B5-190D-47F4-8B49-2756B7773FD5}" dt="2021-03-16T05:26:49.490" v="1093"/>
        <pc:sldMkLst>
          <pc:docMk/>
          <pc:sldMk cId="3329798881" sldId="648"/>
        </pc:sldMkLst>
      </pc:sldChg>
      <pc:sldChg chg="addSp delSp modSp add mod addAnim delAnim">
        <pc:chgData name="Zhao Jin" userId="cd05a825-544c-438a-9ba1-08e63db50b47" providerId="ADAL" clId="{2F5160B5-190D-47F4-8B49-2756B7773FD5}" dt="2021-03-16T05:57:57.657" v="2835" actId="207"/>
        <pc:sldMkLst>
          <pc:docMk/>
          <pc:sldMk cId="846190340" sldId="649"/>
        </pc:sldMkLst>
        <pc:spChg chg="mod">
          <ac:chgData name="Zhao Jin" userId="cd05a825-544c-438a-9ba1-08e63db50b47" providerId="ADAL" clId="{2F5160B5-190D-47F4-8B49-2756B7773FD5}" dt="2021-03-16T05:57:32.884" v="2832" actId="14100"/>
          <ac:spMkLst>
            <pc:docMk/>
            <pc:sldMk cId="846190340" sldId="649"/>
            <ac:spMk id="9" creationId="{35D0FDFD-09D3-4172-91D8-194B55C9EC66}"/>
          </ac:spMkLst>
        </pc:spChg>
        <pc:spChg chg="mod">
          <ac:chgData name="Zhao Jin" userId="cd05a825-544c-438a-9ba1-08e63db50b47" providerId="ADAL" clId="{2F5160B5-190D-47F4-8B49-2756B7773FD5}" dt="2021-03-16T05:57:50.828" v="2833" actId="14100"/>
          <ac:spMkLst>
            <pc:docMk/>
            <pc:sldMk cId="846190340" sldId="649"/>
            <ac:spMk id="10" creationId="{D38B88D5-D535-4201-A58F-8DB99AEE47E8}"/>
          </ac:spMkLst>
        </pc:spChg>
        <pc:spChg chg="mod">
          <ac:chgData name="Zhao Jin" userId="cd05a825-544c-438a-9ba1-08e63db50b47" providerId="ADAL" clId="{2F5160B5-190D-47F4-8B49-2756B7773FD5}" dt="2021-03-16T05:55:08.235" v="2609" actId="5793"/>
          <ac:spMkLst>
            <pc:docMk/>
            <pc:sldMk cId="846190340" sldId="649"/>
            <ac:spMk id="11" creationId="{00000000-0000-0000-0000-000000000000}"/>
          </ac:spMkLst>
        </pc:spChg>
        <pc:spChg chg="add del">
          <ac:chgData name="Zhao Jin" userId="cd05a825-544c-438a-9ba1-08e63db50b47" providerId="ADAL" clId="{2F5160B5-190D-47F4-8B49-2756B7773FD5}" dt="2021-03-16T05:55:23.219" v="2634" actId="478"/>
          <ac:spMkLst>
            <pc:docMk/>
            <pc:sldMk cId="846190340" sldId="649"/>
            <ac:spMk id="13" creationId="{7C1E4480-EEB2-4874-9F94-6B5904CCE773}"/>
          </ac:spMkLst>
        </pc:spChg>
        <pc:spChg chg="add del">
          <ac:chgData name="Zhao Jin" userId="cd05a825-544c-438a-9ba1-08e63db50b47" providerId="ADAL" clId="{2F5160B5-190D-47F4-8B49-2756B7773FD5}" dt="2021-03-16T05:55:24.321" v="2635" actId="478"/>
          <ac:spMkLst>
            <pc:docMk/>
            <pc:sldMk cId="846190340" sldId="649"/>
            <ac:spMk id="14" creationId="{BB99A7D1-5F5C-4684-93FF-87CAEAA26D2B}"/>
          </ac:spMkLst>
        </pc:spChg>
        <pc:spChg chg="mod">
          <ac:chgData name="Zhao Jin" userId="cd05a825-544c-438a-9ba1-08e63db50b47" providerId="ADAL" clId="{2F5160B5-190D-47F4-8B49-2756B7773FD5}" dt="2021-03-16T05:56:19.711" v="2726" actId="207"/>
          <ac:spMkLst>
            <pc:docMk/>
            <pc:sldMk cId="846190340" sldId="649"/>
            <ac:spMk id="15" creationId="{80A3AA33-A8FF-47C2-A2D5-57D6B362A5A5}"/>
          </ac:spMkLst>
        </pc:spChg>
        <pc:spChg chg="add del mod">
          <ac:chgData name="Zhao Jin" userId="cd05a825-544c-438a-9ba1-08e63db50b47" providerId="ADAL" clId="{2F5160B5-190D-47F4-8B49-2756B7773FD5}" dt="2021-03-16T05:57:57.657" v="2835" actId="207"/>
          <ac:spMkLst>
            <pc:docMk/>
            <pc:sldMk cId="846190340" sldId="649"/>
            <ac:spMk id="16" creationId="{4FF30617-62A0-4BFB-A7F3-B83FE940F792}"/>
          </ac:spMkLst>
        </pc:spChg>
        <pc:spChg chg="mod">
          <ac:chgData name="Zhao Jin" userId="cd05a825-544c-438a-9ba1-08e63db50b47" providerId="ADAL" clId="{2F5160B5-190D-47F4-8B49-2756B7773FD5}" dt="2021-03-16T05:53:50.650" v="2572" actId="20577"/>
          <ac:spMkLst>
            <pc:docMk/>
            <pc:sldMk cId="846190340" sldId="649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2F5160B5-190D-47F4-8B49-2756B7773FD5}" dt="2021-03-16T05:41:15.344" v="2241"/>
        <pc:sldMkLst>
          <pc:docMk/>
          <pc:sldMk cId="1706548485" sldId="649"/>
        </pc:sldMkLst>
      </pc:sldChg>
      <pc:sldChg chg="addSp delSp modSp add mod delAnim modAnim">
        <pc:chgData name="Zhao Jin" userId="cd05a825-544c-438a-9ba1-08e63db50b47" providerId="ADAL" clId="{2F5160B5-190D-47F4-8B49-2756B7773FD5}" dt="2021-03-16T06:19:29.980" v="3725" actId="6549"/>
        <pc:sldMkLst>
          <pc:docMk/>
          <pc:sldMk cId="997017972" sldId="650"/>
        </pc:sldMkLst>
        <pc:spChg chg="add mod">
          <ac:chgData name="Zhao Jin" userId="cd05a825-544c-438a-9ba1-08e63db50b47" providerId="ADAL" clId="{2F5160B5-190D-47F4-8B49-2756B7773FD5}" dt="2021-03-16T06:18:47.964" v="3703" actId="1036"/>
          <ac:spMkLst>
            <pc:docMk/>
            <pc:sldMk cId="997017972" sldId="650"/>
            <ac:spMk id="2" creationId="{6E141E0C-B42A-4448-BB78-91A698273659}"/>
          </ac:spMkLst>
        </pc:spChg>
        <pc:spChg chg="mod">
          <ac:chgData name="Zhao Jin" userId="cd05a825-544c-438a-9ba1-08e63db50b47" providerId="ADAL" clId="{2F5160B5-190D-47F4-8B49-2756B7773FD5}" dt="2021-03-16T06:19:14.905" v="3711" actId="14100"/>
          <ac:spMkLst>
            <pc:docMk/>
            <pc:sldMk cId="997017972" sldId="650"/>
            <ac:spMk id="9" creationId="{35D0FDFD-09D3-4172-91D8-194B55C9EC66}"/>
          </ac:spMkLst>
        </pc:spChg>
        <pc:spChg chg="del">
          <ac:chgData name="Zhao Jin" userId="cd05a825-544c-438a-9ba1-08e63db50b47" providerId="ADAL" clId="{2F5160B5-190D-47F4-8B49-2756B7773FD5}" dt="2021-03-16T06:00:23.272" v="2925" actId="478"/>
          <ac:spMkLst>
            <pc:docMk/>
            <pc:sldMk cId="997017972" sldId="650"/>
            <ac:spMk id="10" creationId="{D38B88D5-D535-4201-A58F-8DB99AEE47E8}"/>
          </ac:spMkLst>
        </pc:spChg>
        <pc:spChg chg="del mod">
          <ac:chgData name="Zhao Jin" userId="cd05a825-544c-438a-9ba1-08e63db50b47" providerId="ADAL" clId="{2F5160B5-190D-47F4-8B49-2756B7773FD5}" dt="2021-03-16T06:14:17.864" v="3039" actId="478"/>
          <ac:spMkLst>
            <pc:docMk/>
            <pc:sldMk cId="997017972" sldId="650"/>
            <ac:spMk id="11" creationId="{00000000-0000-0000-0000-000000000000}"/>
          </ac:spMkLst>
        </pc:spChg>
        <pc:spChg chg="add mod">
          <ac:chgData name="Zhao Jin" userId="cd05a825-544c-438a-9ba1-08e63db50b47" providerId="ADAL" clId="{2F5160B5-190D-47F4-8B49-2756B7773FD5}" dt="2021-03-16T06:18:47.964" v="3703" actId="1036"/>
          <ac:spMkLst>
            <pc:docMk/>
            <pc:sldMk cId="997017972" sldId="650"/>
            <ac:spMk id="13" creationId="{50048137-8368-44B5-85DD-193F9405A05C}"/>
          </ac:spMkLst>
        </pc:spChg>
        <pc:spChg chg="add mod">
          <ac:chgData name="Zhao Jin" userId="cd05a825-544c-438a-9ba1-08e63db50b47" providerId="ADAL" clId="{2F5160B5-190D-47F4-8B49-2756B7773FD5}" dt="2021-03-16T06:18:47.964" v="3703" actId="1036"/>
          <ac:spMkLst>
            <pc:docMk/>
            <pc:sldMk cId="997017972" sldId="650"/>
            <ac:spMk id="14" creationId="{31C5F6A1-BE15-41B7-8B73-EEA07BDFF5F6}"/>
          </ac:spMkLst>
        </pc:spChg>
        <pc:spChg chg="del mod">
          <ac:chgData name="Zhao Jin" userId="cd05a825-544c-438a-9ba1-08e63db50b47" providerId="ADAL" clId="{2F5160B5-190D-47F4-8B49-2756B7773FD5}" dt="2021-03-16T06:00:31.199" v="2926" actId="478"/>
          <ac:spMkLst>
            <pc:docMk/>
            <pc:sldMk cId="997017972" sldId="650"/>
            <ac:spMk id="15" creationId="{80A3AA33-A8FF-47C2-A2D5-57D6B362A5A5}"/>
          </ac:spMkLst>
        </pc:spChg>
        <pc:spChg chg="mod">
          <ac:chgData name="Zhao Jin" userId="cd05a825-544c-438a-9ba1-08e63db50b47" providerId="ADAL" clId="{2F5160B5-190D-47F4-8B49-2756B7773FD5}" dt="2021-03-16T06:18:15.854" v="3612" actId="1035"/>
          <ac:spMkLst>
            <pc:docMk/>
            <pc:sldMk cId="997017972" sldId="650"/>
            <ac:spMk id="16" creationId="{4FF30617-62A0-4BFB-A7F3-B83FE940F792}"/>
          </ac:spMkLst>
        </pc:spChg>
        <pc:spChg chg="add del mod">
          <ac:chgData name="Zhao Jin" userId="cd05a825-544c-438a-9ba1-08e63db50b47" providerId="ADAL" clId="{2F5160B5-190D-47F4-8B49-2756B7773FD5}" dt="2021-03-16T06:15:11.435" v="3147"/>
          <ac:spMkLst>
            <pc:docMk/>
            <pc:sldMk cId="997017972" sldId="650"/>
            <ac:spMk id="17" creationId="{0C1A2CCC-46D7-47C8-B1D7-57C002DD690F}"/>
          </ac:spMkLst>
        </pc:spChg>
        <pc:spChg chg="add del mod">
          <ac:chgData name="Zhao Jin" userId="cd05a825-544c-438a-9ba1-08e63db50b47" providerId="ADAL" clId="{2F5160B5-190D-47F4-8B49-2756B7773FD5}" dt="2021-03-16T06:16:06.125" v="3275" actId="478"/>
          <ac:spMkLst>
            <pc:docMk/>
            <pc:sldMk cId="997017972" sldId="650"/>
            <ac:spMk id="18" creationId="{FCC0ADE6-DE2C-45BC-B3A6-C365DB608BFD}"/>
          </ac:spMkLst>
        </pc:spChg>
        <pc:spChg chg="add mod">
          <ac:chgData name="Zhao Jin" userId="cd05a825-544c-438a-9ba1-08e63db50b47" providerId="ADAL" clId="{2F5160B5-190D-47F4-8B49-2756B7773FD5}" dt="2021-03-16T06:19:29.980" v="3725" actId="6549"/>
          <ac:spMkLst>
            <pc:docMk/>
            <pc:sldMk cId="997017972" sldId="650"/>
            <ac:spMk id="19" creationId="{853EDF79-736E-469E-8311-FF8963BF7B56}"/>
          </ac:spMkLst>
        </pc:spChg>
        <pc:spChg chg="add del mod">
          <ac:chgData name="Zhao Jin" userId="cd05a825-544c-438a-9ba1-08e63db50b47" providerId="ADAL" clId="{2F5160B5-190D-47F4-8B49-2756B7773FD5}" dt="2021-03-16T06:16:31.805" v="3293"/>
          <ac:spMkLst>
            <pc:docMk/>
            <pc:sldMk cId="997017972" sldId="650"/>
            <ac:spMk id="20" creationId="{473E97C8-0151-41E4-B580-2DA209651D10}"/>
          </ac:spMkLst>
        </pc:spChg>
        <pc:spChg chg="add del mod">
          <ac:chgData name="Zhao Jin" userId="cd05a825-544c-438a-9ba1-08e63db50b47" providerId="ADAL" clId="{2F5160B5-190D-47F4-8B49-2756B7773FD5}" dt="2021-03-16T06:16:56.487" v="3448"/>
          <ac:spMkLst>
            <pc:docMk/>
            <pc:sldMk cId="997017972" sldId="650"/>
            <ac:spMk id="21" creationId="{A6A0CF61-D4F9-4BEF-B21E-0712AD7D097F}"/>
          </ac:spMkLst>
        </pc:spChg>
        <pc:spChg chg="add mod">
          <ac:chgData name="Zhao Jin" userId="cd05a825-544c-438a-9ba1-08e63db50b47" providerId="ADAL" clId="{2F5160B5-190D-47F4-8B49-2756B7773FD5}" dt="2021-03-16T06:18:47.964" v="3703" actId="1036"/>
          <ac:spMkLst>
            <pc:docMk/>
            <pc:sldMk cId="997017972" sldId="650"/>
            <ac:spMk id="22" creationId="{806B17F0-6F99-439D-A835-AB5E351CCD9A}"/>
          </ac:spMkLst>
        </pc:spChg>
        <pc:spChg chg="add del mod">
          <ac:chgData name="Zhao Jin" userId="cd05a825-544c-438a-9ba1-08e63db50b47" providerId="ADAL" clId="{2F5160B5-190D-47F4-8B49-2756B7773FD5}" dt="2021-03-16T06:18:20.311" v="3614"/>
          <ac:spMkLst>
            <pc:docMk/>
            <pc:sldMk cId="997017972" sldId="650"/>
            <ac:spMk id="23" creationId="{41B47849-967C-4D16-A8E9-D329B7EFBFD7}"/>
          </ac:spMkLst>
        </pc:spChg>
        <pc:spChg chg="add mod">
          <ac:chgData name="Zhao Jin" userId="cd05a825-544c-438a-9ba1-08e63db50b47" providerId="ADAL" clId="{2F5160B5-190D-47F4-8B49-2756B7773FD5}" dt="2021-03-16T06:18:54.512" v="3704" actId="20577"/>
          <ac:spMkLst>
            <pc:docMk/>
            <pc:sldMk cId="997017972" sldId="650"/>
            <ac:spMk id="24" creationId="{793BC6DB-2155-470B-9458-43CFA2CF6575}"/>
          </ac:spMkLst>
        </pc:spChg>
        <pc:spChg chg="mod">
          <ac:chgData name="Zhao Jin" userId="cd05a825-544c-438a-9ba1-08e63db50b47" providerId="ADAL" clId="{2F5160B5-190D-47F4-8B49-2756B7773FD5}" dt="2021-03-16T05:58:45.720" v="2880" actId="20577"/>
          <ac:spMkLst>
            <pc:docMk/>
            <pc:sldMk cId="997017972" sldId="650"/>
            <ac:spMk id="14338" creationId="{00000000-0000-0000-0000-000000000000}"/>
          </ac:spMkLst>
        </pc:spChg>
      </pc:sld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3/15/2021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6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71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41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40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20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48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46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31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86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0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Struct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Structures as Parameters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Unit28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1"/>
            <a:ext cx="8181975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Call by value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Call by reference (recommended)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0A3AA33-A8FF-47C2-A2D5-57D6B362A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4" y="1928252"/>
            <a:ext cx="6826596" cy="118006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update_mc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b="1" dirty="0">
                <a:latin typeface="Courier New" pitchFamily="49" charset="0"/>
              </a:rPr>
              <a:t> cs1010,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hours_spent_per_week</a:t>
            </a:r>
            <a:r>
              <a:rPr lang="en-US" b="1" dirty="0">
                <a:latin typeface="Courier New" pitchFamily="49" charset="0"/>
              </a:rPr>
              <a:t>) {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cs1010.mc = </a:t>
            </a:r>
            <a:r>
              <a:rPr lang="en-US" b="1" dirty="0" err="1">
                <a:latin typeface="Courier New" pitchFamily="49" charset="0"/>
              </a:rPr>
              <a:t>hours_spent_per_week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2.5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4FF30617-62A0-4BFB-A7F3-B83FE940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4" y="4109536"/>
            <a:ext cx="7635689" cy="118006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update_mc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b="1" dirty="0">
                <a:latin typeface="Courier New" pitchFamily="49" charset="0"/>
              </a:rPr>
              <a:t> *cs1010,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hours_spent_per_week</a:t>
            </a:r>
            <a:r>
              <a:rPr lang="en-US" b="1" dirty="0">
                <a:latin typeface="Courier New" pitchFamily="49" charset="0"/>
              </a:rPr>
              <a:t>) {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(*cs1010).mc = </a:t>
            </a:r>
            <a:r>
              <a:rPr lang="en-US" b="1" dirty="0" err="1">
                <a:latin typeface="Courier New" pitchFamily="49" charset="0"/>
              </a:rPr>
              <a:t>hours_spent_per_week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2.5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0FDFD-09D3-4172-91D8-194B55C9EC66}"/>
              </a:ext>
            </a:extLst>
          </p:cNvPr>
          <p:cNvSpPr txBox="1"/>
          <p:nvPr/>
        </p:nvSpPr>
        <p:spPr bwMode="auto">
          <a:xfrm>
            <a:off x="5435029" y="5031859"/>
            <a:ext cx="3251771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latin typeface="Arial" charset="0"/>
                <a:cs typeface="Arial" charset="0"/>
              </a:rPr>
              <a:t>More efficient and allow changes to be visible </a:t>
            </a:r>
            <a:r>
              <a:rPr lang="en-SG" dirty="0"/>
              <a:t>outside.</a:t>
            </a:r>
            <a:r>
              <a:rPr lang="en-SG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B88D5-D535-4201-A58F-8DB99AEE47E8}"/>
              </a:ext>
            </a:extLst>
          </p:cNvPr>
          <p:cNvSpPr txBox="1"/>
          <p:nvPr/>
        </p:nvSpPr>
        <p:spPr bwMode="auto">
          <a:xfrm>
            <a:off x="4315147" y="2853174"/>
            <a:ext cx="4371654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latin typeface="Arial" charset="0"/>
                <a:cs typeface="Arial" charset="0"/>
              </a:rPr>
              <a:t>Values copied component by component and changes not visible </a:t>
            </a:r>
            <a:r>
              <a:rPr lang="en-SG" dirty="0"/>
              <a:t>outside.</a:t>
            </a:r>
            <a:r>
              <a:rPr lang="en-SG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7C1E4480-EEB2-4874-9F94-6B5904CCE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940" y="5814111"/>
            <a:ext cx="5416340" cy="40350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cs1010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-&gt;</a:t>
            </a:r>
            <a:r>
              <a:rPr lang="en-US" b="1" dirty="0">
                <a:latin typeface="Courier New" pitchFamily="49" charset="0"/>
              </a:rPr>
              <a:t>mc = </a:t>
            </a:r>
            <a:r>
              <a:rPr lang="en-US" b="1" dirty="0" err="1">
                <a:latin typeface="Courier New" pitchFamily="49" charset="0"/>
              </a:rPr>
              <a:t>hours_spent_per_week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2.5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99A7D1-5F5C-4684-93FF-87CAEAA26D2B}"/>
              </a:ext>
            </a:extLst>
          </p:cNvPr>
          <p:cNvSpPr txBox="1"/>
          <p:nvPr/>
        </p:nvSpPr>
        <p:spPr bwMode="auto">
          <a:xfrm>
            <a:off x="1098967" y="6288563"/>
            <a:ext cx="4336062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latin typeface="Arial" charset="0"/>
                <a:cs typeface="Arial" charset="0"/>
              </a:rPr>
              <a:t>Using the arrow operator as a shorthand.</a:t>
            </a:r>
          </a:p>
        </p:txBody>
      </p:sp>
    </p:spTree>
    <p:extLst>
      <p:ext uri="{BB962C8B-B14F-4D97-AF65-F5344CB8AC3E}">
        <p14:creationId xmlns:p14="http://schemas.microsoft.com/office/powerpoint/2010/main" val="2524073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Returning a 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Unit28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0"/>
            <a:ext cx="8181975" cy="653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/>
              <a:t>Collatz</a:t>
            </a:r>
            <a:r>
              <a:rPr lang="en-US" sz="2400" dirty="0"/>
              <a:t> again!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endParaRPr lang="en-US" sz="1600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0A3AA33-A8FF-47C2-A2D5-57D6B362A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4" y="1928252"/>
            <a:ext cx="3076529" cy="118006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answer</a:t>
            </a:r>
            <a:r>
              <a:rPr lang="en-US" b="1" dirty="0">
                <a:latin typeface="Courier New" pitchFamily="49" charset="0"/>
              </a:rPr>
              <a:t> {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max_n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max_num_steps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4FF30617-62A0-4BFB-A7F3-B83FE940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5" y="3236233"/>
            <a:ext cx="5603972" cy="3154293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struct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answer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find_max_steps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</a:rPr>
              <a:t> n) {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struct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answer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ans</a:t>
            </a:r>
            <a:r>
              <a:rPr lang="en-US" b="1" dirty="0">
                <a:latin typeface="Courier New" pitchFamily="49" charset="0"/>
              </a:rPr>
              <a:t> = {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  .</a:t>
            </a:r>
            <a:r>
              <a:rPr lang="en-US" b="1" dirty="0" err="1">
                <a:latin typeface="Courier New" pitchFamily="49" charset="0"/>
              </a:rPr>
              <a:t>max_n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,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  .</a:t>
            </a:r>
            <a:r>
              <a:rPr lang="en-US" b="1" dirty="0" err="1">
                <a:latin typeface="Courier New" pitchFamily="49" charset="0"/>
              </a:rPr>
              <a:t>max_num_steps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};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…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    </a:t>
            </a:r>
            <a:r>
              <a:rPr lang="en-US" b="1" dirty="0" err="1">
                <a:latin typeface="Courier New" pitchFamily="49" charset="0"/>
              </a:rPr>
              <a:t>ans.max_n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    </a:t>
            </a:r>
            <a:r>
              <a:rPr lang="en-US" b="1" dirty="0" err="1">
                <a:latin typeface="Courier New" pitchFamily="49" charset="0"/>
              </a:rPr>
              <a:t>ans.max_num_steps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</a:rPr>
              <a:t>num_of_steps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…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ans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0FDFD-09D3-4172-91D8-194B55C9EC66}"/>
              </a:ext>
            </a:extLst>
          </p:cNvPr>
          <p:cNvSpPr txBox="1"/>
          <p:nvPr/>
        </p:nvSpPr>
        <p:spPr bwMode="auto">
          <a:xfrm>
            <a:off x="3348382" y="5584018"/>
            <a:ext cx="3278449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latin typeface="Arial" charset="0"/>
                <a:cs typeface="Arial" charset="0"/>
              </a:rPr>
              <a:t>Both numbers can be returned together via the structure.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B88D5-D535-4201-A58F-8DB99AEE47E8}"/>
              </a:ext>
            </a:extLst>
          </p:cNvPr>
          <p:cNvSpPr txBox="1"/>
          <p:nvPr/>
        </p:nvSpPr>
        <p:spPr bwMode="auto">
          <a:xfrm>
            <a:off x="4420459" y="1928252"/>
            <a:ext cx="2339937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latin typeface="Arial" charset="0"/>
                <a:cs typeface="Arial" charset="0"/>
              </a:rPr>
              <a:t>A structure for storing two numbers.</a:t>
            </a:r>
          </a:p>
        </p:txBody>
      </p:sp>
    </p:spTree>
    <p:extLst>
      <p:ext uri="{BB962C8B-B14F-4D97-AF65-F5344CB8AC3E}">
        <p14:creationId xmlns:p14="http://schemas.microsoft.com/office/powerpoint/2010/main" val="8461903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Defining a Structure as a Type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Unit28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4FF30617-62A0-4BFB-A7F3-B83FE940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4" y="3782304"/>
            <a:ext cx="7530376" cy="1321321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update_mc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sz="2000" b="1" dirty="0">
                <a:latin typeface="Courier New" pitchFamily="49" charset="0"/>
              </a:rPr>
              <a:t> cs1010,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hours_spent_per_week</a:t>
            </a:r>
            <a:r>
              <a:rPr lang="en-US" sz="2000" b="1" dirty="0">
                <a:latin typeface="Courier New" pitchFamily="49" charset="0"/>
              </a:rPr>
              <a:t>) {</a:t>
            </a:r>
          </a:p>
          <a:p>
            <a:pPr marL="342900" indent="-342900">
              <a:defRPr/>
            </a:pPr>
            <a:r>
              <a:rPr lang="en-US" sz="2000" b="1" dirty="0">
                <a:latin typeface="Courier New" pitchFamily="49" charset="0"/>
              </a:rPr>
              <a:t>  cs1010.mc = </a:t>
            </a:r>
            <a:r>
              <a:rPr lang="en-US" sz="2000" b="1" dirty="0" err="1">
                <a:latin typeface="Courier New" pitchFamily="49" charset="0"/>
              </a:rPr>
              <a:t>hours_spent_per_week</a:t>
            </a:r>
            <a:r>
              <a:rPr lang="en-US" sz="2000" b="1" dirty="0">
                <a:latin typeface="Courier New" pitchFamily="49" charset="0"/>
              </a:rPr>
              <a:t>/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2.5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0FDFD-09D3-4172-91D8-194B55C9EC66}"/>
              </a:ext>
            </a:extLst>
          </p:cNvPr>
          <p:cNvSpPr txBox="1"/>
          <p:nvPr/>
        </p:nvSpPr>
        <p:spPr bwMode="auto">
          <a:xfrm>
            <a:off x="4572000" y="5259010"/>
            <a:ext cx="3604437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solidFill>
                  <a:srgbClr val="7030A0"/>
                </a:solidFill>
                <a:latin typeface="Arial" charset="0"/>
                <a:cs typeface="Arial" charset="0"/>
              </a:rPr>
              <a:t>module</a:t>
            </a:r>
            <a:r>
              <a:rPr lang="en-SG" dirty="0">
                <a:latin typeface="Arial" charset="0"/>
                <a:cs typeface="Arial" charset="0"/>
              </a:rPr>
              <a:t> can now be used just like any other standard data type!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50048137-8368-44B5-85DD-193F9405A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4" y="2018581"/>
            <a:ext cx="3691473" cy="1618122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typedef struct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 dirty="0">
                <a:latin typeface="Courier New" pitchFamily="49" charset="0"/>
              </a:rPr>
              <a:t>*code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 dirty="0">
                <a:latin typeface="Courier New" pitchFamily="49" charset="0"/>
              </a:rPr>
              <a:t>*title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long </a:t>
            </a:r>
            <a:r>
              <a:rPr lang="en-US" sz="2000" b="1" dirty="0">
                <a:latin typeface="Courier New" pitchFamily="49" charset="0"/>
              </a:rPr>
              <a:t>mc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31C5F6A1-BE15-41B7-8B73-EEA07BDFF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606" y="2018580"/>
            <a:ext cx="3691473" cy="1618121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typedef struct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 dirty="0">
                <a:latin typeface="Courier New" pitchFamily="49" charset="0"/>
              </a:rPr>
              <a:t>*code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 dirty="0">
                <a:latin typeface="Courier New" pitchFamily="49" charset="0"/>
              </a:rPr>
              <a:t>*title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long </a:t>
            </a:r>
            <a:r>
              <a:rPr lang="en-US" sz="2000" b="1" dirty="0">
                <a:latin typeface="Courier New" pitchFamily="49" charset="0"/>
              </a:rPr>
              <a:t>mc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3EDF79-736E-469E-8311-FF8963BF7B56}"/>
              </a:ext>
            </a:extLst>
          </p:cNvPr>
          <p:cNvSpPr txBox="1"/>
          <p:nvPr/>
        </p:nvSpPr>
        <p:spPr bwMode="auto">
          <a:xfrm>
            <a:off x="4572000" y="6028828"/>
            <a:ext cx="3604437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latin typeface="Arial" charset="0"/>
                <a:cs typeface="Arial" charset="0"/>
              </a:rPr>
              <a:t>Note that it is better to name the type </a:t>
            </a:r>
            <a:r>
              <a:rPr lang="en-SG" dirty="0" err="1">
                <a:solidFill>
                  <a:srgbClr val="7030A0"/>
                </a:solidFill>
                <a:latin typeface="Arial" charset="0"/>
                <a:cs typeface="Arial" charset="0"/>
              </a:rPr>
              <a:t>module_t</a:t>
            </a:r>
            <a:r>
              <a:rPr lang="en-SG" dirty="0">
                <a:solidFill>
                  <a:srgbClr val="7030A0"/>
                </a:solidFill>
                <a:latin typeface="Arial" charset="0"/>
                <a:cs typeface="Arial" charset="0"/>
              </a:rPr>
              <a:t> </a:t>
            </a:r>
            <a:r>
              <a:rPr lang="en-SG" dirty="0">
                <a:latin typeface="Arial" charset="0"/>
                <a:cs typeface="Arial" charset="0"/>
              </a:rPr>
              <a:t>for clarity.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141E0C-B42A-4448-BB78-91A698273659}"/>
              </a:ext>
            </a:extLst>
          </p:cNvPr>
          <p:cNvSpPr/>
          <p:nvPr/>
        </p:nvSpPr>
        <p:spPr>
          <a:xfrm>
            <a:off x="1233377" y="2039846"/>
            <a:ext cx="1073888" cy="341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6B17F0-6F99-439D-A835-AB5E351CCD9A}"/>
              </a:ext>
            </a:extLst>
          </p:cNvPr>
          <p:cNvSpPr/>
          <p:nvPr/>
        </p:nvSpPr>
        <p:spPr>
          <a:xfrm>
            <a:off x="5076224" y="2039846"/>
            <a:ext cx="1073888" cy="341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793BC6DB-2155-470B-9458-43CFA2CF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60500"/>
            <a:ext cx="8181975" cy="653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typedef allows new data types to be defined.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970179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28</a:t>
            </a:r>
            <a:r>
              <a:rPr lang="en-GB" sz="3600">
                <a:solidFill>
                  <a:srgbClr val="0000FF"/>
                </a:solidFill>
              </a:rPr>
              <a:t>: Struct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Organizing Data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Structure Type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Structure Variable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Structures as Parameters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Returning a Structure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US" sz="2800" dirty="0">
                <a:latin typeface="+mj-lt"/>
              </a:rPr>
              <a:t>Defining a Structure as a Type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Organizing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Unit28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457325"/>
            <a:ext cx="78343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Write a program to compute the volume of 2 boxes.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5083673"/>
            <a:ext cx="7772400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03363" y="2005012"/>
            <a:ext cx="1954732" cy="231957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/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// for 1st box</a:t>
            </a:r>
          </a:p>
          <a:p>
            <a:pPr marL="342900" indent="-342900"/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length1;</a:t>
            </a:r>
          </a:p>
          <a:p>
            <a:pPr marL="342900" indent="-342900"/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width1; </a:t>
            </a:r>
          </a:p>
          <a:p>
            <a:pPr marL="342900" indent="-342900"/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height1; </a:t>
            </a:r>
          </a:p>
          <a:p>
            <a:pPr marL="342900" indent="-342900"/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// for 2nd box</a:t>
            </a:r>
            <a:endParaRPr lang="en-US" sz="1600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long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length2;</a:t>
            </a:r>
          </a:p>
          <a:p>
            <a:pPr marL="342900" indent="-342900"/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width2, </a:t>
            </a:r>
          </a:p>
          <a:p>
            <a:pPr marL="342900" indent="-342900"/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height2; 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4584965"/>
            <a:ext cx="7953375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More logical to organize the dimensions into a group and declare two variables of such a </a:t>
            </a:r>
            <a:r>
              <a:rPr lang="en-US" sz="2400" i="1" dirty="0"/>
              <a:t>group</a:t>
            </a:r>
            <a:r>
              <a:rPr lang="en-US" sz="2400" dirty="0"/>
              <a:t>. 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4228033" y="2274977"/>
            <a:ext cx="2635250" cy="593725"/>
            <a:chOff x="1161536" y="3002692"/>
            <a:chExt cx="2636108" cy="593125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593477" y="3262779"/>
              <a:ext cx="495461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401778" y="3262779"/>
              <a:ext cx="493873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254542" y="3262779"/>
              <a:ext cx="493874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8" name="TextBox 12"/>
            <p:cNvSpPr txBox="1">
              <a:spLocks noChangeArrowheads="1"/>
            </p:cNvSpPr>
            <p:nvPr/>
          </p:nvSpPr>
          <p:spPr bwMode="auto">
            <a:xfrm>
              <a:off x="1161536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length1</a:t>
              </a:r>
              <a:endParaRPr lang="en-SG" sz="1400"/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auto">
            <a:xfrm>
              <a:off x="2092411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width1</a:t>
              </a:r>
              <a:endParaRPr lang="en-SG" sz="1400"/>
            </a:p>
          </p:txBody>
        </p:sp>
        <p:sp>
          <p:nvSpPr>
            <p:cNvPr id="20" name="TextBox 14"/>
            <p:cNvSpPr txBox="1">
              <a:spLocks noChangeArrowheads="1"/>
            </p:cNvSpPr>
            <p:nvPr/>
          </p:nvSpPr>
          <p:spPr bwMode="auto">
            <a:xfrm>
              <a:off x="2969742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height1</a:t>
              </a:r>
              <a:endParaRPr lang="en-SG" sz="1400" dirty="0"/>
            </a:p>
          </p:txBody>
        </p:sp>
      </p:grp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4228033" y="3170237"/>
            <a:ext cx="2635250" cy="593725"/>
            <a:chOff x="1161536" y="3002692"/>
            <a:chExt cx="2636108" cy="593125"/>
          </a:xfrm>
        </p:grpSpPr>
        <p:sp>
          <p:nvSpPr>
            <p:cNvPr id="22" name="Rectangle 21"/>
            <p:cNvSpPr/>
            <p:nvPr/>
          </p:nvSpPr>
          <p:spPr bwMode="auto">
            <a:xfrm>
              <a:off x="1593477" y="3262779"/>
              <a:ext cx="495461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401777" y="3262779"/>
              <a:ext cx="493874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54542" y="3262779"/>
              <a:ext cx="493873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161536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length2</a:t>
              </a:r>
              <a:endParaRPr lang="en-SG" sz="1400"/>
            </a:p>
          </p:txBody>
        </p:sp>
        <p:sp>
          <p:nvSpPr>
            <p:cNvPr id="26" name="TextBox 28"/>
            <p:cNvSpPr txBox="1">
              <a:spLocks noChangeArrowheads="1"/>
            </p:cNvSpPr>
            <p:nvPr/>
          </p:nvSpPr>
          <p:spPr bwMode="auto">
            <a:xfrm>
              <a:off x="2092411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width2</a:t>
              </a:r>
              <a:endParaRPr lang="en-SG" sz="1400"/>
            </a:p>
          </p:txBody>
        </p:sp>
        <p:sp>
          <p:nvSpPr>
            <p:cNvPr id="27" name="TextBox 29"/>
            <p:cNvSpPr txBox="1">
              <a:spLocks noChangeArrowheads="1"/>
            </p:cNvSpPr>
            <p:nvPr/>
          </p:nvSpPr>
          <p:spPr bwMode="auto">
            <a:xfrm>
              <a:off x="2969742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height2</a:t>
              </a:r>
              <a:endParaRPr lang="en-SG" sz="1400"/>
            </a:p>
          </p:txBody>
        </p:sp>
      </p:grpSp>
      <p:grpSp>
        <p:nvGrpSpPr>
          <p:cNvPr id="28" name="Group 45"/>
          <p:cNvGrpSpPr>
            <a:grpSpLocks/>
          </p:cNvGrpSpPr>
          <p:nvPr/>
        </p:nvGrpSpPr>
        <p:grpSpPr bwMode="auto">
          <a:xfrm>
            <a:off x="1050925" y="5423507"/>
            <a:ext cx="3249613" cy="1004888"/>
            <a:chOff x="1050323" y="4790303"/>
            <a:chExt cx="3249828" cy="1005016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869527" y="5353938"/>
              <a:ext cx="495333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677619" y="5353938"/>
              <a:ext cx="493745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530162" y="5353938"/>
              <a:ext cx="493746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2" name="TextBox 20"/>
            <p:cNvSpPr txBox="1">
              <a:spLocks noChangeArrowheads="1"/>
            </p:cNvSpPr>
            <p:nvPr/>
          </p:nvSpPr>
          <p:spPr bwMode="auto">
            <a:xfrm>
              <a:off x="1437505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</a:t>
              </a:r>
              <a:endParaRPr lang="en-SG" sz="1400"/>
            </a:p>
          </p:txBody>
        </p:sp>
        <p:sp>
          <p:nvSpPr>
            <p:cNvPr id="33" name="TextBox 21"/>
            <p:cNvSpPr txBox="1">
              <a:spLocks noChangeArrowheads="1"/>
            </p:cNvSpPr>
            <p:nvPr/>
          </p:nvSpPr>
          <p:spPr bwMode="auto">
            <a:xfrm>
              <a:off x="2368380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</a:t>
              </a:r>
              <a:endParaRPr lang="en-SG" sz="1400"/>
            </a:p>
          </p:txBody>
        </p:sp>
        <p:sp>
          <p:nvSpPr>
            <p:cNvPr id="34" name="TextBox 22"/>
            <p:cNvSpPr txBox="1">
              <a:spLocks noChangeArrowheads="1"/>
            </p:cNvSpPr>
            <p:nvPr/>
          </p:nvSpPr>
          <p:spPr bwMode="auto">
            <a:xfrm>
              <a:off x="3245711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</a:t>
              </a:r>
              <a:endParaRPr lang="en-SG" sz="1400"/>
            </a:p>
          </p:txBody>
        </p:sp>
        <p:sp>
          <p:nvSpPr>
            <p:cNvPr id="35" name="TextBox 41"/>
            <p:cNvSpPr txBox="1">
              <a:spLocks noChangeArrowheads="1"/>
            </p:cNvSpPr>
            <p:nvPr/>
          </p:nvSpPr>
          <p:spPr bwMode="auto">
            <a:xfrm>
              <a:off x="1050323" y="4790303"/>
              <a:ext cx="6878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box1</a:t>
              </a:r>
              <a:endParaRPr lang="en-SG" sz="1400"/>
            </a:p>
          </p:txBody>
        </p:sp>
        <p:sp>
          <p:nvSpPr>
            <p:cNvPr id="36" name="Rectangle 44"/>
            <p:cNvSpPr>
              <a:spLocks noChangeArrowheads="1"/>
            </p:cNvSpPr>
            <p:nvPr/>
          </p:nvSpPr>
          <p:spPr bwMode="auto">
            <a:xfrm>
              <a:off x="1396314" y="5053914"/>
              <a:ext cx="2903837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7" name="Group 46"/>
          <p:cNvGrpSpPr>
            <a:grpSpLocks/>
          </p:cNvGrpSpPr>
          <p:nvPr/>
        </p:nvGrpSpPr>
        <p:grpSpPr bwMode="auto">
          <a:xfrm>
            <a:off x="4922838" y="5423507"/>
            <a:ext cx="3249612" cy="1004888"/>
            <a:chOff x="1050323" y="4790303"/>
            <a:chExt cx="3249828" cy="1005016"/>
          </a:xfrm>
        </p:grpSpPr>
        <p:sp>
          <p:nvSpPr>
            <p:cNvPr id="38" name="Rectangle 37"/>
            <p:cNvSpPr/>
            <p:nvPr/>
          </p:nvSpPr>
          <p:spPr bwMode="auto">
            <a:xfrm>
              <a:off x="1869527" y="5353938"/>
              <a:ext cx="495333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677618" y="5353938"/>
              <a:ext cx="493746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530163" y="5353938"/>
              <a:ext cx="493745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1" name="TextBox 50"/>
            <p:cNvSpPr txBox="1">
              <a:spLocks noChangeArrowheads="1"/>
            </p:cNvSpPr>
            <p:nvPr/>
          </p:nvSpPr>
          <p:spPr bwMode="auto">
            <a:xfrm>
              <a:off x="1437505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</a:t>
              </a:r>
              <a:endParaRPr lang="en-SG" sz="1400"/>
            </a:p>
          </p:txBody>
        </p:sp>
        <p:sp>
          <p:nvSpPr>
            <p:cNvPr id="42" name="TextBox 51"/>
            <p:cNvSpPr txBox="1">
              <a:spLocks noChangeArrowheads="1"/>
            </p:cNvSpPr>
            <p:nvPr/>
          </p:nvSpPr>
          <p:spPr bwMode="auto">
            <a:xfrm>
              <a:off x="2368380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</a:t>
              </a:r>
              <a:endParaRPr lang="en-SG" sz="1400"/>
            </a:p>
          </p:txBody>
        </p:sp>
        <p:sp>
          <p:nvSpPr>
            <p:cNvPr id="43" name="TextBox 52"/>
            <p:cNvSpPr txBox="1">
              <a:spLocks noChangeArrowheads="1"/>
            </p:cNvSpPr>
            <p:nvPr/>
          </p:nvSpPr>
          <p:spPr bwMode="auto">
            <a:xfrm>
              <a:off x="3245711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</a:t>
              </a:r>
              <a:endParaRPr lang="en-SG" sz="1400"/>
            </a:p>
          </p:txBody>
        </p:sp>
        <p:sp>
          <p:nvSpPr>
            <p:cNvPr id="44" name="TextBox 53"/>
            <p:cNvSpPr txBox="1">
              <a:spLocks noChangeArrowheads="1"/>
            </p:cNvSpPr>
            <p:nvPr/>
          </p:nvSpPr>
          <p:spPr bwMode="auto">
            <a:xfrm>
              <a:off x="1050323" y="4790303"/>
              <a:ext cx="6878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box2</a:t>
              </a:r>
              <a:endParaRPr lang="en-SG" sz="1400"/>
            </a:p>
          </p:txBody>
        </p:sp>
        <p:sp>
          <p:nvSpPr>
            <p:cNvPr id="45" name="Rectangle 54"/>
            <p:cNvSpPr>
              <a:spLocks noChangeArrowheads="1"/>
            </p:cNvSpPr>
            <p:nvPr/>
          </p:nvSpPr>
          <p:spPr bwMode="auto">
            <a:xfrm>
              <a:off x="1396314" y="5053914"/>
              <a:ext cx="2903837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047881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Organizing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Unit28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33425" y="1457325"/>
            <a:ext cx="78343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members of a </a:t>
            </a:r>
            <a:r>
              <a:rPr lang="en-US" sz="2400" i="1" dirty="0"/>
              <a:t>group</a:t>
            </a:r>
            <a:r>
              <a:rPr lang="en-US" sz="2400" dirty="0"/>
              <a:t> may be </a:t>
            </a:r>
            <a:r>
              <a:rPr lang="en-US" sz="2400" dirty="0">
                <a:solidFill>
                  <a:srgbClr val="0000FF"/>
                </a:solidFill>
              </a:rPr>
              <a:t>heterogeneous </a:t>
            </a:r>
            <a:r>
              <a:rPr lang="en-US" sz="2400" dirty="0"/>
              <a:t>(of different types) (as opposed to an array whose elements must be homogeneous)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Examples:</a:t>
            </a:r>
          </a:p>
        </p:txBody>
      </p:sp>
      <p:grpSp>
        <p:nvGrpSpPr>
          <p:cNvPr id="47" name="Group 91"/>
          <p:cNvGrpSpPr>
            <a:grpSpLocks/>
          </p:cNvGrpSpPr>
          <p:nvPr/>
        </p:nvGrpSpPr>
        <p:grpSpPr bwMode="auto">
          <a:xfrm>
            <a:off x="1713297" y="2930525"/>
            <a:ext cx="6219441" cy="1385980"/>
            <a:chOff x="1713130" y="2525486"/>
            <a:chExt cx="6219206" cy="1386393"/>
          </a:xfrm>
        </p:grpSpPr>
        <p:sp>
          <p:nvSpPr>
            <p:cNvPr id="48" name="Rectangle 47"/>
            <p:cNvSpPr/>
            <p:nvPr/>
          </p:nvSpPr>
          <p:spPr bwMode="auto">
            <a:xfrm>
              <a:off x="3838328" y="3089217"/>
              <a:ext cx="893729" cy="333474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184477" y="3089217"/>
              <a:ext cx="495281" cy="333474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50" name="TextBox 46"/>
            <p:cNvSpPr txBox="1">
              <a:spLocks noChangeArrowheads="1"/>
            </p:cNvSpPr>
            <p:nvPr/>
          </p:nvSpPr>
          <p:spPr bwMode="auto">
            <a:xfrm>
              <a:off x="3554613" y="2830286"/>
              <a:ext cx="1533774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/>
                <a:t>acctNum</a:t>
              </a:r>
              <a:endParaRPr lang="en-SG" sz="1400" dirty="0"/>
            </a:p>
          </p:txBody>
        </p:sp>
        <p:sp>
          <p:nvSpPr>
            <p:cNvPr id="51" name="TextBox 55"/>
            <p:cNvSpPr txBox="1">
              <a:spLocks noChangeArrowheads="1"/>
            </p:cNvSpPr>
            <p:nvPr/>
          </p:nvSpPr>
          <p:spPr bwMode="auto">
            <a:xfrm>
              <a:off x="4876100" y="2830286"/>
              <a:ext cx="1079530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balance</a:t>
              </a:r>
              <a:endParaRPr lang="en-SG" sz="1400" dirty="0"/>
            </a:p>
          </p:txBody>
        </p:sp>
        <p:sp>
          <p:nvSpPr>
            <p:cNvPr id="52" name="TextBox 57"/>
            <p:cNvSpPr txBox="1">
              <a:spLocks noChangeArrowheads="1"/>
            </p:cNvSpPr>
            <p:nvPr/>
          </p:nvSpPr>
          <p:spPr bwMode="auto">
            <a:xfrm>
              <a:off x="3006970" y="2525486"/>
              <a:ext cx="108522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account</a:t>
              </a:r>
              <a:endParaRPr lang="en-SG" sz="1400" dirty="0"/>
            </a:p>
          </p:txBody>
        </p:sp>
        <p:sp>
          <p:nvSpPr>
            <p:cNvPr id="53" name="Rectangle 58"/>
            <p:cNvSpPr>
              <a:spLocks noChangeArrowheads="1"/>
            </p:cNvSpPr>
            <p:nvPr/>
          </p:nvSpPr>
          <p:spPr bwMode="auto">
            <a:xfrm>
              <a:off x="3456634" y="2789097"/>
              <a:ext cx="2723102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54" name="Straight Arrow Connector 68"/>
            <p:cNvCxnSpPr>
              <a:cxnSpLocks noChangeShapeType="1"/>
              <a:stCxn id="55" idx="3"/>
            </p:cNvCxnSpPr>
            <p:nvPr/>
          </p:nvCxnSpPr>
          <p:spPr bwMode="auto">
            <a:xfrm flipV="1">
              <a:off x="3439050" y="3376250"/>
              <a:ext cx="894303" cy="381695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69"/>
            <p:cNvSpPr txBox="1">
              <a:spLocks noChangeArrowheads="1"/>
            </p:cNvSpPr>
            <p:nvPr/>
          </p:nvSpPr>
          <p:spPr bwMode="auto">
            <a:xfrm>
              <a:off x="1713130" y="3604010"/>
              <a:ext cx="1725920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rgbClr val="800000"/>
                  </a:solidFill>
                </a:rPr>
                <a:t>contains an integer</a:t>
              </a:r>
              <a:endParaRPr lang="en-SG" sz="1400" i="1" dirty="0">
                <a:solidFill>
                  <a:srgbClr val="800000"/>
                </a:solidFill>
              </a:endParaRPr>
            </a:p>
          </p:txBody>
        </p:sp>
        <p:cxnSp>
          <p:nvCxnSpPr>
            <p:cNvPr id="56" name="Straight Arrow Connector 71"/>
            <p:cNvCxnSpPr>
              <a:cxnSpLocks noChangeShapeType="1"/>
            </p:cNvCxnSpPr>
            <p:nvPr/>
          </p:nvCxnSpPr>
          <p:spPr bwMode="auto">
            <a:xfrm rot="10800000">
              <a:off x="5560927" y="3367873"/>
              <a:ext cx="751951" cy="249534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57" name="TextBox 73"/>
            <p:cNvSpPr txBox="1">
              <a:spLocks noChangeArrowheads="1"/>
            </p:cNvSpPr>
            <p:nvPr/>
          </p:nvSpPr>
          <p:spPr bwMode="auto">
            <a:xfrm>
              <a:off x="5679758" y="3604010"/>
              <a:ext cx="2252578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rgbClr val="800000"/>
                  </a:solidFill>
                </a:rPr>
                <a:t>contains a real number</a:t>
              </a:r>
              <a:endParaRPr lang="en-SG" sz="1400" i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58" name="Group 31"/>
          <p:cNvGrpSpPr>
            <a:grpSpLocks/>
          </p:cNvGrpSpPr>
          <p:nvPr/>
        </p:nvGrpSpPr>
        <p:grpSpPr bwMode="auto">
          <a:xfrm>
            <a:off x="1579562" y="4554292"/>
            <a:ext cx="6916738" cy="1414411"/>
            <a:chOff x="1579562" y="4554381"/>
            <a:chExt cx="6916738" cy="1413929"/>
          </a:xfrm>
        </p:grpSpPr>
        <p:sp>
          <p:nvSpPr>
            <p:cNvPr id="59" name="TextBox 79"/>
            <p:cNvSpPr txBox="1">
              <a:spLocks noChangeArrowheads="1"/>
            </p:cNvSpPr>
            <p:nvPr/>
          </p:nvSpPr>
          <p:spPr bwMode="auto">
            <a:xfrm>
              <a:off x="4333619" y="5660638"/>
              <a:ext cx="2200531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rgbClr val="800000"/>
                  </a:solidFill>
                </a:rPr>
                <a:t>contains a real number</a:t>
              </a:r>
              <a:endParaRPr lang="en-SG" sz="1400" i="1" dirty="0">
                <a:solidFill>
                  <a:srgbClr val="80000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3065463" y="5141807"/>
              <a:ext cx="1687512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5264150" y="5141807"/>
              <a:ext cx="495300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6210300" y="5141807"/>
              <a:ext cx="311150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2839388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err="1"/>
                <a:t>stuNum</a:t>
              </a:r>
              <a:endParaRPr lang="en-SG" sz="1400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956005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score</a:t>
              </a:r>
              <a:endParaRPr lang="en-SG" sz="1400" dirty="0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5803206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grade</a:t>
              </a:r>
              <a:endParaRPr lang="en-SG" sz="1400" dirty="0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2492304" y="4554381"/>
              <a:ext cx="1174999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result</a:t>
              </a:r>
              <a:endParaRPr lang="en-SG" sz="1400" dirty="0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733469" y="4841763"/>
              <a:ext cx="4330915" cy="7406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68" name="Straight Arrow Connector 76"/>
            <p:cNvCxnSpPr>
              <a:cxnSpLocks noChangeShapeType="1"/>
            </p:cNvCxnSpPr>
            <p:nvPr/>
          </p:nvCxnSpPr>
          <p:spPr bwMode="auto">
            <a:xfrm flipV="1">
              <a:off x="2763615" y="5398172"/>
              <a:ext cx="654829" cy="259299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69" name="TextBox 77"/>
            <p:cNvSpPr txBox="1">
              <a:spLocks noChangeArrowheads="1"/>
            </p:cNvSpPr>
            <p:nvPr/>
          </p:nvSpPr>
          <p:spPr bwMode="auto">
            <a:xfrm>
              <a:off x="1579562" y="5645762"/>
              <a:ext cx="1975287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rgbClr val="800000"/>
                  </a:solidFill>
                </a:rPr>
                <a:t>contains an integer</a:t>
              </a:r>
              <a:endParaRPr lang="en-SG" sz="1400" i="1" dirty="0">
                <a:solidFill>
                  <a:srgbClr val="800000"/>
                </a:solidFill>
              </a:endParaRPr>
            </a:p>
          </p:txBody>
        </p:sp>
        <p:cxnSp>
          <p:nvCxnSpPr>
            <p:cNvPr id="70" name="Straight Arrow Connector 78"/>
            <p:cNvCxnSpPr>
              <a:cxnSpLocks noChangeShapeType="1"/>
            </p:cNvCxnSpPr>
            <p:nvPr/>
          </p:nvCxnSpPr>
          <p:spPr bwMode="auto">
            <a:xfrm rot="5400000" flipH="1" flipV="1">
              <a:off x="5324494" y="5552077"/>
              <a:ext cx="327893" cy="3351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71" name="TextBox 84"/>
            <p:cNvSpPr txBox="1">
              <a:spLocks noChangeArrowheads="1"/>
            </p:cNvSpPr>
            <p:nvPr/>
          </p:nvSpPr>
          <p:spPr bwMode="auto">
            <a:xfrm>
              <a:off x="6632297" y="5617324"/>
              <a:ext cx="1864003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character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cxnSp>
          <p:nvCxnSpPr>
            <p:cNvPr id="72" name="Straight Arrow Connector 85"/>
            <p:cNvCxnSpPr>
              <a:cxnSpLocks noChangeShapeType="1"/>
            </p:cNvCxnSpPr>
            <p:nvPr/>
          </p:nvCxnSpPr>
          <p:spPr bwMode="auto">
            <a:xfrm rot="10800000">
              <a:off x="6434678" y="5389806"/>
              <a:ext cx="1001503" cy="267666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358495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Organizing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Unit28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33425" y="1457324"/>
            <a:ext cx="7834313" cy="1358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</a:t>
            </a:r>
            <a:r>
              <a:rPr lang="en-US" sz="2400" i="1" dirty="0"/>
              <a:t>group </a:t>
            </a:r>
            <a:r>
              <a:rPr lang="en-US" sz="2400" dirty="0"/>
              <a:t>can be a member of another </a:t>
            </a:r>
            <a:r>
              <a:rPr lang="en-US" sz="2400" i="1" dirty="0"/>
              <a:t>group</a:t>
            </a:r>
            <a:r>
              <a:rPr lang="en-US" sz="2400" dirty="0"/>
              <a:t>.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the expiry date of a membership card is of “date” group</a:t>
            </a:r>
          </a:p>
        </p:txBody>
      </p: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2995613" y="2780547"/>
            <a:ext cx="3171825" cy="966787"/>
            <a:chOff x="2994829" y="2547466"/>
            <a:chExt cx="3172886" cy="967645"/>
          </a:xfrm>
        </p:grpSpPr>
        <p:sp>
          <p:nvSpPr>
            <p:cNvPr id="34" name="Rectangle 33"/>
            <p:cNvSpPr/>
            <p:nvPr/>
          </p:nvSpPr>
          <p:spPr bwMode="auto">
            <a:xfrm>
              <a:off x="5443573" y="3087695"/>
              <a:ext cx="495466" cy="333671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5" name="TextBox 46"/>
            <p:cNvSpPr txBox="1">
              <a:spLocks noChangeArrowheads="1"/>
            </p:cNvSpPr>
            <p:nvPr/>
          </p:nvSpPr>
          <p:spPr bwMode="auto">
            <a:xfrm>
              <a:off x="3571368" y="2815105"/>
              <a:ext cx="494006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day</a:t>
              </a:r>
              <a:endParaRPr lang="en-SG" sz="1400"/>
            </a:p>
          </p:txBody>
        </p:sp>
        <p:sp>
          <p:nvSpPr>
            <p:cNvPr id="36" name="TextBox 55"/>
            <p:cNvSpPr txBox="1">
              <a:spLocks noChangeArrowheads="1"/>
            </p:cNvSpPr>
            <p:nvPr/>
          </p:nvSpPr>
          <p:spPr bwMode="auto">
            <a:xfrm>
              <a:off x="5308873" y="2815105"/>
              <a:ext cx="597658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year</a:t>
              </a:r>
              <a:endParaRPr lang="en-SG" sz="1400"/>
            </a:p>
          </p:txBody>
        </p:sp>
        <p:sp>
          <p:nvSpPr>
            <p:cNvPr id="37" name="TextBox 57"/>
            <p:cNvSpPr txBox="1">
              <a:spLocks noChangeArrowheads="1"/>
            </p:cNvSpPr>
            <p:nvPr/>
          </p:nvSpPr>
          <p:spPr bwMode="auto">
            <a:xfrm>
              <a:off x="2994829" y="2547466"/>
              <a:ext cx="625701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date</a:t>
              </a:r>
              <a:endParaRPr lang="en-SG" sz="1400"/>
            </a:p>
          </p:txBody>
        </p:sp>
        <p:sp>
          <p:nvSpPr>
            <p:cNvPr id="38" name="Rectangle 58"/>
            <p:cNvSpPr>
              <a:spLocks noChangeArrowheads="1"/>
            </p:cNvSpPr>
            <p:nvPr/>
          </p:nvSpPr>
          <p:spPr bwMode="auto">
            <a:xfrm>
              <a:off x="3444510" y="2817340"/>
              <a:ext cx="2723205" cy="69777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680858" y="3087695"/>
              <a:ext cx="495466" cy="333671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595564" y="3087695"/>
              <a:ext cx="495466" cy="333671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1" name="TextBox 46"/>
            <p:cNvSpPr txBox="1">
              <a:spLocks noChangeArrowheads="1"/>
            </p:cNvSpPr>
            <p:nvPr/>
          </p:nvSpPr>
          <p:spPr bwMode="auto">
            <a:xfrm>
              <a:off x="4353962" y="2815105"/>
              <a:ext cx="737021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month</a:t>
              </a:r>
              <a:endParaRPr lang="en-SG" sz="1400"/>
            </a:p>
          </p:txBody>
        </p:sp>
      </p:grpSp>
      <p:grpSp>
        <p:nvGrpSpPr>
          <p:cNvPr id="42" name="Group 48"/>
          <p:cNvGrpSpPr>
            <a:grpSpLocks/>
          </p:cNvGrpSpPr>
          <p:nvPr/>
        </p:nvGrpSpPr>
        <p:grpSpPr bwMode="auto">
          <a:xfrm>
            <a:off x="1575469" y="3965245"/>
            <a:ext cx="5765131" cy="1446547"/>
            <a:chOff x="1576193" y="3965494"/>
            <a:chExt cx="5763721" cy="1446765"/>
          </a:xfrm>
        </p:grpSpPr>
        <p:grpSp>
          <p:nvGrpSpPr>
            <p:cNvPr id="43" name="Group 47"/>
            <p:cNvGrpSpPr>
              <a:grpSpLocks/>
            </p:cNvGrpSpPr>
            <p:nvPr/>
          </p:nvGrpSpPr>
          <p:grpSpPr bwMode="auto">
            <a:xfrm>
              <a:off x="2036198" y="4401660"/>
              <a:ext cx="1913645" cy="616840"/>
              <a:chOff x="1331863" y="4278092"/>
              <a:chExt cx="1913645" cy="616840"/>
            </a:xfrm>
          </p:grpSpPr>
          <p:sp>
            <p:nvSpPr>
              <p:cNvPr id="82" name="Rectangle 81"/>
              <p:cNvSpPr/>
              <p:nvPr/>
            </p:nvSpPr>
            <p:spPr bwMode="auto">
              <a:xfrm>
                <a:off x="1556821" y="4561506"/>
                <a:ext cx="1688687" cy="333426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83" name="TextBox 62"/>
              <p:cNvSpPr txBox="1">
                <a:spLocks noChangeArrowheads="1"/>
              </p:cNvSpPr>
              <p:nvPr/>
            </p:nvSpPr>
            <p:spPr bwMode="auto">
              <a:xfrm>
                <a:off x="1331863" y="4278092"/>
                <a:ext cx="959790" cy="3078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 err="1"/>
                  <a:t>cardNum</a:t>
                </a:r>
                <a:endParaRPr lang="en-SG" sz="1400" dirty="0"/>
              </a:p>
            </p:txBody>
          </p:sp>
        </p:grpSp>
        <p:sp>
          <p:nvSpPr>
            <p:cNvPr id="44" name="TextBox 65"/>
            <p:cNvSpPr txBox="1">
              <a:spLocks noChangeArrowheads="1"/>
            </p:cNvSpPr>
            <p:nvPr/>
          </p:nvSpPr>
          <p:spPr bwMode="auto">
            <a:xfrm>
              <a:off x="1576193" y="3965494"/>
              <a:ext cx="1781008" cy="307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card</a:t>
              </a:r>
              <a:endParaRPr lang="en-SG" sz="1400" dirty="0"/>
            </a:p>
          </p:txBody>
        </p:sp>
        <p:sp>
          <p:nvSpPr>
            <p:cNvPr id="45" name="Rectangle 66"/>
            <p:cNvSpPr>
              <a:spLocks noChangeArrowheads="1"/>
            </p:cNvSpPr>
            <p:nvPr/>
          </p:nvSpPr>
          <p:spPr bwMode="auto">
            <a:xfrm>
              <a:off x="1952367" y="4261000"/>
              <a:ext cx="5387547" cy="115125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grpSp>
          <p:nvGrpSpPr>
            <p:cNvPr id="73" name="Group 46"/>
            <p:cNvGrpSpPr>
              <a:grpSpLocks/>
            </p:cNvGrpSpPr>
            <p:nvPr/>
          </p:nvGrpSpPr>
          <p:grpSpPr bwMode="auto">
            <a:xfrm>
              <a:off x="3900991" y="4314914"/>
              <a:ext cx="3172886" cy="983689"/>
              <a:chOff x="3653856" y="5575303"/>
              <a:chExt cx="3172886" cy="983689"/>
            </a:xfrm>
          </p:grpSpPr>
          <p:sp>
            <p:nvSpPr>
              <p:cNvPr id="74" name="Rectangle 73"/>
              <p:cNvSpPr/>
              <p:nvPr/>
            </p:nvSpPr>
            <p:spPr bwMode="auto">
              <a:xfrm>
                <a:off x="6102421" y="6131227"/>
                <a:ext cx="495179" cy="333425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75" name="TextBox 46"/>
              <p:cNvSpPr txBox="1">
                <a:spLocks noChangeArrowheads="1"/>
              </p:cNvSpPr>
              <p:nvPr/>
            </p:nvSpPr>
            <p:spPr bwMode="auto">
              <a:xfrm>
                <a:off x="4230395" y="5858986"/>
                <a:ext cx="494006" cy="3076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day</a:t>
                </a:r>
                <a:endParaRPr lang="en-SG" sz="1400"/>
              </a:p>
            </p:txBody>
          </p:sp>
          <p:sp>
            <p:nvSpPr>
              <p:cNvPr id="76" name="TextBox 55"/>
              <p:cNvSpPr txBox="1">
                <a:spLocks noChangeArrowheads="1"/>
              </p:cNvSpPr>
              <p:nvPr/>
            </p:nvSpPr>
            <p:spPr bwMode="auto">
              <a:xfrm>
                <a:off x="5967900" y="5858986"/>
                <a:ext cx="597658" cy="3076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year</a:t>
                </a:r>
                <a:endParaRPr lang="en-SG" sz="1400"/>
              </a:p>
            </p:txBody>
          </p:sp>
          <p:sp>
            <p:nvSpPr>
              <p:cNvPr id="77" name="TextBox 57"/>
              <p:cNvSpPr txBox="1">
                <a:spLocks noChangeArrowheads="1"/>
              </p:cNvSpPr>
              <p:nvPr/>
            </p:nvSpPr>
            <p:spPr bwMode="auto">
              <a:xfrm>
                <a:off x="3653856" y="5575303"/>
                <a:ext cx="131356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err="1"/>
                  <a:t>expiryDate</a:t>
                </a:r>
                <a:endParaRPr lang="en-SG" sz="1400" dirty="0"/>
              </a:p>
            </p:txBody>
          </p:sp>
          <p:sp>
            <p:nvSpPr>
              <p:cNvPr id="78" name="Rectangle 58"/>
              <p:cNvSpPr>
                <a:spLocks noChangeArrowheads="1"/>
              </p:cNvSpPr>
              <p:nvPr/>
            </p:nvSpPr>
            <p:spPr bwMode="auto">
              <a:xfrm>
                <a:off x="4103537" y="5861221"/>
                <a:ext cx="2723205" cy="69777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9" name="Rectangle 78"/>
              <p:cNvSpPr/>
              <p:nvPr/>
            </p:nvSpPr>
            <p:spPr bwMode="auto">
              <a:xfrm>
                <a:off x="4340727" y="6131227"/>
                <a:ext cx="495179" cy="333425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5254903" y="6131227"/>
                <a:ext cx="495179" cy="333425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81" name="TextBox 46"/>
              <p:cNvSpPr txBox="1">
                <a:spLocks noChangeArrowheads="1"/>
              </p:cNvSpPr>
              <p:nvPr/>
            </p:nvSpPr>
            <p:spPr bwMode="auto">
              <a:xfrm>
                <a:off x="5012989" y="5858986"/>
                <a:ext cx="737021" cy="3076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month</a:t>
                </a:r>
                <a:endParaRPr lang="en-SG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552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Structure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Unit28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462722"/>
            <a:ext cx="8229600" cy="1189038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Such a group is called </a:t>
            </a:r>
            <a:r>
              <a:rPr lang="en-US" dirty="0">
                <a:solidFill>
                  <a:srgbClr val="0000FF"/>
                </a:solidFill>
              </a:rPr>
              <a:t>structure type</a:t>
            </a:r>
            <a:endParaRPr lang="en-SG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Examples of structure types: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6950" y="2619375"/>
            <a:ext cx="2434619" cy="1673009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>
                <a:latin typeface="Courier New" pitchFamily="49" charset="0"/>
                <a:cs typeface="Arial" charset="0"/>
              </a:rPr>
              <a:t>box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length;</a:t>
            </a:r>
            <a:b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width;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height;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r>
              <a:rPr lang="en-US" sz="2000" b="1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985419" y="4711828"/>
            <a:ext cx="3378033" cy="136002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Arial" charset="0"/>
              </a:rPr>
              <a:t> account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acctNum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balance;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r>
              <a:rPr lang="en-US" sz="2000" b="1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68347" y="4711661"/>
            <a:ext cx="3252788" cy="1673009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>
                <a:latin typeface="Courier New" pitchFamily="49" charset="0"/>
                <a:cs typeface="Arial" charset="0"/>
              </a:rPr>
              <a:t>result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stuNum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score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char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grade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r>
              <a:rPr lang="en-US" sz="2000" b="1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3" name="Line Callout 2 (Border and Accent Bar) 12"/>
          <p:cNvSpPr/>
          <p:nvPr/>
        </p:nvSpPr>
        <p:spPr bwMode="auto">
          <a:xfrm>
            <a:off x="4532692" y="2895282"/>
            <a:ext cx="2193925" cy="828675"/>
          </a:xfrm>
          <a:prstGeom prst="accentBorderCallout2">
            <a:avLst>
              <a:gd name="adj1" fmla="val 21230"/>
              <a:gd name="adj2" fmla="val -4587"/>
              <a:gd name="adj3" fmla="val 19990"/>
              <a:gd name="adj4" fmla="val -39116"/>
              <a:gd name="adj5" fmla="val 139352"/>
              <a:gd name="adj6" fmla="val -143061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This semi-colon </a:t>
            </a:r>
            <a:r>
              <a:rPr lang="en-US" sz="1600" b="1" dirty="0">
                <a:solidFill>
                  <a:srgbClr val="C00000"/>
                </a:solidFill>
                <a:latin typeface="Arial" charset="0"/>
                <a:cs typeface="Arial" charset="0"/>
              </a:rPr>
              <a:t>;</a:t>
            </a:r>
            <a:r>
              <a:rPr lang="en-US" sz="1600" dirty="0">
                <a:latin typeface="Arial" charset="0"/>
                <a:cs typeface="Arial" charset="0"/>
              </a:rPr>
              <a:t> is very important and is often forgotten!</a:t>
            </a:r>
            <a:endParaRPr lang="en-SG" sz="1600" dirty="0">
              <a:latin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236653" y="5705537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247542" y="3911148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026030" y="6011310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5" grpId="0" animBg="1"/>
      <p:bldP spid="14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Structure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Unit28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733425" y="1460500"/>
            <a:ext cx="7834313" cy="287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type is </a:t>
            </a:r>
            <a:r>
              <a:rPr lang="en-US" sz="2400" u="sng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a variable!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what are the differences between a type and a variable?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following is a </a:t>
            </a:r>
            <a:r>
              <a:rPr lang="en-US" sz="2400" u="sng" dirty="0"/>
              <a:t>definition of a type</a:t>
            </a:r>
            <a:r>
              <a:rPr lang="en-US" sz="2400" dirty="0"/>
              <a:t>, NOT a </a:t>
            </a:r>
            <a:r>
              <a:rPr lang="en-US" sz="2400" u="sng" dirty="0"/>
              <a:t>declaration of a variable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type needs to be defined before we can declare variable of that type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rgbClr val="C00000"/>
                </a:solidFill>
              </a:rPr>
              <a:t>No</a:t>
            </a:r>
            <a:r>
              <a:rPr lang="en-US" sz="2000" dirty="0"/>
              <a:t> memory is allocated to a type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882900" y="4394199"/>
            <a:ext cx="2511033" cy="157508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struct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 dirty="0">
                <a:latin typeface="Courier New" pitchFamily="49" charset="0"/>
              </a:rPr>
              <a:t>*code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 dirty="0">
                <a:latin typeface="Courier New" pitchFamily="49" charset="0"/>
              </a:rPr>
              <a:t>*title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long </a:t>
            </a:r>
            <a:r>
              <a:rPr lang="en-US" sz="2000" b="1" dirty="0">
                <a:latin typeface="Courier New" pitchFamily="49" charset="0"/>
              </a:rPr>
              <a:t>mc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050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Structure Variables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Unit28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1"/>
            <a:ext cx="8181975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Declaration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syntax is similar to declaring ordinary variables</a:t>
            </a:r>
            <a:r>
              <a:rPr lang="en-US" sz="2000" dirty="0"/>
              <a:t>.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1182688" y="2501107"/>
            <a:ext cx="2680395" cy="166775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struct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 dirty="0">
                <a:latin typeface="Courier New" pitchFamily="49" charset="0"/>
              </a:rPr>
              <a:t>*code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 dirty="0">
                <a:latin typeface="Courier New" pitchFamily="49" charset="0"/>
              </a:rPr>
              <a:t>*title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long </a:t>
            </a:r>
            <a:r>
              <a:rPr lang="en-US" sz="2000" b="1" dirty="0">
                <a:latin typeface="Courier New" pitchFamily="49" charset="0"/>
              </a:rPr>
              <a:t>mc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193726" y="2894331"/>
            <a:ext cx="3676278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Before function prototypes 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(but after preprocessor directives)</a:t>
            </a:r>
            <a:endParaRPr lang="en-SG" dirty="0">
              <a:latin typeface="Arial" charset="0"/>
              <a:cs typeface="Arial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8C3CC3B0-3002-463B-8DF4-93843E693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9" y="4427224"/>
            <a:ext cx="3389312" cy="48301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 tIns="91440" rIns="91440" bIns="0"/>
          <a:lstStyle/>
          <a:p>
            <a:pPr marL="342900" indent="-342900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 module </a:t>
            </a:r>
            <a:r>
              <a:rPr lang="en-US" sz="2000" b="1" dirty="0">
                <a:latin typeface="Courier New" pitchFamily="49" charset="0"/>
              </a:rPr>
              <a:t>cs1010;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4824412" y="4498868"/>
            <a:ext cx="2172514" cy="369332"/>
          </a:xfrm>
          <a:prstGeom prst="rect">
            <a:avLst/>
          </a:prstGeom>
          <a:solidFill>
            <a:srgbClr val="FFFF99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Inside any function</a:t>
            </a:r>
            <a:endParaRPr lang="en-SG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7086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Structure Variables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Unit28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1"/>
            <a:ext cx="8181975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Initialization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Use dot (.) operator 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With compound literal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0A3AA33-A8FF-47C2-A2D5-57D6B362A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712" y="2501107"/>
            <a:ext cx="6437311" cy="130575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 module </a:t>
            </a:r>
            <a:r>
              <a:rPr lang="en-US" sz="2000" b="1" dirty="0">
                <a:latin typeface="Courier New" pitchFamily="49" charset="0"/>
              </a:rPr>
              <a:t>cs1010;</a:t>
            </a:r>
          </a:p>
          <a:p>
            <a:pPr marL="342900" indent="-342900">
              <a:defRPr/>
            </a:pPr>
            <a:r>
              <a:rPr lang="en-US" sz="2000" b="1" dirty="0">
                <a:latin typeface="Courier New" pitchFamily="49" charset="0"/>
              </a:rPr>
              <a:t>cs1010.code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"CS1010"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2000" b="1" dirty="0">
                <a:latin typeface="Courier New" pitchFamily="49" charset="0"/>
              </a:rPr>
              <a:t>cs1010.title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"Programming Methodology"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2000" b="1" dirty="0">
                <a:latin typeface="Courier New" pitchFamily="49" charset="0"/>
              </a:rPr>
              <a:t>cs1010.mc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4</a:t>
            </a:r>
            <a:r>
              <a:rPr lang="en-US" sz="2000" b="1" dirty="0">
                <a:latin typeface="Courier New" pitchFamily="49" charset="0"/>
              </a:rPr>
              <a:t>;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4FF30617-62A0-4BFB-A7F3-B83FE940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711" y="4648405"/>
            <a:ext cx="6437311" cy="165992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struct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cs1010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= {</a:t>
            </a:r>
          </a:p>
          <a:p>
            <a:pPr marL="342900" indent="-342900">
              <a:defRPr/>
            </a:pPr>
            <a:r>
              <a:rPr lang="en-US" sz="2000" b="1" dirty="0">
                <a:latin typeface="Courier New" pitchFamily="49" charset="0"/>
              </a:rPr>
              <a:t>  .code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"CS1010"</a:t>
            </a:r>
            <a:r>
              <a:rPr lang="en-US" sz="2000" b="1" dirty="0">
                <a:latin typeface="Courier New" pitchFamily="49" charset="0"/>
              </a:rPr>
              <a:t>,</a:t>
            </a:r>
          </a:p>
          <a:p>
            <a:pPr marL="342900" indent="-342900">
              <a:defRPr/>
            </a:pPr>
            <a:r>
              <a:rPr lang="en-US" sz="2000" b="1" dirty="0">
                <a:latin typeface="Courier New" pitchFamily="49" charset="0"/>
              </a:rPr>
              <a:t>  .title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"Programming Methodology"</a:t>
            </a:r>
            <a:r>
              <a:rPr lang="en-US" sz="2000" b="1" dirty="0">
                <a:latin typeface="Courier New" pitchFamily="49" charset="0"/>
              </a:rPr>
              <a:t>,</a:t>
            </a:r>
          </a:p>
          <a:p>
            <a:pPr marL="342900" indent="-342900">
              <a:defRPr/>
            </a:pPr>
            <a:r>
              <a:rPr lang="en-US" sz="2000" b="1" dirty="0">
                <a:latin typeface="Courier New" pitchFamily="49" charset="0"/>
              </a:rPr>
              <a:t>  .mc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4</a:t>
            </a:r>
          </a:p>
          <a:p>
            <a:pPr marL="342900" indent="-342900">
              <a:defRPr/>
            </a:pPr>
            <a:r>
              <a:rPr lang="en-US" sz="2000" b="1" dirty="0">
                <a:latin typeface="Courier New" pitchFamily="49" charset="0"/>
              </a:rPr>
              <a:t>};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7425BC-0F86-4EAC-9513-183A3C67238E}"/>
              </a:ext>
            </a:extLst>
          </p:cNvPr>
          <p:cNvSpPr txBox="1"/>
          <p:nvPr/>
        </p:nvSpPr>
        <p:spPr bwMode="auto">
          <a:xfrm>
            <a:off x="5560189" y="4356017"/>
            <a:ext cx="2915991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Unmentioned components are initialized to 0.</a:t>
            </a:r>
            <a:endParaRPr lang="en-SG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643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15648</TotalTime>
  <Words>900</Words>
  <Application>Microsoft Office PowerPoint</Application>
  <PresentationFormat>On-screen Show (4:3)</PresentationFormat>
  <Paragraphs>212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28: Struct</vt:lpstr>
      <vt:lpstr>Organizing Data</vt:lpstr>
      <vt:lpstr>Organizing Data</vt:lpstr>
      <vt:lpstr>Organizing Data</vt:lpstr>
      <vt:lpstr>Structure Types</vt:lpstr>
      <vt:lpstr>Structure Types</vt:lpstr>
      <vt:lpstr>Structure Variables</vt:lpstr>
      <vt:lpstr>Structure Variables</vt:lpstr>
      <vt:lpstr>Structures as Parameters</vt:lpstr>
      <vt:lpstr>Returning a Structure</vt:lpstr>
      <vt:lpstr>Defining a Structure as a Type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2021-03-16T06:19:41Z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