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6" r:id="rId8"/>
    <p:sldId id="647" r:id="rId9"/>
    <p:sldId id="648" r:id="rId10"/>
    <p:sldId id="575" r:id="rId11"/>
    <p:sldId id="592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FF"/>
    <a:srgbClr val="0000FF"/>
    <a:srgbClr val="00FFFF"/>
    <a:srgbClr val="66FFFF"/>
    <a:srgbClr val="00CCFF"/>
    <a:srgbClr val="FFFF99"/>
    <a:srgbClr val="00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AB6FD-D1B0-4601-B0E5-CAB84D8B3F31}" v="1132" dt="2021-03-16T05:02:53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821AB6FD-D1B0-4601-B0E5-CAB84D8B3F31}"/>
    <pc:docChg chg="undo redo custSel addSld delSld modSld modMainMaster">
      <pc:chgData name="Zhao Jin" userId="cd05a825-544c-438a-9ba1-08e63db50b47" providerId="ADAL" clId="{821AB6FD-D1B0-4601-B0E5-CAB84D8B3F31}" dt="2021-03-22T04:34:03.437" v="5018" actId="20577"/>
      <pc:docMkLst>
        <pc:docMk/>
      </pc:docMkLst>
      <pc:sldChg chg="modSp mod">
        <pc:chgData name="Zhao Jin" userId="cd05a825-544c-438a-9ba1-08e63db50b47" providerId="ADAL" clId="{821AB6FD-D1B0-4601-B0E5-CAB84D8B3F31}" dt="2021-03-10T04:11:16.555" v="19" actId="20577"/>
        <pc:sldMkLst>
          <pc:docMk/>
          <pc:sldMk cId="0" sldId="256"/>
        </pc:sldMkLst>
        <pc:spChg chg="mod">
          <ac:chgData name="Zhao Jin" userId="cd05a825-544c-438a-9ba1-08e63db50b47" providerId="ADAL" clId="{821AB6FD-D1B0-4601-B0E5-CAB84D8B3F31}" dt="2021-03-10T04:11:10.665" v="5" actId="6549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16.555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15T08:05:53.789" v="61" actId="20577"/>
        <pc:sldMkLst>
          <pc:docMk/>
          <pc:sldMk cId="2438607696" sldId="468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25.954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5:53.789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22T04:34:03.437" v="5018" actId="20577"/>
        <pc:sldMkLst>
          <pc:docMk/>
          <pc:sldMk cId="1067695719" sldId="526"/>
        </pc:sldMkLst>
        <pc:spChg chg="mod">
          <ac:chgData name="Zhao Jin" userId="cd05a825-544c-438a-9ba1-08e63db50b47" providerId="ADAL" clId="{821AB6FD-D1B0-4601-B0E5-CAB84D8B3F31}" dt="2021-03-22T04:34:03.437" v="5018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427618944" sldId="55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821AB6FD-D1B0-4601-B0E5-CAB84D8B3F31}" dt="2021-03-16T05:02:48.214" v="4930" actId="14100"/>
        <pc:sldMkLst>
          <pc:docMk/>
          <pc:sldMk cId="1565163798" sldId="575"/>
        </pc:sldMkLst>
        <pc:spChg chg="mod">
          <ac:chgData name="Zhao Jin" userId="cd05a825-544c-438a-9ba1-08e63db50b47" providerId="ADAL" clId="{821AB6FD-D1B0-4601-B0E5-CAB84D8B3F31}" dt="2021-03-16T04:54:02.248" v="4243" actId="20577"/>
          <ac:spMkLst>
            <pc:docMk/>
            <pc:sldMk cId="1565163798" sldId="575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9:41.972" v="4681" actId="14"/>
          <ac:spMkLst>
            <pc:docMk/>
            <pc:sldMk cId="1565163798" sldId="575"/>
            <ac:spMk id="8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58:00.684" v="4465" actId="207"/>
          <ac:spMkLst>
            <pc:docMk/>
            <pc:sldMk cId="1565163798" sldId="575"/>
            <ac:spMk id="9" creationId="{E226D70D-836F-43A3-8E18-D41DF5BF5583}"/>
          </ac:spMkLst>
        </pc:spChg>
        <pc:spChg chg="add mod">
          <ac:chgData name="Zhao Jin" userId="cd05a825-544c-438a-9ba1-08e63db50b47" providerId="ADAL" clId="{821AB6FD-D1B0-4601-B0E5-CAB84D8B3F31}" dt="2021-03-16T05:02:48.214" v="4930" actId="14100"/>
          <ac:spMkLst>
            <pc:docMk/>
            <pc:sldMk cId="1565163798" sldId="575"/>
            <ac:spMk id="10" creationId="{4EB1735E-0EC6-4741-8237-EBE46CB1340F}"/>
          </ac:spMkLst>
        </pc:spChg>
        <pc:spChg chg="del">
          <ac:chgData name="Zhao Jin" userId="cd05a825-544c-438a-9ba1-08e63db50b47" providerId="ADAL" clId="{821AB6FD-D1B0-4601-B0E5-CAB84D8B3F31}" dt="2021-03-16T04:59:38.306" v="4680" actId="478"/>
          <ac:spMkLst>
            <pc:docMk/>
            <pc:sldMk cId="1565163798" sldId="575"/>
            <ac:spMk id="1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4:38.488" v="4283" actId="20577"/>
          <ac:spMkLst>
            <pc:docMk/>
            <pc:sldMk cId="1565163798" sldId="575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3:58.810" v="4239" actId="478"/>
          <ac:spMkLst>
            <pc:docMk/>
            <pc:sldMk cId="1565163798" sldId="575"/>
            <ac:spMk id="1434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21AB6FD-D1B0-4601-B0E5-CAB84D8B3F31}" dt="2021-03-16T05:03:29.971" v="5017" actId="1076"/>
        <pc:sldMkLst>
          <pc:docMk/>
          <pc:sldMk cId="2550500962" sldId="592"/>
        </pc:sldMkLst>
        <pc:spChg chg="mod">
          <ac:chgData name="Zhao Jin" userId="cd05a825-544c-438a-9ba1-08e63db50b47" providerId="ADAL" clId="{821AB6FD-D1B0-4601-B0E5-CAB84D8B3F31}" dt="2021-03-16T04:54:07.569" v="4251" actId="6549"/>
          <ac:spMkLst>
            <pc:docMk/>
            <pc:sldMk cId="2550500962" sldId="592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2:40.526" v="4929" actId="20577"/>
          <ac:spMkLst>
            <pc:docMk/>
            <pc:sldMk cId="2550500962" sldId="592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1:27.439" v="4882" actId="1035"/>
          <ac:spMkLst>
            <pc:docMk/>
            <pc:sldMk cId="2550500962" sldId="592"/>
            <ac:spMk id="10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5:03:27.699" v="5016" actId="14100"/>
          <ac:spMkLst>
            <pc:docMk/>
            <pc:sldMk cId="2550500962" sldId="592"/>
            <ac:spMk id="11" creationId="{17CDB52F-AEC3-4B9D-B3CF-E169A8E345EF}"/>
          </ac:spMkLst>
        </pc:spChg>
        <pc:spChg chg="add mod">
          <ac:chgData name="Zhao Jin" userId="cd05a825-544c-438a-9ba1-08e63db50b47" providerId="ADAL" clId="{821AB6FD-D1B0-4601-B0E5-CAB84D8B3F31}" dt="2021-03-16T05:03:29.971" v="5017" actId="1076"/>
          <ac:spMkLst>
            <pc:docMk/>
            <pc:sldMk cId="2550500962" sldId="592"/>
            <ac:spMk id="13" creationId="{79C5A209-E51E-4403-B19A-E10BE3B7C631}"/>
          </ac:spMkLst>
        </pc:spChg>
        <pc:spChg chg="mod">
          <ac:chgData name="Zhao Jin" userId="cd05a825-544c-438a-9ba1-08e63db50b47" providerId="ADAL" clId="{821AB6FD-D1B0-4601-B0E5-CAB84D8B3F31}" dt="2021-03-16T05:00:36.063" v="4759" actId="20577"/>
          <ac:spMkLst>
            <pc:docMk/>
            <pc:sldMk cId="2550500962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4:09.440" v="4252" actId="478"/>
          <ac:spMkLst>
            <pc:docMk/>
            <pc:sldMk cId="2550500962" sldId="592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821AB6FD-D1B0-4601-B0E5-CAB84D8B3F31}" dt="2021-03-16T05:01:29.963" v="4894" actId="1036"/>
          <ac:graphicFrameMkLst>
            <pc:docMk/>
            <pc:sldMk cId="2550500962" sldId="592"/>
            <ac:graphicFrameMk id="9" creationId="{00000000-0000-0000-0000-000000000000}"/>
          </ac:graphicFrameMkLst>
        </pc:graphicFrameChg>
      </pc:sldChg>
      <pc:sldChg chg="addSp delSp modSp mod delAnim modAnim">
        <pc:chgData name="Zhao Jin" userId="cd05a825-544c-438a-9ba1-08e63db50b47" providerId="ADAL" clId="{821AB6FD-D1B0-4601-B0E5-CAB84D8B3F31}" dt="2021-03-16T04:43:40.236" v="3766" actId="20577"/>
        <pc:sldMkLst>
          <pc:docMk/>
          <pc:sldMk cId="1813128722" sldId="61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813128722" sldId="617"/>
            <ac:spMk id="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1" creationId="{6CF24B53-D8EE-448F-B650-365C1D1F51EA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2" creationId="{A9A06808-BB83-4B9C-911E-6903FFA6094B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3" creationId="{7CD08741-71C7-4283-92A9-9D9E1DE2264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6" creationId="{DFA19297-2B23-463B-ADF0-04DDE77BD35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7" creationId="{52776A4C-AA4F-4275-AF73-E07C8928DD5A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8" creationId="{09BF1828-B600-4C05-BE59-D292C3F19AA7}"/>
          </ac:spMkLst>
        </pc:spChg>
        <pc:spChg chg="add mod">
          <ac:chgData name="Zhao Jin" userId="cd05a825-544c-438a-9ba1-08e63db50b47" providerId="ADAL" clId="{821AB6FD-D1B0-4601-B0E5-CAB84D8B3F31}" dt="2021-03-15T08:12:29.733" v="288" actId="404"/>
          <ac:spMkLst>
            <pc:docMk/>
            <pc:sldMk cId="1813128722" sldId="617"/>
            <ac:spMk id="79" creationId="{BF04FEDC-6D62-4A7E-9426-F70D350EAE56}"/>
          </ac:spMkLst>
        </pc:spChg>
        <pc:spChg chg="add mod">
          <ac:chgData name="Zhao Jin" userId="cd05a825-544c-438a-9ba1-08e63db50b47" providerId="ADAL" clId="{821AB6FD-D1B0-4601-B0E5-CAB84D8B3F31}" dt="2021-03-15T08:22:09.904" v="381" actId="14100"/>
          <ac:spMkLst>
            <pc:docMk/>
            <pc:sldMk cId="1813128722" sldId="617"/>
            <ac:spMk id="80" creationId="{E1444749-39BE-4F95-BFB7-C8DF43DE123A}"/>
          </ac:spMkLst>
        </pc:spChg>
        <pc:spChg chg="add del mod">
          <ac:chgData name="Zhao Jin" userId="cd05a825-544c-438a-9ba1-08e63db50b47" providerId="ADAL" clId="{821AB6FD-D1B0-4601-B0E5-CAB84D8B3F31}" dt="2021-03-15T08:11:09.862" v="198" actId="478"/>
          <ac:spMkLst>
            <pc:docMk/>
            <pc:sldMk cId="1813128722" sldId="617"/>
            <ac:spMk id="81" creationId="{0CA81BC2-915C-43CA-81D8-87A41E7C23EC}"/>
          </ac:spMkLst>
        </pc:spChg>
        <pc:spChg chg="mod">
          <ac:chgData name="Zhao Jin" userId="cd05a825-544c-438a-9ba1-08e63db50b47" providerId="ADAL" clId="{821AB6FD-D1B0-4601-B0E5-CAB84D8B3F31}" dt="2021-03-15T08:10:54.994" v="165"/>
          <ac:spMkLst>
            <pc:docMk/>
            <pc:sldMk cId="1813128722" sldId="617"/>
            <ac:spMk id="85" creationId="{A61965DB-30A8-4AC7-9B64-C33E3733ED25}"/>
          </ac:spMkLst>
        </pc:spChg>
        <pc:spChg chg="add mod">
          <ac:chgData name="Zhao Jin" userId="cd05a825-544c-438a-9ba1-08e63db50b47" providerId="ADAL" clId="{821AB6FD-D1B0-4601-B0E5-CAB84D8B3F31}" dt="2021-03-16T04:43:40.236" v="3766" actId="20577"/>
          <ac:spMkLst>
            <pc:docMk/>
            <pc:sldMk cId="1813128722" sldId="617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5T08:08:13.820" v="7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5T08:08:20.453" v="73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5T08:08:19.086" v="72" actId="478"/>
          <ac:grpSpMkLst>
            <pc:docMk/>
            <pc:sldMk cId="1813128722" sldId="617"/>
            <ac:grpSpMk id="39" creationId="{00000000-0000-0000-0000-000000000000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69" creationId="{82A1FE48-5400-4148-B279-FBD70BD70913}"/>
          </ac:grpSpMkLst>
        </pc:grpChg>
        <pc:grpChg chg="mod">
          <ac:chgData name="Zhao Jin" userId="cd05a825-544c-438a-9ba1-08e63db50b47" providerId="ADAL" clId="{821AB6FD-D1B0-4601-B0E5-CAB84D8B3F31}" dt="2021-03-15T08:08:28.941" v="74"/>
          <ac:grpSpMkLst>
            <pc:docMk/>
            <pc:sldMk cId="1813128722" sldId="617"/>
            <ac:grpSpMk id="70" creationId="{3B6B90F3-223B-4B1A-87F8-7FFA285AB198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74" creationId="{FA64B11B-5831-45BD-BFE6-8989FC0DAD4E}"/>
          </ac:grpSpMkLst>
        </pc:grpChg>
        <pc:grpChg chg="mod">
          <ac:chgData name="Zhao Jin" userId="cd05a825-544c-438a-9ba1-08e63db50b47" providerId="ADAL" clId="{821AB6FD-D1B0-4601-B0E5-CAB84D8B3F31}" dt="2021-03-15T08:08:34.475" v="75"/>
          <ac:grpSpMkLst>
            <pc:docMk/>
            <pc:sldMk cId="1813128722" sldId="617"/>
            <ac:grpSpMk id="75" creationId="{523C1862-F6E2-45EF-8137-73C098B4613B}"/>
          </ac:grpSpMkLst>
        </pc:grpChg>
        <pc:grpChg chg="add del mod">
          <ac:chgData name="Zhao Jin" userId="cd05a825-544c-438a-9ba1-08e63db50b47" providerId="ADAL" clId="{821AB6FD-D1B0-4601-B0E5-CAB84D8B3F31}" dt="2021-03-15T08:10:58.081" v="166" actId="478"/>
          <ac:grpSpMkLst>
            <pc:docMk/>
            <pc:sldMk cId="1813128722" sldId="617"/>
            <ac:grpSpMk id="83" creationId="{026FE799-9499-4AB3-94E0-AC39282466CD}"/>
          </ac:grpSpMkLst>
        </pc:grpChg>
        <pc:graphicFrameChg chg="add mod">
          <ac:chgData name="Zhao Jin" userId="cd05a825-544c-438a-9ba1-08e63db50b47" providerId="ADAL" clId="{821AB6FD-D1B0-4601-B0E5-CAB84D8B3F31}" dt="2021-03-15T08:12:33.040" v="290" actId="1036"/>
          <ac:graphicFrameMkLst>
            <pc:docMk/>
            <pc:sldMk cId="1813128722" sldId="617"/>
            <ac:graphicFrameMk id="82" creationId="{2EDF0335-D6CA-4B73-8CBF-809E6A0CFA42}"/>
          </ac:graphicFrameMkLst>
        </pc:graphicFrameChg>
        <pc:cxnChg chg="mod">
          <ac:chgData name="Zhao Jin" userId="cd05a825-544c-438a-9ba1-08e63db50b47" providerId="ADAL" clId="{821AB6FD-D1B0-4601-B0E5-CAB84D8B3F31}" dt="2021-03-15T08:10:54.994" v="165"/>
          <ac:cxnSpMkLst>
            <pc:docMk/>
            <pc:sldMk cId="1813128722" sldId="617"/>
            <ac:cxnSpMk id="84" creationId="{71F5F6C2-EDF6-4319-B525-E4FA4309DF8C}"/>
          </ac:cxnSpMkLst>
        </pc:cxnChg>
      </pc:sldChg>
      <pc:sldChg chg="addSp delSp modSp mod delAnim">
        <pc:chgData name="Zhao Jin" userId="cd05a825-544c-438a-9ba1-08e63db50b47" providerId="ADAL" clId="{821AB6FD-D1B0-4601-B0E5-CAB84D8B3F31}" dt="2021-03-16T04:44:35.849" v="3836" actId="14100"/>
        <pc:sldMkLst>
          <pc:docMk/>
          <pc:sldMk cId="3454948446" sldId="636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18:51.205" v="2293" actId="6549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15:52.927" v="2102" actId="20577"/>
          <ac:spMkLst>
            <pc:docMk/>
            <pc:sldMk cId="3454948446" sldId="636"/>
            <ac:spMk id="219" creationId="{921AA574-75C9-4DAE-93CA-E8554F48884B}"/>
          </ac:spMkLst>
        </pc:spChg>
        <pc:spChg chg="add del mod">
          <ac:chgData name="Zhao Jin" userId="cd05a825-544c-438a-9ba1-08e63db50b47" providerId="ADAL" clId="{821AB6FD-D1B0-4601-B0E5-CAB84D8B3F31}" dt="2021-03-16T04:15:44.317" v="2095"/>
          <ac:spMkLst>
            <pc:docMk/>
            <pc:sldMk cId="3454948446" sldId="636"/>
            <ac:spMk id="220" creationId="{014891EF-5ABF-4385-917D-AD567EDE94BB}"/>
          </ac:spMkLst>
        </pc:spChg>
        <pc:spChg chg="add mod">
          <ac:chgData name="Zhao Jin" userId="cd05a825-544c-438a-9ba1-08e63db50b47" providerId="ADAL" clId="{821AB6FD-D1B0-4601-B0E5-CAB84D8B3F31}" dt="2021-03-16T04:44:21.126" v="3831" actId="14100"/>
          <ac:spMkLst>
            <pc:docMk/>
            <pc:sldMk cId="3454948446" sldId="636"/>
            <ac:spMk id="221" creationId="{1FD890F2-6B46-490D-9E69-39B1F5C66DD2}"/>
          </ac:spMkLst>
        </pc:spChg>
        <pc:spChg chg="add mod">
          <ac:chgData name="Zhao Jin" userId="cd05a825-544c-438a-9ba1-08e63db50b47" providerId="ADAL" clId="{821AB6FD-D1B0-4601-B0E5-CAB84D8B3F31}" dt="2021-03-16T04:18:55.659" v="2296" actId="14100"/>
          <ac:spMkLst>
            <pc:docMk/>
            <pc:sldMk cId="3454948446" sldId="636"/>
            <ac:spMk id="222" creationId="{689FCCC1-5F77-4501-A120-F099E35B5B85}"/>
          </ac:spMkLst>
        </pc:spChg>
        <pc:spChg chg="add mod">
          <ac:chgData name="Zhao Jin" userId="cd05a825-544c-438a-9ba1-08e63db50b47" providerId="ADAL" clId="{821AB6FD-D1B0-4601-B0E5-CAB84D8B3F31}" dt="2021-03-16T04:19:46.538" v="2369" actId="207"/>
          <ac:spMkLst>
            <pc:docMk/>
            <pc:sldMk cId="3454948446" sldId="636"/>
            <ac:spMk id="223" creationId="{4E57D16C-F289-4E02-9D67-4F8DB43103CA}"/>
          </ac:spMkLst>
        </pc:spChg>
        <pc:spChg chg="add del mod">
          <ac:chgData name="Zhao Jin" userId="cd05a825-544c-438a-9ba1-08e63db50b47" providerId="ADAL" clId="{821AB6FD-D1B0-4601-B0E5-CAB84D8B3F31}" dt="2021-03-16T04:20:54.234" v="2500" actId="478"/>
          <ac:spMkLst>
            <pc:docMk/>
            <pc:sldMk cId="3454948446" sldId="636"/>
            <ac:spMk id="224" creationId="{3893104B-EF21-48BC-8F0E-51A108AAEBD4}"/>
          </ac:spMkLst>
        </pc:spChg>
        <pc:spChg chg="add mod">
          <ac:chgData name="Zhao Jin" userId="cd05a825-544c-438a-9ba1-08e63db50b47" providerId="ADAL" clId="{821AB6FD-D1B0-4601-B0E5-CAB84D8B3F31}" dt="2021-03-16T04:44:23.130" v="3832" actId="14100"/>
          <ac:spMkLst>
            <pc:docMk/>
            <pc:sldMk cId="3454948446" sldId="636"/>
            <ac:spMk id="225" creationId="{158BB1ED-CEF2-4476-8476-000A6877AF07}"/>
          </ac:spMkLst>
        </pc:spChg>
        <pc:spChg chg="add mod">
          <ac:chgData name="Zhao Jin" userId="cd05a825-544c-438a-9ba1-08e63db50b47" providerId="ADAL" clId="{821AB6FD-D1B0-4601-B0E5-CAB84D8B3F31}" dt="2021-03-16T04:44:35.849" v="3836" actId="14100"/>
          <ac:spMkLst>
            <pc:docMk/>
            <pc:sldMk cId="3454948446" sldId="636"/>
            <ac:spMk id="226" creationId="{52D9BBE1-5AF6-4A31-9E91-B62ED0344FDD}"/>
          </ac:spMkLst>
        </pc:spChg>
        <pc:spChg chg="add mod">
          <ac:chgData name="Zhao Jin" userId="cd05a825-544c-438a-9ba1-08e63db50b47" providerId="ADAL" clId="{821AB6FD-D1B0-4601-B0E5-CAB84D8B3F31}" dt="2021-03-16T04:44:32.797" v="3835" actId="14100"/>
          <ac:spMkLst>
            <pc:docMk/>
            <pc:sldMk cId="3454948446" sldId="636"/>
            <ac:spMk id="227" creationId="{0EC8393C-BB83-44E9-B35D-1D94A63B3E35}"/>
          </ac:spMkLst>
        </pc:spChg>
        <pc:spChg chg="mod">
          <ac:chgData name="Zhao Jin" userId="cd05a825-544c-438a-9ba1-08e63db50b47" providerId="ADAL" clId="{821AB6FD-D1B0-4601-B0E5-CAB84D8B3F31}" dt="2021-03-16T04:18:17.481" v="2275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3:16.147" v="2000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737971943" sldId="63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179750071" sldId="639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462301147" sldId="640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723901272" sldId="641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4089006062" sldId="642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514327557" sldId="64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821AB6FD-D1B0-4601-B0E5-CAB84D8B3F31}" dt="2021-03-16T04:43:36.354" v="3763" actId="6549"/>
        <pc:sldMkLst>
          <pc:docMk/>
          <pc:sldMk cId="234197343" sldId="644"/>
        </pc:sldMkLst>
        <pc:spChg chg="add del">
          <ac:chgData name="Zhao Jin" userId="cd05a825-544c-438a-9ba1-08e63db50b47" providerId="ADAL" clId="{821AB6FD-D1B0-4601-B0E5-CAB84D8B3F31}" dt="2021-03-15T08:22:46.687" v="462"/>
          <ac:spMkLst>
            <pc:docMk/>
            <pc:sldMk cId="234197343" sldId="644"/>
            <ac:spMk id="2" creationId="{85070F60-3C0A-4818-A190-AD158D0A6A32}"/>
          </ac:spMkLst>
        </pc:spChg>
        <pc:spChg chg="add del mod">
          <ac:chgData name="Zhao Jin" userId="cd05a825-544c-438a-9ba1-08e63db50b47" providerId="ADAL" clId="{821AB6FD-D1B0-4601-B0E5-CAB84D8B3F31}" dt="2021-03-15T08:33:58.162" v="1077"/>
          <ac:spMkLst>
            <pc:docMk/>
            <pc:sldMk cId="234197343" sldId="644"/>
            <ac:spMk id="13" creationId="{05DD73FE-A71C-4CAC-8A94-AAA934DE3AEF}"/>
          </ac:spMkLst>
        </pc:spChg>
        <pc:spChg chg="mod">
          <ac:chgData name="Zhao Jin" userId="cd05a825-544c-438a-9ba1-08e63db50b47" providerId="ADAL" clId="{821AB6FD-D1B0-4601-B0E5-CAB84D8B3F31}" dt="2021-03-15T08:52:39.873" v="1914" actId="20577"/>
          <ac:spMkLst>
            <pc:docMk/>
            <pc:sldMk cId="234197343" sldId="644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5T08:24:12.058" v="550" actId="207"/>
          <ac:spMkLst>
            <pc:docMk/>
            <pc:sldMk cId="234197343" sldId="644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36.354" v="3763" actId="6549"/>
          <ac:spMkLst>
            <pc:docMk/>
            <pc:sldMk cId="234197343" sldId="644"/>
            <ac:spMk id="86" creationId="{A1045315-EC0F-46BF-877D-984B4C79A709}"/>
          </ac:spMkLst>
        </pc:spChg>
        <pc:graphicFrameChg chg="add mod modGraphic">
          <ac:chgData name="Zhao Jin" userId="cd05a825-544c-438a-9ba1-08e63db50b47" providerId="ADAL" clId="{821AB6FD-D1B0-4601-B0E5-CAB84D8B3F31}" dt="2021-03-15T08:41:42.326" v="1733" actId="1076"/>
          <ac:graphicFrameMkLst>
            <pc:docMk/>
            <pc:sldMk cId="234197343" sldId="644"/>
            <ac:graphicFrameMk id="10" creationId="{EA87E232-4FE4-47AF-9D1D-1470DF57C60B}"/>
          </ac:graphicFrameMkLst>
        </pc:graphicFrameChg>
        <pc:graphicFrameChg chg="del">
          <ac:chgData name="Zhao Jin" userId="cd05a825-544c-438a-9ba1-08e63db50b47" providerId="ADAL" clId="{821AB6FD-D1B0-4601-B0E5-CAB84D8B3F31}" dt="2021-03-15T08:25:21.478" v="583" actId="478"/>
          <ac:graphicFrameMkLst>
            <pc:docMk/>
            <pc:sldMk cId="234197343" sldId="644"/>
            <ac:graphicFrameMk id="82" creationId="{2EDF0335-D6CA-4B73-8CBF-809E6A0CFA42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44.477" v="3767" actId="6549"/>
        <pc:sldMkLst>
          <pc:docMk/>
          <pc:sldMk cId="81373691" sldId="645"/>
        </pc:sldMkLst>
        <pc:spChg chg="add mod">
          <ac:chgData name="Zhao Jin" userId="cd05a825-544c-438a-9ba1-08e63db50b47" providerId="ADAL" clId="{821AB6FD-D1B0-4601-B0E5-CAB84D8B3F31}" dt="2021-03-16T04:33:55.462" v="3357" actId="20577"/>
          <ac:spMkLst>
            <pc:docMk/>
            <pc:sldMk cId="81373691" sldId="645"/>
            <ac:spMk id="9" creationId="{CA830449-8F73-41C7-A511-496EA8827B16}"/>
          </ac:spMkLst>
        </pc:spChg>
        <pc:spChg chg="add del mod">
          <ac:chgData name="Zhao Jin" userId="cd05a825-544c-438a-9ba1-08e63db50b47" providerId="ADAL" clId="{821AB6FD-D1B0-4601-B0E5-CAB84D8B3F31}" dt="2021-03-15T08:32:55.901" v="1026"/>
          <ac:spMkLst>
            <pc:docMk/>
            <pc:sldMk cId="81373691" sldId="645"/>
            <ac:spMk id="10" creationId="{BD746E35-69A4-447D-8B2F-8E0FCFA3F548}"/>
          </ac:spMkLst>
        </pc:spChg>
        <pc:spChg chg="mod">
          <ac:chgData name="Zhao Jin" userId="cd05a825-544c-438a-9ba1-08e63db50b47" providerId="ADAL" clId="{821AB6FD-D1B0-4601-B0E5-CAB84D8B3F31}" dt="2021-03-15T08:52:31.165" v="1912" actId="207"/>
          <ac:spMkLst>
            <pc:docMk/>
            <pc:sldMk cId="81373691" sldId="645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43:44.477" v="3767" actId="6549"/>
          <ac:spMkLst>
            <pc:docMk/>
            <pc:sldMk cId="81373691" sldId="645"/>
            <ac:spMk id="86" creationId="{A1045315-EC0F-46BF-877D-984B4C79A709}"/>
          </ac:spMkLst>
        </pc:spChg>
        <pc:graphicFrameChg chg="add del mod modGraphic">
          <ac:chgData name="Zhao Jin" userId="cd05a825-544c-438a-9ba1-08e63db50b47" providerId="ADAL" clId="{821AB6FD-D1B0-4601-B0E5-CAB84D8B3F31}" dt="2021-03-15T08:32:40.281" v="1023" actId="478"/>
          <ac:graphicFrameMkLst>
            <pc:docMk/>
            <pc:sldMk cId="81373691" sldId="645"/>
            <ac:graphicFrameMk id="8" creationId="{8FF924C3-2E2F-4AF4-99D8-BB9DD1860B50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22.378" v="3759" actId="20577"/>
        <pc:sldMkLst>
          <pc:docMk/>
          <pc:sldMk cId="2051865563" sldId="646"/>
        </pc:sldMkLst>
        <pc:spChg chg="add mod">
          <ac:chgData name="Zhao Jin" userId="cd05a825-544c-438a-9ba1-08e63db50b47" providerId="ADAL" clId="{821AB6FD-D1B0-4601-B0E5-CAB84D8B3F31}" dt="2021-03-16T04:40:01.516" v="3668" actId="6549"/>
          <ac:spMkLst>
            <pc:docMk/>
            <pc:sldMk cId="2051865563" sldId="646"/>
            <ac:spMk id="9" creationId="{C18DC808-EE89-4B82-9830-7F22065249CF}"/>
          </ac:spMkLst>
        </pc:spChg>
        <pc:spChg chg="mod">
          <ac:chgData name="Zhao Jin" userId="cd05a825-544c-438a-9ba1-08e63db50b47" providerId="ADAL" clId="{821AB6FD-D1B0-4601-B0E5-CAB84D8B3F31}" dt="2021-03-16T04:31:54.639" v="3207" actId="20577"/>
          <ac:spMkLst>
            <pc:docMk/>
            <pc:sldMk cId="2051865563" sldId="646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34:18.019" v="3407" actId="207"/>
          <ac:spMkLst>
            <pc:docMk/>
            <pc:sldMk cId="2051865563" sldId="646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22.378" v="3759" actId="20577"/>
          <ac:spMkLst>
            <pc:docMk/>
            <pc:sldMk cId="2051865563" sldId="646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6T04:24:47.617" v="2840" actId="6549"/>
          <ac:spMkLst>
            <pc:docMk/>
            <pc:sldMk cId="2051865563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821AB6FD-D1B0-4601-B0E5-CAB84D8B3F31}" dt="2021-03-16T04:31:50.961" v="3204" actId="478"/>
          <ac:graphicFrameMkLst>
            <pc:docMk/>
            <pc:sldMk cId="2051865563" sldId="646"/>
            <ac:graphicFrameMk id="82" creationId="{2EDF0335-D6CA-4B73-8CBF-809E6A0CFA42}"/>
          </ac:graphicFrameMkLst>
        </pc:graphicFrameChg>
      </pc:sldChg>
      <pc:sldChg chg="add del">
        <pc:chgData name="Zhao Jin" userId="cd05a825-544c-438a-9ba1-08e63db50b47" providerId="ADAL" clId="{821AB6FD-D1B0-4601-B0E5-CAB84D8B3F31}" dt="2021-03-15T08:28:26.958" v="847"/>
        <pc:sldMkLst>
          <pc:docMk/>
          <pc:sldMk cId="3122423266" sldId="646"/>
        </pc:sldMkLst>
      </pc:sldChg>
      <pc:sldChg chg="addSp delSp modSp add mod">
        <pc:chgData name="Zhao Jin" userId="cd05a825-544c-438a-9ba1-08e63db50b47" providerId="ADAL" clId="{821AB6FD-D1B0-4601-B0E5-CAB84D8B3F31}" dt="2021-03-16T04:45:20.543" v="3937" actId="1076"/>
        <pc:sldMkLst>
          <pc:docMk/>
          <pc:sldMk cId="2015606488" sldId="647"/>
        </pc:sldMkLst>
        <pc:spChg chg="add mod">
          <ac:chgData name="Zhao Jin" userId="cd05a825-544c-438a-9ba1-08e63db50b47" providerId="ADAL" clId="{821AB6FD-D1B0-4601-B0E5-CAB84D8B3F31}" dt="2021-03-16T04:45:20.543" v="3937" actId="1076"/>
          <ac:spMkLst>
            <pc:docMk/>
            <pc:sldMk cId="2015606488" sldId="647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42:48.636" v="3748" actId="20577"/>
          <ac:spMkLst>
            <pc:docMk/>
            <pc:sldMk cId="2015606488" sldId="647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2:30.232" v="3709" actId="14100"/>
          <ac:spMkLst>
            <pc:docMk/>
            <pc:sldMk cId="2015606488" sldId="647"/>
            <ac:spMk id="219" creationId="{921AA574-75C9-4DAE-93CA-E8554F48884B}"/>
          </ac:spMkLst>
        </pc:spChg>
        <pc:spChg chg="del">
          <ac:chgData name="Zhao Jin" userId="cd05a825-544c-438a-9ba1-08e63db50b47" providerId="ADAL" clId="{821AB6FD-D1B0-4601-B0E5-CAB84D8B3F31}" dt="2021-03-16T04:42:26.795" v="3708" actId="478"/>
          <ac:spMkLst>
            <pc:docMk/>
            <pc:sldMk cId="2015606488" sldId="647"/>
            <ac:spMk id="221" creationId="{1FD890F2-6B46-490D-9E69-39B1F5C66DD2}"/>
          </ac:spMkLst>
        </pc:spChg>
        <pc:spChg chg="mod">
          <ac:chgData name="Zhao Jin" userId="cd05a825-544c-438a-9ba1-08e63db50b47" providerId="ADAL" clId="{821AB6FD-D1B0-4601-B0E5-CAB84D8B3F31}" dt="2021-03-16T04:44:47.213" v="3837" actId="20577"/>
          <ac:spMkLst>
            <pc:docMk/>
            <pc:sldMk cId="2015606488" sldId="647"/>
            <ac:spMk id="222" creationId="{689FCCC1-5F77-4501-A120-F099E35B5B85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3" creationId="{4E57D16C-F289-4E02-9D67-4F8DB43103CA}"/>
          </ac:spMkLst>
        </pc:spChg>
        <pc:spChg chg="mod">
          <ac:chgData name="Zhao Jin" userId="cd05a825-544c-438a-9ba1-08e63db50b47" providerId="ADAL" clId="{821AB6FD-D1B0-4601-B0E5-CAB84D8B3F31}" dt="2021-03-16T04:42:44.495" v="3745" actId="1076"/>
          <ac:spMkLst>
            <pc:docMk/>
            <pc:sldMk cId="2015606488" sldId="647"/>
            <ac:spMk id="225" creationId="{158BB1ED-CEF2-4476-8476-000A6877AF07}"/>
          </ac:spMkLst>
        </pc:spChg>
        <pc:spChg chg="del">
          <ac:chgData name="Zhao Jin" userId="cd05a825-544c-438a-9ba1-08e63db50b47" providerId="ADAL" clId="{821AB6FD-D1B0-4601-B0E5-CAB84D8B3F31}" dt="2021-03-16T04:42:58.044" v="3750" actId="478"/>
          <ac:spMkLst>
            <pc:docMk/>
            <pc:sldMk cId="2015606488" sldId="647"/>
            <ac:spMk id="226" creationId="{52D9BBE1-5AF6-4A31-9E91-B62ED0344FDD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7" creationId="{0EC8393C-BB83-44E9-B35D-1D94A63B3E35}"/>
          </ac:spMkLst>
        </pc:spChg>
      </pc:sldChg>
      <pc:sldChg chg="add del">
        <pc:chgData name="Zhao Jin" userId="cd05a825-544c-438a-9ba1-08e63db50b47" providerId="ADAL" clId="{821AB6FD-D1B0-4601-B0E5-CAB84D8B3F31}" dt="2021-03-16T04:32:06.609" v="3209"/>
        <pc:sldMkLst>
          <pc:docMk/>
          <pc:sldMk cId="2289419289" sldId="647"/>
        </pc:sldMkLst>
      </pc:sldChg>
      <pc:sldChg chg="addSp delSp modSp add mod">
        <pc:chgData name="Zhao Jin" userId="cd05a825-544c-438a-9ba1-08e63db50b47" providerId="ADAL" clId="{821AB6FD-D1B0-4601-B0E5-CAB84D8B3F31}" dt="2021-03-16T04:50:01.090" v="4214" actId="20577"/>
        <pc:sldMkLst>
          <pc:docMk/>
          <pc:sldMk cId="4152505185" sldId="648"/>
        </pc:sldMkLst>
        <pc:spChg chg="add mod">
          <ac:chgData name="Zhao Jin" userId="cd05a825-544c-438a-9ba1-08e63db50b47" providerId="ADAL" clId="{821AB6FD-D1B0-4601-B0E5-CAB84D8B3F31}" dt="2021-03-16T04:49:53.006" v="4193" actId="1076"/>
          <ac:spMkLst>
            <pc:docMk/>
            <pc:sldMk cId="4152505185" sldId="648"/>
            <ac:spMk id="10" creationId="{BEBB93C0-F4B3-4560-9E04-830B5F9FF7B7}"/>
          </ac:spMkLst>
        </pc:spChg>
        <pc:spChg chg="del">
          <ac:chgData name="Zhao Jin" userId="cd05a825-544c-438a-9ba1-08e63db50b47" providerId="ADAL" clId="{821AB6FD-D1B0-4601-B0E5-CAB84D8B3F31}" dt="2021-03-16T04:47:14.141" v="4103" actId="478"/>
          <ac:spMkLst>
            <pc:docMk/>
            <pc:sldMk cId="4152505185" sldId="648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50:01.090" v="4214" actId="20577"/>
          <ac:spMkLst>
            <pc:docMk/>
            <pc:sldMk cId="4152505185" sldId="648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5:53.635" v="3957" actId="20577"/>
          <ac:spMkLst>
            <pc:docMk/>
            <pc:sldMk cId="4152505185" sldId="648"/>
            <ac:spMk id="219" creationId="{921AA574-75C9-4DAE-93CA-E8554F48884B}"/>
          </ac:spMkLst>
        </pc:spChg>
        <pc:spChg chg="mod">
          <ac:chgData name="Zhao Jin" userId="cd05a825-544c-438a-9ba1-08e63db50b47" providerId="ADAL" clId="{821AB6FD-D1B0-4601-B0E5-CAB84D8B3F31}" dt="2021-03-16T04:49:48.917" v="4191" actId="14100"/>
          <ac:spMkLst>
            <pc:docMk/>
            <pc:sldMk cId="4152505185" sldId="648"/>
            <ac:spMk id="222" creationId="{689FCCC1-5F77-4501-A120-F099E35B5B85}"/>
          </ac:spMkLst>
        </pc:spChg>
        <pc:spChg chg="mod">
          <ac:chgData name="Zhao Jin" userId="cd05a825-544c-438a-9ba1-08e63db50b47" providerId="ADAL" clId="{821AB6FD-D1B0-4601-B0E5-CAB84D8B3F31}" dt="2021-03-16T04:47:05.529" v="4102" actId="14100"/>
          <ac:spMkLst>
            <pc:docMk/>
            <pc:sldMk cId="4152505185" sldId="648"/>
            <ac:spMk id="225" creationId="{158BB1ED-CEF2-4476-8476-000A6877AF07}"/>
          </ac:spMkLst>
        </pc:spChg>
      </pc:sldChg>
      <pc:sldChg chg="add del">
        <pc:chgData name="Zhao Jin" userId="cd05a825-544c-438a-9ba1-08e63db50b47" providerId="ADAL" clId="{821AB6FD-D1B0-4601-B0E5-CAB84D8B3F31}" dt="2021-03-16T04:50:21.287" v="4216" actId="47"/>
        <pc:sldMkLst>
          <pc:docMk/>
          <pc:sldMk cId="2249741987" sldId="649"/>
        </pc:sldMkLst>
      </pc:sldChg>
      <pc:sldChg chg="add del">
        <pc:chgData name="Zhao Jin" userId="cd05a825-544c-438a-9ba1-08e63db50b47" providerId="ADAL" clId="{821AB6FD-D1B0-4601-B0E5-CAB84D8B3F31}" dt="2021-03-16T04:45:59.342" v="3970"/>
        <pc:sldMkLst>
          <pc:docMk/>
          <pc:sldMk cId="2307086562" sldId="649"/>
        </pc:sldMkLst>
      </pc:sldChg>
      <pc:sldMasterChg chg="modSp modSldLayout">
        <pc:chgData name="Zhao Jin" userId="cd05a825-544c-438a-9ba1-08e63db50b47" providerId="ADAL" clId="{821AB6FD-D1B0-4601-B0E5-CAB84D8B3F31}" dt="2021-03-10T04:11:32.433" v="35"/>
        <pc:sldMasterMkLst>
          <pc:docMk/>
          <pc:sldMasterMk cId="0" sldId="2147485087"/>
        </pc:sldMaster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fgets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ptr_to_str</a:t>
            </a:r>
            <a:r>
              <a:rPr lang="en-US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–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7" y="2176699"/>
            <a:ext cx="319231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*array[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572000" y="2176699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44"/>
              </p:ext>
            </p:extLst>
          </p:nvPr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9" y="3352734"/>
            <a:ext cx="333528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707426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</a:t>
            </a:r>
            <a:r>
              <a:rPr lang="en-US" sz="2400"/>
              <a:t>Assignment 8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13,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28 and 29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13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29: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52903"/>
              </p:ext>
            </p:extLst>
          </p:nvPr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world" with a new line".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634"/>
              </p:ext>
            </p:extLst>
          </p:nvPr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</a:t>
            </a:r>
            <a:r>
              <a:rPr lang="en-US" dirty="0" err="1"/>
              <a:t>formating</a:t>
            </a:r>
            <a:r>
              <a:rPr lang="en-US" dirty="0"/>
              <a:t>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space.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Flags: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+d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the sign (+ or -) of the number.</a:t>
            </a:r>
            <a:endParaRPr lang="en-US" sz="2000" kern="0" dirty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Flags with </a:t>
            </a:r>
            <a:r>
              <a:rPr lang="en-US" sz="2000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kern="0" dirty="0">
                <a:latin typeface="+mn-lt"/>
                <a:cs typeface="+mn-cs"/>
              </a:rPr>
              <a:t>recision: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</a:t>
            </a:r>
            <a:endParaRPr lang="en-US" sz="20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59850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59850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stack frame for non-existent values.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6164494" y="5428283"/>
            <a:ext cx="20616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input may contain specifiers.</a:t>
            </a:r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ym typeface="Wingdings" panose="05000000000000000000" pitchFamily="2" charset="2"/>
              </a:rPr>
              <a:t>Stop when a delimiter is reached, or conversion fails.</a:t>
            </a:r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976112"/>
            <a:ext cx="278900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may have failed.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14414</TotalTime>
  <Words>947</Words>
  <Application>Microsoft Office PowerPoint</Application>
  <PresentationFormat>On-screen Show (4:3)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29: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2021-03-22T04:34:04Z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