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02" r:id="rId3"/>
    <p:sldId id="603" r:id="rId4"/>
    <p:sldId id="626" r:id="rId5"/>
    <p:sldId id="604" r:id="rId6"/>
    <p:sldId id="605" r:id="rId7"/>
    <p:sldId id="627" r:id="rId8"/>
    <p:sldId id="596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66FF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5CF3A-8D58-4DDC-825F-2502DA50F8EC}" v="688" dt="2021-03-29T09:09:28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D405CF3A-8D58-4DDC-825F-2502DA50F8EC}"/>
    <pc:docChg chg="undo custSel addSld delSld modSld sldOrd">
      <pc:chgData name="Zhao Jin" userId="cd05a825-544c-438a-9ba1-08e63db50b47" providerId="ADAL" clId="{D405CF3A-8D58-4DDC-825F-2502DA50F8EC}" dt="2021-03-30T08:04:41.386" v="1314" actId="5793"/>
      <pc:docMkLst>
        <pc:docMk/>
      </pc:docMkLst>
      <pc:sldChg chg="modSp mod">
        <pc:chgData name="Zhao Jin" userId="cd05a825-544c-438a-9ba1-08e63db50b47" providerId="ADAL" clId="{D405CF3A-8D58-4DDC-825F-2502DA50F8EC}" dt="2021-03-10T03:37:47.836" v="2" actId="20577"/>
        <pc:sldMkLst>
          <pc:docMk/>
          <pc:sldMk cId="0" sldId="256"/>
        </pc:sldMkLst>
        <pc:spChg chg="mod">
          <ac:chgData name="Zhao Jin" userId="cd05a825-544c-438a-9ba1-08e63db50b47" providerId="ADAL" clId="{D405CF3A-8D58-4DDC-825F-2502DA50F8EC}" dt="2021-03-10T03:37:47.836" v="2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D405CF3A-8D58-4DDC-825F-2502DA50F8EC}" dt="2021-03-30T08:04:41.386" v="1314" actId="5793"/>
        <pc:sldMkLst>
          <pc:docMk/>
          <pc:sldMk cId="4078418712" sldId="525"/>
        </pc:sldMkLst>
        <pc:spChg chg="mod">
          <ac:chgData name="Zhao Jin" userId="cd05a825-544c-438a-9ba1-08e63db50b47" providerId="ADAL" clId="{D405CF3A-8D58-4DDC-825F-2502DA50F8EC}" dt="2021-03-30T08:04:41.386" v="1314" actId="5793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427618944" sldId="553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D405CF3A-8D58-4DDC-825F-2502DA50F8EC}" dt="2021-03-30T08:03:51.907" v="1289" actId="20577"/>
        <pc:sldMkLst>
          <pc:docMk/>
          <pc:sldMk cId="3056023935" sldId="596"/>
        </pc:sldMkLst>
        <pc:spChg chg="add del mod">
          <ac:chgData name="Zhao Jin" userId="cd05a825-544c-438a-9ba1-08e63db50b47" providerId="ADAL" clId="{D405CF3A-8D58-4DDC-825F-2502DA50F8EC}" dt="2021-03-29T09:05:42.520" v="858" actId="478"/>
          <ac:spMkLst>
            <pc:docMk/>
            <pc:sldMk cId="3056023935" sldId="596"/>
            <ac:spMk id="3" creationId="{1BA57212-C639-4AF8-B413-101CB2043095}"/>
          </ac:spMkLst>
        </pc:spChg>
        <pc:spChg chg="mod">
          <ac:chgData name="Zhao Jin" userId="cd05a825-544c-438a-9ba1-08e63db50b47" providerId="ADAL" clId="{D405CF3A-8D58-4DDC-825F-2502DA50F8EC}" dt="2021-03-29T09:11:06.599" v="1246"/>
          <ac:spMkLst>
            <pc:docMk/>
            <pc:sldMk cId="3056023935" sldId="596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9:05:40.709" v="857" actId="478"/>
          <ac:spMkLst>
            <pc:docMk/>
            <pc:sldMk cId="3056023935" sldId="596"/>
            <ac:spMk id="8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9:47.607" v="1197" actId="1035"/>
          <ac:spMkLst>
            <pc:docMk/>
            <pc:sldMk cId="3056023935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9:09:47.607" v="1197" actId="1035"/>
          <ac:spMkLst>
            <pc:docMk/>
            <pc:sldMk cId="3056023935" sldId="596"/>
            <ac:spMk id="10" creationId="{46782AF2-AA4A-4243-84D2-A48349DF920C}"/>
          </ac:spMkLst>
        </pc:spChg>
        <pc:spChg chg="mod">
          <ac:chgData name="Zhao Jin" userId="cd05a825-544c-438a-9ba1-08e63db50b47" providerId="ADAL" clId="{D405CF3A-8D58-4DDC-825F-2502DA50F8EC}" dt="2021-03-30T08:03:51.907" v="1289" actId="20577"/>
          <ac:spMkLst>
            <pc:docMk/>
            <pc:sldMk cId="3056023935" sldId="596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4.775" v="11" actId="478"/>
          <ac:spMkLst>
            <pc:docMk/>
            <pc:sldMk cId="3056023935" sldId="596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542002799" sldId="60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542002799" sldId="602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D405CF3A-8D58-4DDC-825F-2502DA50F8EC}" dt="2021-03-29T09:10:55.096" v="1240" actId="20577"/>
        <pc:sldMkLst>
          <pc:docMk/>
          <pc:sldMk cId="2840099445" sldId="602"/>
        </pc:sldMkLst>
        <pc:spChg chg="mod">
          <ac:chgData name="Zhao Jin" userId="cd05a825-544c-438a-9ba1-08e63db50b47" providerId="ADAL" clId="{D405CF3A-8D58-4DDC-825F-2502DA50F8EC}" dt="2021-03-29T09:10:55.096" v="1240" actId="20577"/>
          <ac:spMkLst>
            <pc:docMk/>
            <pc:sldMk cId="2840099445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33.670" v="1227" actId="207"/>
          <ac:spMkLst>
            <pc:docMk/>
            <pc:sldMk cId="2840099445" sldId="602"/>
            <ac:spMk id="5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06.240" v="1216" actId="20577"/>
          <ac:spMkLst>
            <pc:docMk/>
            <pc:sldMk cId="2840099445" sldId="602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1.130" v="7" actId="478"/>
          <ac:spMkLst>
            <pc:docMk/>
            <pc:sldMk cId="2840099445" sldId="602"/>
            <ac:spMk id="14340" creationId="{00000000-0000-0000-0000-000000000000}"/>
          </ac:spMkLst>
        </pc:spChg>
        <pc:cxnChg chg="add mod">
          <ac:chgData name="Zhao Jin" userId="cd05a825-544c-438a-9ba1-08e63db50b47" providerId="ADAL" clId="{D405CF3A-8D58-4DDC-825F-2502DA50F8EC}" dt="2021-03-29T08:56:37.009" v="340" actId="692"/>
          <ac:cxnSpMkLst>
            <pc:docMk/>
            <pc:sldMk cId="2840099445" sldId="602"/>
            <ac:cxnSpMk id="3" creationId="{A60D94F8-23DF-4014-8D7B-4FB3719A0DEC}"/>
          </ac:cxnSpMkLst>
        </pc:cxnChg>
        <pc:cxnChg chg="add mod">
          <ac:chgData name="Zhao Jin" userId="cd05a825-544c-438a-9ba1-08e63db50b47" providerId="ADAL" clId="{D405CF3A-8D58-4DDC-825F-2502DA50F8EC}" dt="2021-03-29T08:56:50.819" v="347" actId="14100"/>
          <ac:cxnSpMkLst>
            <pc:docMk/>
            <pc:sldMk cId="2840099445" sldId="602"/>
            <ac:cxnSpMk id="9" creationId="{B2A70A6E-498B-4053-9F49-5A343AF62E27}"/>
          </ac:cxnSpMkLst>
        </pc:cxnChg>
        <pc:cxnChg chg="add mod">
          <ac:chgData name="Zhao Jin" userId="cd05a825-544c-438a-9ba1-08e63db50b47" providerId="ADAL" clId="{D405CF3A-8D58-4DDC-825F-2502DA50F8EC}" dt="2021-03-29T08:56:48.045" v="346" actId="14100"/>
          <ac:cxnSpMkLst>
            <pc:docMk/>
            <pc:sldMk cId="2840099445" sldId="602"/>
            <ac:cxnSpMk id="13" creationId="{73F25462-7C83-460A-B156-4D69B724C45F}"/>
          </ac:cxnSpMkLst>
        </pc:cxnChg>
      </pc:sldChg>
      <pc:sldChg chg="addSp delSp modSp add mod ord delAnim">
        <pc:chgData name="Zhao Jin" userId="cd05a825-544c-438a-9ba1-08e63db50b47" providerId="ADAL" clId="{D405CF3A-8D58-4DDC-825F-2502DA50F8EC}" dt="2021-03-29T09:10:58.230" v="1241"/>
        <pc:sldMkLst>
          <pc:docMk/>
          <pc:sldMk cId="657864584" sldId="603"/>
        </pc:sldMkLst>
        <pc:spChg chg="mod">
          <ac:chgData name="Zhao Jin" userId="cd05a825-544c-438a-9ba1-08e63db50b47" providerId="ADAL" clId="{D405CF3A-8D58-4DDC-825F-2502DA50F8EC}" dt="2021-03-29T09:10:58.230" v="1241"/>
          <ac:spMkLst>
            <pc:docMk/>
            <pc:sldMk cId="657864584" sldId="603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8:54:51.633" v="223" actId="478"/>
          <ac:spMkLst>
            <pc:docMk/>
            <pc:sldMk cId="657864584" sldId="603"/>
            <ac:spMk id="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3:43.241" v="106" actId="478"/>
          <ac:spMkLst>
            <pc:docMk/>
            <pc:sldMk cId="657864584" sldId="603"/>
            <ac:spMk id="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8:55:58.001" v="327" actId="207"/>
          <ac:spMkLst>
            <pc:docMk/>
            <pc:sldMk cId="657864584" sldId="603"/>
            <ac:spMk id="10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8:55:44.057" v="325" actId="1036"/>
          <ac:spMkLst>
            <pc:docMk/>
            <pc:sldMk cId="657864584" sldId="603"/>
            <ac:spMk id="11" creationId="{62844EAD-D795-43ED-9D25-0D3A3D1F6F06}"/>
          </ac:spMkLst>
        </pc:spChg>
        <pc:spChg chg="mod">
          <ac:chgData name="Zhao Jin" userId="cd05a825-544c-438a-9ba1-08e63db50b47" providerId="ADAL" clId="{D405CF3A-8D58-4DDC-825F-2502DA50F8EC}" dt="2021-03-29T08:57:12.208" v="386" actId="20577"/>
          <ac:spMkLst>
            <pc:docMk/>
            <pc:sldMk cId="657864584" sldId="603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2.070" v="8" actId="478"/>
          <ac:spMkLst>
            <pc:docMk/>
            <pc:sldMk cId="657864584" sldId="603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D405CF3A-8D58-4DDC-825F-2502DA50F8EC}" dt="2021-03-30T08:03:45.884" v="1286" actId="20577"/>
        <pc:sldMkLst>
          <pc:docMk/>
          <pc:sldMk cId="2266731302" sldId="604"/>
        </pc:sldMkLst>
        <pc:spChg chg="add del mod">
          <ac:chgData name="Zhao Jin" userId="cd05a825-544c-438a-9ba1-08e63db50b47" providerId="ADAL" clId="{D405CF3A-8D58-4DDC-825F-2502DA50F8EC}" dt="2021-03-29T09:03:18.067" v="645" actId="478"/>
          <ac:spMkLst>
            <pc:docMk/>
            <pc:sldMk cId="2266731302" sldId="604"/>
            <ac:spMk id="3" creationId="{EB4F4114-01C7-41AF-88D1-DDE8226C27A3}"/>
          </ac:spMkLst>
        </pc:spChg>
        <pc:spChg chg="mod">
          <ac:chgData name="Zhao Jin" userId="cd05a825-544c-438a-9ba1-08e63db50b47" providerId="ADAL" clId="{D405CF3A-8D58-4DDC-825F-2502DA50F8EC}" dt="2021-03-29T09:11:02.078" v="1243"/>
          <ac:spMkLst>
            <pc:docMk/>
            <pc:sldMk cId="2266731302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1:11.828" v="541" actId="6549"/>
          <ac:spMkLst>
            <pc:docMk/>
            <pc:sldMk cId="2266731302" sldId="604"/>
            <ac:spMk id="3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11.304" v="589" actId="20577"/>
          <ac:spMkLst>
            <pc:docMk/>
            <pc:sldMk cId="2266731302" sldId="604"/>
            <ac:spMk id="37" creationId="{00000000-0000-0000-0000-000000000000}"/>
          </ac:spMkLst>
        </pc:spChg>
        <pc:spChg chg="add del mod">
          <ac:chgData name="Zhao Jin" userId="cd05a825-544c-438a-9ba1-08e63db50b47" providerId="ADAL" clId="{D405CF3A-8D58-4DDC-825F-2502DA50F8EC}" dt="2021-03-29T09:03:20.238" v="647"/>
          <ac:spMkLst>
            <pc:docMk/>
            <pc:sldMk cId="2266731302" sldId="604"/>
            <ac:spMk id="38" creationId="{484D45C4-6B20-4798-B401-610022CD8C78}"/>
          </ac:spMkLst>
        </pc:spChg>
        <pc:spChg chg="add del mod">
          <ac:chgData name="Zhao Jin" userId="cd05a825-544c-438a-9ba1-08e63db50b47" providerId="ADAL" clId="{D405CF3A-8D58-4DDC-825F-2502DA50F8EC}" dt="2021-03-30T08:03:45.884" v="1286" actId="20577"/>
          <ac:spMkLst>
            <pc:docMk/>
            <pc:sldMk cId="2266731302" sldId="604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10:47.179" v="1228" actId="478"/>
          <ac:spMkLst>
            <pc:docMk/>
            <pc:sldMk cId="2266731302" sldId="604"/>
            <ac:spMk id="14340" creationId="{00000000-0000-0000-0000-000000000000}"/>
          </ac:spMkLst>
        </pc:s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14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0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4" creationId="{00000000-0000-0000-0000-000000000000}"/>
          </ac:grpSpMkLst>
        </pc:gr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489370454" sldId="60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489370454" sldId="605"/>
            <ac:spMk id="7" creationId="{00000000-0000-0000-0000-000000000000}"/>
          </ac:spMkLst>
        </pc:spChg>
      </pc:sldChg>
      <pc:sldChg chg="delSp modSp add mod delAnim modAnim">
        <pc:chgData name="Zhao Jin" userId="cd05a825-544c-438a-9ba1-08e63db50b47" providerId="ADAL" clId="{D405CF3A-8D58-4DDC-825F-2502DA50F8EC}" dt="2021-03-30T08:03:48.322" v="1287" actId="20577"/>
        <pc:sldMkLst>
          <pc:docMk/>
          <pc:sldMk cId="3047898109" sldId="605"/>
        </pc:sldMkLst>
        <pc:spChg chg="mod">
          <ac:chgData name="Zhao Jin" userId="cd05a825-544c-438a-9ba1-08e63db50b47" providerId="ADAL" clId="{D405CF3A-8D58-4DDC-825F-2502DA50F8EC}" dt="2021-03-29T09:11:03.598" v="1244"/>
          <ac:spMkLst>
            <pc:docMk/>
            <pc:sldMk cId="3047898109" sldId="605"/>
            <ac:spMk id="7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09:30.472" v="1178" actId="478"/>
          <ac:spMkLst>
            <pc:docMk/>
            <pc:sldMk cId="3047898109" sldId="605"/>
            <ac:spMk id="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8:28.824" v="454" actId="478"/>
          <ac:spMkLst>
            <pc:docMk/>
            <pc:sldMk cId="3047898109" sldId="605"/>
            <ac:spMk id="3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9:51.112" v="1201" actId="1035"/>
          <ac:spMkLst>
            <pc:docMk/>
            <pc:sldMk cId="3047898109" sldId="605"/>
            <ac:spMk id="40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0.450" v="392" actId="478"/>
          <ac:spMkLst>
            <pc:docMk/>
            <pc:sldMk cId="3047898109" sldId="605"/>
            <ac:spMk id="41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2.176" v="393" actId="478"/>
          <ac:spMkLst>
            <pc:docMk/>
            <pc:sldMk cId="3047898109" sldId="605"/>
            <ac:spMk id="4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48.322" v="1287" actId="20577"/>
          <ac:spMkLst>
            <pc:docMk/>
            <pc:sldMk cId="3047898109" sldId="605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3.753" v="10" actId="478"/>
          <ac:spMkLst>
            <pc:docMk/>
            <pc:sldMk cId="3047898109" sldId="605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640598186" sldId="606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640598186" sldId="606"/>
            <ac:spMk id="7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5.703" v="1202" actId="47"/>
        <pc:sldMkLst>
          <pc:docMk/>
          <pc:sldMk cId="3170227100" sldId="607"/>
        </pc:sldMkLst>
        <pc:spChg chg="del">
          <ac:chgData name="Zhao Jin" userId="cd05a825-544c-438a-9ba1-08e63db50b47" providerId="ADAL" clId="{D405CF3A-8D58-4DDC-825F-2502DA50F8EC}" dt="2021-03-29T08:51:35.571" v="12" actId="478"/>
          <ac:spMkLst>
            <pc:docMk/>
            <pc:sldMk cId="3170227100" sldId="607"/>
            <ac:spMk id="14340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6.632" v="1203" actId="47"/>
        <pc:sldMkLst>
          <pc:docMk/>
          <pc:sldMk cId="4252117905" sldId="608"/>
        </pc:sldMkLst>
        <pc:spChg chg="del">
          <ac:chgData name="Zhao Jin" userId="cd05a825-544c-438a-9ba1-08e63db50b47" providerId="ADAL" clId="{D405CF3A-8D58-4DDC-825F-2502DA50F8EC}" dt="2021-03-29T08:51:36.343" v="13" actId="478"/>
          <ac:spMkLst>
            <pc:docMk/>
            <pc:sldMk cId="4252117905" sldId="608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82410985" sldId="620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503582036" sldId="62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503582036" sldId="62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3-29T09:11:00.183" v="1242"/>
        <pc:sldMkLst>
          <pc:docMk/>
          <pc:sldMk cId="4000828616" sldId="626"/>
        </pc:sldMkLst>
        <pc:spChg chg="mod">
          <ac:chgData name="Zhao Jin" userId="cd05a825-544c-438a-9ba1-08e63db50b47" providerId="ADAL" clId="{D405CF3A-8D58-4DDC-825F-2502DA50F8EC}" dt="2021-03-29T09:11:00.183" v="1242"/>
          <ac:spMkLst>
            <pc:docMk/>
            <pc:sldMk cId="4000828616" sldId="626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8:51:51.166" v="31" actId="404"/>
          <ac:spMkLst>
            <pc:docMk/>
            <pc:sldMk cId="4000828616" sldId="626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3-30T08:03:50.003" v="1288" actId="20577"/>
        <pc:sldMkLst>
          <pc:docMk/>
          <pc:sldMk cId="2964341788" sldId="627"/>
        </pc:sldMkLst>
        <pc:spChg chg="mod">
          <ac:chgData name="Zhao Jin" userId="cd05a825-544c-438a-9ba1-08e63db50b47" providerId="ADAL" clId="{D405CF3A-8D58-4DDC-825F-2502DA50F8EC}" dt="2021-03-29T09:11:05.143" v="1245"/>
          <ac:spMkLst>
            <pc:docMk/>
            <pc:sldMk cId="2964341788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26.383" v="596" actId="6549"/>
          <ac:spMkLst>
            <pc:docMk/>
            <pc:sldMk cId="2964341788" sldId="627"/>
            <ac:spMk id="3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50.003" v="1288" actId="20577"/>
          <ac:spMkLst>
            <pc:docMk/>
            <pc:sldMk cId="2964341788" sldId="627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58830549" sldId="63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58830549" sldId="63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35845528" sldId="637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35845528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042096305" sldId="638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042096305" sldId="63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3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3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4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Exercise #1: Counting Occurrence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199" y="1617663"/>
            <a:ext cx="8381999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Problem: Given an array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list[ ] = { 9, -2, 1, 7, 3, 9, -5, 7, 2, 1, 7, -2, 0, 8, -3 }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want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</a:p>
          <a:p>
            <a:pPr marL="449263" lvl="1" indent="7938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to return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 (the number of times 7 appears in the 15 elements of list).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0D94F8-23DF-4014-8D7B-4FB3719A0DEC}"/>
              </a:ext>
            </a:extLst>
          </p:cNvPr>
          <p:cNvCxnSpPr/>
          <p:nvPr/>
        </p:nvCxnSpPr>
        <p:spPr>
          <a:xfrm flipH="1" flipV="1">
            <a:off x="4379495" y="2614863"/>
            <a:ext cx="1026694" cy="12512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A70A6E-498B-4053-9F49-5A343AF62E27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368969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25462-7C83-460A-B156-4D69B724C45F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1443790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994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Iteration)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698" y="1441681"/>
            <a:ext cx="807268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countValue_iter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count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44EAD-D795-43ED-9D25-0D3A3D1F6F06}"/>
              </a:ext>
            </a:extLst>
          </p:cNvPr>
          <p:cNvSpPr txBox="1"/>
          <p:nvPr/>
        </p:nvSpPr>
        <p:spPr>
          <a:xfrm>
            <a:off x="482980" y="4977094"/>
            <a:ext cx="71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solve this problem by recursion?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57864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Common Types of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4490"/>
            <a:ext cx="8229600" cy="5643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Integers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 a single digit or 0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number – 1 or number / 10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factorial, </a:t>
            </a:r>
            <a:r>
              <a:rPr lang="en-US" sz="2200" dirty="0" err="1"/>
              <a:t>sumDigits</a:t>
            </a:r>
            <a:endParaRPr lang="en-US" sz="2200" dirty="0"/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dirty="0"/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1D arrays (including strings)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an array of 1 element or an empty array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the first / last element or the left / right half of the elements.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findMax</a:t>
            </a:r>
            <a:r>
              <a:rPr lang="en-US" sz="2200" dirty="0"/>
              <a:t>, </a:t>
            </a:r>
            <a:r>
              <a:rPr lang="en-US" sz="2200" dirty="0" err="1"/>
              <a:t>binarySearch</a:t>
            </a:r>
            <a:endParaRPr lang="en-US" sz="2200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dirty="0"/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2D arrays 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 single row / column or an empty array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one row / column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286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last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last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31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6697" y="1474041"/>
            <a:ext cx="8200103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(size ==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898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243666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6576" y="2541311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first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78381" y="3049117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first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41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Week11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666" y="1357072"/>
            <a:ext cx="8177048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countValue_v2(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(start == size)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start+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[start])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82AF2-AA4A-4243-84D2-A48349DF920C}"/>
              </a:ext>
            </a:extLst>
          </p:cNvPr>
          <p:cNvSpPr txBox="1"/>
          <p:nvPr/>
        </p:nvSpPr>
        <p:spPr>
          <a:xfrm>
            <a:off x="649666" y="5747748"/>
            <a:ext cx="817704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countValue_v2(value,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2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Week11 -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Get used to thinking </a:t>
            </a:r>
            <a:r>
              <a:rPr lang="en-US" sz="6000" dirty="0">
                <a:solidFill>
                  <a:srgbClr val="0000FF"/>
                </a:solidFill>
              </a:rPr>
              <a:t>recursively…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>
                <a:solidFill>
                  <a:srgbClr val="0000FF"/>
                </a:solidFill>
              </a:rPr>
              <a:t>recursively</a:t>
            </a:r>
            <a:r>
              <a:rPr lang="en-US" sz="48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600" dirty="0">
                <a:solidFill>
                  <a:srgbClr val="0000FF"/>
                </a:solidFill>
              </a:rPr>
              <a:t>recursively</a:t>
            </a:r>
            <a:r>
              <a:rPr lang="en-US" sz="36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>
                <a:solidFill>
                  <a:srgbClr val="0000FF"/>
                </a:solidFill>
              </a:rPr>
              <a:t>recursively</a:t>
            </a:r>
            <a:r>
              <a:rPr lang="en-US" sz="24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/>
              <a:t>…</a:t>
            </a:r>
            <a:endParaRPr lang="en-US" sz="2400" dirty="0"/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</TotalTime>
  <Words>720</Words>
  <Application>Microsoft Office PowerPoint</Application>
  <PresentationFormat>On-screen Show (4:3)</PresentationFormat>
  <Paragraphs>138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Clarity</vt:lpstr>
      <vt:lpstr>Clip</vt:lpstr>
      <vt:lpstr>PowerPoint Presentation</vt:lpstr>
      <vt:lpstr>Exercise #1: Counting Occurrence</vt:lpstr>
      <vt:lpstr>Counting Occurrences (by Iteration)</vt:lpstr>
      <vt:lpstr>Common Types of Recursion</vt:lpstr>
      <vt:lpstr>Counting Occurrences (by Recursion v1)</vt:lpstr>
      <vt:lpstr>Counting Occurrences (by Recursion v1)</vt:lpstr>
      <vt:lpstr>Counting Occurrences (by Recursion v2)</vt:lpstr>
      <vt:lpstr>Counting Occurrences (by Recursion v2)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2021-03-30T08:04:42Z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