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468" r:id="rId3"/>
    <p:sldId id="617" r:id="rId4"/>
    <p:sldId id="612" r:id="rId5"/>
    <p:sldId id="613" r:id="rId6"/>
    <p:sldId id="614" r:id="rId7"/>
    <p:sldId id="615" r:id="rId8"/>
    <p:sldId id="616" r:id="rId9"/>
    <p:sldId id="644" r:id="rId10"/>
    <p:sldId id="618" r:id="rId11"/>
    <p:sldId id="621" r:id="rId12"/>
    <p:sldId id="645" r:id="rId13"/>
    <p:sldId id="620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C6522-3B27-4160-AFF1-C40F22377C0A}" v="191" dt="2021-03-10T10:52:48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93" d="100"/>
          <a:sy n="93" d="100"/>
        </p:scale>
        <p:origin x="136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08BC6522-3B27-4160-AFF1-C40F22377C0A}"/>
    <pc:docChg chg="undo custSel addSld delSld modSld modMainMaster">
      <pc:chgData name="Zhao Jin" userId="cd05a825-544c-438a-9ba1-08e63db50b47" providerId="ADAL" clId="{08BC6522-3B27-4160-AFF1-C40F22377C0A}" dt="2021-03-11T04:17:50.530" v="1604" actId="20577"/>
      <pc:docMkLst>
        <pc:docMk/>
      </pc:docMkLst>
      <pc:sldChg chg="modSp mod">
        <pc:chgData name="Zhao Jin" userId="cd05a825-544c-438a-9ba1-08e63db50b47" providerId="ADAL" clId="{08BC6522-3B27-4160-AFF1-C40F22377C0A}" dt="2021-03-10T03:43:32.804" v="10" actId="20577"/>
        <pc:sldMkLst>
          <pc:docMk/>
          <pc:sldMk cId="0" sldId="256"/>
        </pc:sldMkLst>
        <pc:spChg chg="mod">
          <ac:chgData name="Zhao Jin" userId="cd05a825-544c-438a-9ba1-08e63db50b47" providerId="ADAL" clId="{08BC6522-3B27-4160-AFF1-C40F22377C0A}" dt="2021-03-10T03:43:30.189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03:43:32.804" v="10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08BC6522-3B27-4160-AFF1-C40F22377C0A}" dt="2021-03-10T10:11:29.113" v="144" actId="20577"/>
        <pc:sldMkLst>
          <pc:docMk/>
          <pc:sldMk cId="2438607696" sldId="468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03:43:39.949" v="21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1:29.113" v="14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6.394" v="1230" actId="47"/>
        <pc:sldMkLst>
          <pc:docMk/>
          <pc:sldMk cId="1067695719" sldId="526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1427618944" sldId="553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08BC6522-3B27-4160-AFF1-C40F22377C0A}" dt="2021-03-10T10:45:17.667" v="1319" actId="478"/>
        <pc:sldMkLst>
          <pc:docMk/>
          <pc:sldMk cId="2483833350" sldId="612"/>
        </pc:sldMkLst>
        <pc:spChg chg="mod">
          <ac:chgData name="Zhao Jin" userId="cd05a825-544c-438a-9ba1-08e63db50b47" providerId="ADAL" clId="{08BC6522-3B27-4160-AFF1-C40F22377C0A}" dt="2021-03-10T10:09:45.785" v="56" actId="20577"/>
          <ac:spMkLst>
            <pc:docMk/>
            <pc:sldMk cId="2483833350" sldId="612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7:34.502" v="562" actId="20577"/>
          <ac:spMkLst>
            <pc:docMk/>
            <pc:sldMk cId="2483833350" sldId="612"/>
            <ac:spMk id="10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1:44.650" v="155" actId="20577"/>
          <ac:spMkLst>
            <pc:docMk/>
            <pc:sldMk cId="2483833350" sldId="612"/>
            <ac:spMk id="14338" creationId="{00000000-0000-0000-0000-000000000000}"/>
          </ac:spMkLst>
        </pc:spChg>
        <pc:spChg chg="del mod">
          <ac:chgData name="Zhao Jin" userId="cd05a825-544c-438a-9ba1-08e63db50b47" providerId="ADAL" clId="{08BC6522-3B27-4160-AFF1-C40F22377C0A}" dt="2021-03-10T10:09:38.112" v="53" actId="478"/>
          <ac:spMkLst>
            <pc:docMk/>
            <pc:sldMk cId="2483833350" sldId="612"/>
            <ac:spMk id="14340" creationId="{00000000-0000-0000-0000-000000000000}"/>
          </ac:spMkLst>
        </pc:spChg>
        <pc:picChg chg="add del">
          <ac:chgData name="Zhao Jin" userId="cd05a825-544c-438a-9ba1-08e63db50b47" providerId="ADAL" clId="{08BC6522-3B27-4160-AFF1-C40F22377C0A}" dt="2021-03-10T10:45:17.667" v="1319" actId="478"/>
          <ac:picMkLst>
            <pc:docMk/>
            <pc:sldMk cId="2483833350" sldId="612"/>
            <ac:picMk id="9" creationId="{00000000-0000-0000-0000-000000000000}"/>
          </ac:picMkLst>
        </pc:picChg>
      </pc:sldChg>
      <pc:sldChg chg="addSp delSp modSp add mod addAnim delAnim modAnim">
        <pc:chgData name="Zhao Jin" userId="cd05a825-544c-438a-9ba1-08e63db50b47" providerId="ADAL" clId="{08BC6522-3B27-4160-AFF1-C40F22377C0A}" dt="2021-03-10T10:53:40.974" v="1581" actId="1036"/>
        <pc:sldMkLst>
          <pc:docMk/>
          <pc:sldMk cId="2970543596" sldId="613"/>
        </pc:sldMkLst>
        <pc:spChg chg="del mod">
          <ac:chgData name="Zhao Jin" userId="cd05a825-544c-438a-9ba1-08e63db50b47" providerId="ADAL" clId="{08BC6522-3B27-4160-AFF1-C40F22377C0A}" dt="2021-03-10T10:18:25.204" v="638" actId="478"/>
          <ac:spMkLst>
            <pc:docMk/>
            <pc:sldMk cId="2970543596" sldId="613"/>
            <ac:spMk id="6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09:47.776" v="57" actId="20577"/>
          <ac:spMkLst>
            <pc:docMk/>
            <pc:sldMk cId="2970543596" sldId="613"/>
            <ac:spMk id="7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44:11.531" v="1244" actId="478"/>
          <ac:spMkLst>
            <pc:docMk/>
            <pc:sldMk cId="2970543596" sldId="613"/>
            <ac:spMk id="8" creationId="{00000000-0000-0000-0000-000000000000}"/>
          </ac:spMkLst>
        </pc:spChg>
        <pc:spChg chg="add del mod">
          <ac:chgData name="Zhao Jin" userId="cd05a825-544c-438a-9ba1-08e63db50b47" providerId="ADAL" clId="{08BC6522-3B27-4160-AFF1-C40F22377C0A}" dt="2021-03-10T10:44:13.383" v="1245" actId="478"/>
          <ac:spMkLst>
            <pc:docMk/>
            <pc:sldMk cId="2970543596" sldId="613"/>
            <ac:spMk id="10" creationId="{089F46C7-0C95-4754-B15E-AD9B9461F483}"/>
          </ac:spMkLst>
        </pc:spChg>
        <pc:spChg chg="mod topLvl">
          <ac:chgData name="Zhao Jin" userId="cd05a825-544c-438a-9ba1-08e63db50b47" providerId="ADAL" clId="{08BC6522-3B27-4160-AFF1-C40F22377C0A}" dt="2021-03-10T10:53:40.974" v="1581" actId="1036"/>
          <ac:spMkLst>
            <pc:docMk/>
            <pc:sldMk cId="2970543596" sldId="613"/>
            <ac:spMk id="32" creationId="{00000000-0000-0000-0000-000000000000}"/>
          </ac:spMkLst>
        </pc:spChg>
        <pc:spChg chg="del topLvl">
          <ac:chgData name="Zhao Jin" userId="cd05a825-544c-438a-9ba1-08e63db50b47" providerId="ADAL" clId="{08BC6522-3B27-4160-AFF1-C40F22377C0A}" dt="2021-03-10T10:10:56.863" v="105" actId="478"/>
          <ac:spMkLst>
            <pc:docMk/>
            <pc:sldMk cId="2970543596" sldId="613"/>
            <ac:spMk id="33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53:40.974" v="1581" actId="1036"/>
          <ac:spMkLst>
            <pc:docMk/>
            <pc:sldMk cId="2970543596" sldId="613"/>
            <ac:spMk id="34" creationId="{00000000-0000-0000-0000-000000000000}"/>
          </ac:spMkLst>
        </pc:spChg>
        <pc:spChg chg="del mod">
          <ac:chgData name="Zhao Jin" userId="cd05a825-544c-438a-9ba1-08e63db50b47" providerId="ADAL" clId="{08BC6522-3B27-4160-AFF1-C40F22377C0A}" dt="2021-03-10T10:18:04.798" v="565" actId="478"/>
          <ac:spMkLst>
            <pc:docMk/>
            <pc:sldMk cId="2970543596" sldId="613"/>
            <ac:spMk id="35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1:42.577" v="152" actId="6549"/>
          <ac:spMkLst>
            <pc:docMk/>
            <pc:sldMk cId="2970543596" sldId="613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9:39.257" v="54" actId="478"/>
          <ac:spMkLst>
            <pc:docMk/>
            <pc:sldMk cId="2970543596" sldId="613"/>
            <ac:spMk id="14340" creationId="{00000000-0000-0000-0000-000000000000}"/>
          </ac:spMkLst>
        </pc:spChg>
        <pc:grpChg chg="del mod">
          <ac:chgData name="Zhao Jin" userId="cd05a825-544c-438a-9ba1-08e63db50b47" providerId="ADAL" clId="{08BC6522-3B27-4160-AFF1-C40F22377C0A}" dt="2021-03-10T10:18:04.798" v="565" actId="478"/>
          <ac:grpSpMkLst>
            <pc:docMk/>
            <pc:sldMk cId="2970543596" sldId="613"/>
            <ac:grpSpMk id="5" creationId="{00000000-0000-0000-0000-000000000000}"/>
          </ac:grpSpMkLst>
        </pc:grpChg>
        <pc:grpChg chg="add del">
          <ac:chgData name="Zhao Jin" userId="cd05a825-544c-438a-9ba1-08e63db50b47" providerId="ADAL" clId="{08BC6522-3B27-4160-AFF1-C40F22377C0A}" dt="2021-03-10T10:10:56.863" v="105" actId="478"/>
          <ac:grpSpMkLst>
            <pc:docMk/>
            <pc:sldMk cId="2970543596" sldId="613"/>
            <ac:grpSpMk id="31" creationId="{00000000-0000-0000-0000-000000000000}"/>
          </ac:grpSpMkLst>
        </pc:grpChg>
        <pc:picChg chg="del">
          <ac:chgData name="Zhao Jin" userId="cd05a825-544c-438a-9ba1-08e63db50b47" providerId="ADAL" clId="{08BC6522-3B27-4160-AFF1-C40F22377C0A}" dt="2021-03-10T10:44:26.966" v="1290" actId="478"/>
          <ac:picMkLst>
            <pc:docMk/>
            <pc:sldMk cId="2970543596" sldId="613"/>
            <ac:picMk id="9" creationId="{00000000-0000-0000-0000-000000000000}"/>
          </ac:picMkLst>
        </pc:picChg>
        <pc:picChg chg="add del mod">
          <ac:chgData name="Zhao Jin" userId="cd05a825-544c-438a-9ba1-08e63db50b47" providerId="ADAL" clId="{08BC6522-3B27-4160-AFF1-C40F22377C0A}" dt="2021-03-10T10:45:20.105" v="1320" actId="478"/>
          <ac:picMkLst>
            <pc:docMk/>
            <pc:sldMk cId="2970543596" sldId="613"/>
            <ac:picMk id="16" creationId="{57E98D99-F2C0-4CD2-983E-84B2E238EF7D}"/>
          </ac:picMkLst>
        </pc:picChg>
      </pc:sldChg>
      <pc:sldChg chg="delSp modSp add mod">
        <pc:chgData name="Zhao Jin" userId="cd05a825-544c-438a-9ba1-08e63db50b47" providerId="ADAL" clId="{08BC6522-3B27-4160-AFF1-C40F22377C0A}" dt="2021-03-10T10:16:09.229" v="547" actId="20577"/>
        <pc:sldMkLst>
          <pc:docMk/>
          <pc:sldMk cId="1724627035" sldId="614"/>
        </pc:sldMkLst>
        <pc:spChg chg="mod">
          <ac:chgData name="Zhao Jin" userId="cd05a825-544c-438a-9ba1-08e63db50b47" providerId="ADAL" clId="{08BC6522-3B27-4160-AFF1-C40F22377C0A}" dt="2021-03-10T10:09:49.737" v="58" actId="20577"/>
          <ac:spMkLst>
            <pc:docMk/>
            <pc:sldMk cId="1724627035" sldId="614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6:09.229" v="547" actId="20577"/>
          <ac:spMkLst>
            <pc:docMk/>
            <pc:sldMk cId="1724627035" sldId="614"/>
            <ac:spMk id="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3:20.807" v="166" actId="478"/>
          <ac:spMkLst>
            <pc:docMk/>
            <pc:sldMk cId="1724627035" sldId="614"/>
            <ac:spMk id="9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1:48.664" v="158" actId="20577"/>
          <ac:spMkLst>
            <pc:docMk/>
            <pc:sldMk cId="1724627035" sldId="614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9:40.305" v="55" actId="478"/>
          <ac:spMkLst>
            <pc:docMk/>
            <pc:sldMk cId="1724627035" sldId="614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08BC6522-3B27-4160-AFF1-C40F22377C0A}" dt="2021-03-10T10:51:18.822" v="1517" actId="403"/>
        <pc:sldMkLst>
          <pc:docMk/>
          <pc:sldMk cId="1497498646" sldId="615"/>
        </pc:sldMkLst>
        <pc:spChg chg="mod">
          <ac:chgData name="Zhao Jin" userId="cd05a825-544c-438a-9ba1-08e63db50b47" providerId="ADAL" clId="{08BC6522-3B27-4160-AFF1-C40F22377C0A}" dt="2021-03-10T10:19:26.502" v="647" actId="20577"/>
          <ac:spMkLst>
            <pc:docMk/>
            <pc:sldMk cId="1497498646" sldId="615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51:18.822" v="1517" actId="403"/>
          <ac:spMkLst>
            <pc:docMk/>
            <pc:sldMk cId="1497498646" sldId="615"/>
            <ac:spMk id="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9:22.543" v="645" actId="20577"/>
          <ac:spMkLst>
            <pc:docMk/>
            <pc:sldMk cId="1497498646" sldId="615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23.499" v="646" actId="478"/>
          <ac:spMkLst>
            <pc:docMk/>
            <pc:sldMk cId="1497498646" sldId="615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08BC6522-3B27-4160-AFF1-C40F22377C0A}" dt="2021-03-10T10:22:52.170" v="1057" actId="20577"/>
        <pc:sldMkLst>
          <pc:docMk/>
          <pc:sldMk cId="4284373503" sldId="616"/>
        </pc:sldMkLst>
        <pc:spChg chg="mod">
          <ac:chgData name="Zhao Jin" userId="cd05a825-544c-438a-9ba1-08e63db50b47" providerId="ADAL" clId="{08BC6522-3B27-4160-AFF1-C40F22377C0A}" dt="2021-03-10T10:19:28.319" v="648" actId="20577"/>
          <ac:spMkLst>
            <pc:docMk/>
            <pc:sldMk cId="4284373503" sldId="616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22:52.170" v="1057" actId="20577"/>
          <ac:spMkLst>
            <pc:docMk/>
            <pc:sldMk cId="4284373503" sldId="616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29.464" v="649" actId="478"/>
          <ac:spMkLst>
            <pc:docMk/>
            <pc:sldMk cId="4284373503" sldId="616"/>
            <ac:spMk id="14340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08BC6522-3B27-4160-AFF1-C40F22377C0A}" dt="2021-03-11T04:17:50.530" v="1604" actId="20577"/>
        <pc:sldMkLst>
          <pc:docMk/>
          <pc:sldMk cId="1813128722" sldId="617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813128722" sldId="617"/>
            <ac:spMk id="7" creationId="{00000000-0000-0000-0000-000000000000}"/>
          </ac:spMkLst>
        </pc:spChg>
        <pc:spChg chg="add del mod">
          <ac:chgData name="Zhao Jin" userId="cd05a825-544c-438a-9ba1-08e63db50b47" providerId="ADAL" clId="{08BC6522-3B27-4160-AFF1-C40F22377C0A}" dt="2021-03-11T04:17:50.530" v="1604" actId="20577"/>
          <ac:spMkLst>
            <pc:docMk/>
            <pc:sldMk cId="1813128722" sldId="617"/>
            <ac:spMk id="13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17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20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66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67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6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07:30.171" v="31" actId="20577"/>
          <ac:spMkLst>
            <pc:docMk/>
            <pc:sldMk cId="1813128722" sldId="617"/>
            <ac:spMk id="14338" creationId="{00000000-0000-0000-0000-000000000000}"/>
          </ac:spMkLst>
        </pc:spChg>
        <pc:grpChg chg="del">
          <ac:chgData name="Zhao Jin" userId="cd05a825-544c-438a-9ba1-08e63db50b47" providerId="ADAL" clId="{08BC6522-3B27-4160-AFF1-C40F22377C0A}" dt="2021-03-10T10:07:55.738" v="36" actId="478"/>
          <ac:grpSpMkLst>
            <pc:docMk/>
            <pc:sldMk cId="1813128722" sldId="617"/>
            <ac:grpSpMk id="21" creationId="{00000000-0000-0000-0000-000000000000}"/>
          </ac:grpSpMkLst>
        </pc:grpChg>
        <pc:grpChg chg="del">
          <ac:chgData name="Zhao Jin" userId="cd05a825-544c-438a-9ba1-08e63db50b47" providerId="ADAL" clId="{08BC6522-3B27-4160-AFF1-C40F22377C0A}" dt="2021-03-10T10:07:55.738" v="36" actId="478"/>
          <ac:grpSpMkLst>
            <pc:docMk/>
            <pc:sldMk cId="1813128722" sldId="617"/>
            <ac:grpSpMk id="39" creationId="{00000000-0000-0000-0000-000000000000}"/>
          </ac:grpSpMkLst>
        </pc:grpChg>
        <pc:picChg chg="add mod">
          <ac:chgData name="Zhao Jin" userId="cd05a825-544c-438a-9ba1-08e63db50b47" providerId="ADAL" clId="{08BC6522-3B27-4160-AFF1-C40F22377C0A}" dt="2021-03-10T10:45:15.579" v="1318" actId="1076"/>
          <ac:picMkLst>
            <pc:docMk/>
            <pc:sldMk cId="1813128722" sldId="617"/>
            <ac:picMk id="6" creationId="{F9B053CB-7503-41E3-AC8F-5C0C162D3934}"/>
          </ac:picMkLst>
        </pc:picChg>
      </pc:sldChg>
      <pc:sldChg chg="delSp modSp add mod modAnim">
        <pc:chgData name="Zhao Jin" userId="cd05a825-544c-438a-9ba1-08e63db50b47" providerId="ADAL" clId="{08BC6522-3B27-4160-AFF1-C40F22377C0A}" dt="2021-03-10T10:31:38.310" v="1092" actId="20577"/>
        <pc:sldMkLst>
          <pc:docMk/>
          <pc:sldMk cId="1697940482" sldId="618"/>
        </pc:sldMkLst>
        <pc:spChg chg="mod">
          <ac:chgData name="Zhao Jin" userId="cd05a825-544c-438a-9ba1-08e63db50b47" providerId="ADAL" clId="{08BC6522-3B27-4160-AFF1-C40F22377C0A}" dt="2021-03-10T10:19:41.288" v="654" actId="20577"/>
          <ac:spMkLst>
            <pc:docMk/>
            <pc:sldMk cId="1697940482" sldId="618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31:38.310" v="1092" actId="20577"/>
          <ac:spMkLst>
            <pc:docMk/>
            <pc:sldMk cId="1697940482" sldId="618"/>
            <ac:spMk id="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23:04.127" v="1065" actId="478"/>
          <ac:spMkLst>
            <pc:docMk/>
            <pc:sldMk cId="1697940482" sldId="618"/>
            <ac:spMk id="9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23:00.017" v="1064" actId="20577"/>
          <ac:spMkLst>
            <pc:docMk/>
            <pc:sldMk cId="1697940482" sldId="618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33.803" v="651" actId="478"/>
          <ac:spMkLst>
            <pc:docMk/>
            <pc:sldMk cId="1697940482" sldId="618"/>
            <ac:spMk id="14340" creationId="{00000000-0000-0000-0000-000000000000}"/>
          </ac:spMkLst>
        </pc:spChg>
      </pc:sldChg>
      <pc:sldChg chg="addSp delSp modSp add mod">
        <pc:chgData name="Zhao Jin" userId="cd05a825-544c-438a-9ba1-08e63db50b47" providerId="ADAL" clId="{08BC6522-3B27-4160-AFF1-C40F22377C0A}" dt="2021-03-10T10:53:25.290" v="1563" actId="6549"/>
        <pc:sldMkLst>
          <pc:docMk/>
          <pc:sldMk cId="1326327959" sldId="620"/>
        </pc:sldMkLst>
        <pc:spChg chg="mod">
          <ac:chgData name="Zhao Jin" userId="cd05a825-544c-438a-9ba1-08e63db50b47" providerId="ADAL" clId="{08BC6522-3B27-4160-AFF1-C40F22377C0A}" dt="2021-03-10T10:19:45.356" v="656" actId="20577"/>
          <ac:spMkLst>
            <pc:docMk/>
            <pc:sldMk cId="1326327959" sldId="620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43:29.918" v="1228" actId="207"/>
          <ac:spMkLst>
            <pc:docMk/>
            <pc:sldMk cId="1326327959" sldId="620"/>
            <ac:spMk id="8" creationId="{00000000-0000-0000-0000-000000000000}"/>
          </ac:spMkLst>
        </pc:spChg>
        <pc:spChg chg="add del">
          <ac:chgData name="Zhao Jin" userId="cd05a825-544c-438a-9ba1-08e63db50b47" providerId="ADAL" clId="{08BC6522-3B27-4160-AFF1-C40F22377C0A}" dt="2021-03-10T10:51:33.233" v="1519" actId="22"/>
          <ac:spMkLst>
            <pc:docMk/>
            <pc:sldMk cId="1326327959" sldId="620"/>
            <ac:spMk id="10" creationId="{46872174-5FF5-4AB2-B614-85540BE57D00}"/>
          </ac:spMkLst>
        </pc:spChg>
        <pc:spChg chg="add mod">
          <ac:chgData name="Zhao Jin" userId="cd05a825-544c-438a-9ba1-08e63db50b47" providerId="ADAL" clId="{08BC6522-3B27-4160-AFF1-C40F22377C0A}" dt="2021-03-10T10:52:03.621" v="1548" actId="1076"/>
          <ac:spMkLst>
            <pc:docMk/>
            <pc:sldMk cId="1326327959" sldId="620"/>
            <ac:spMk id="11" creationId="{749E81A1-CFA6-4FAD-A8E4-DAB1EBE5A5FC}"/>
          </ac:spMkLst>
        </pc:spChg>
        <pc:spChg chg="del">
          <ac:chgData name="Zhao Jin" userId="cd05a825-544c-438a-9ba1-08e63db50b47" providerId="ADAL" clId="{08BC6522-3B27-4160-AFF1-C40F22377C0A}" dt="2021-03-10T10:43:20.127" v="1202" actId="478"/>
          <ac:spMkLst>
            <pc:docMk/>
            <pc:sldMk cId="1326327959" sldId="620"/>
            <ac:spMk id="14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53:25.290" v="1563" actId="6549"/>
          <ac:spMkLst>
            <pc:docMk/>
            <pc:sldMk cId="1326327959" sldId="620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46.980" v="657" actId="478"/>
          <ac:spMkLst>
            <pc:docMk/>
            <pc:sldMk cId="1326327959" sldId="620"/>
            <ac:spMk id="14340" creationId="{00000000-0000-0000-0000-000000000000}"/>
          </ac:spMkLst>
        </pc:spChg>
        <pc:graphicFrameChg chg="mod modGraphic">
          <ac:chgData name="Zhao Jin" userId="cd05a825-544c-438a-9ba1-08e63db50b47" providerId="ADAL" clId="{08BC6522-3B27-4160-AFF1-C40F22377C0A}" dt="2021-03-10T10:53:08.439" v="1560" actId="20577"/>
          <ac:graphicFrameMkLst>
            <pc:docMk/>
            <pc:sldMk cId="1326327959" sldId="620"/>
            <ac:graphicFrameMk id="9" creationId="{00000000-0000-0000-0000-000000000000}"/>
          </ac:graphicFrameMkLst>
        </pc:graphicFrameChg>
      </pc:sldChg>
      <pc:sldChg chg="addSp delSp modSp add mod modAnim">
        <pc:chgData name="Zhao Jin" userId="cd05a825-544c-438a-9ba1-08e63db50b47" providerId="ADAL" clId="{08BC6522-3B27-4160-AFF1-C40F22377C0A}" dt="2021-03-10T10:50:11.189" v="1419" actId="14100"/>
        <pc:sldMkLst>
          <pc:docMk/>
          <pc:sldMk cId="2267673099" sldId="621"/>
        </pc:sldMkLst>
        <pc:spChg chg="mod">
          <ac:chgData name="Zhao Jin" userId="cd05a825-544c-438a-9ba1-08e63db50b47" providerId="ADAL" clId="{08BC6522-3B27-4160-AFF1-C40F22377C0A}" dt="2021-03-10T10:19:43.157" v="655" actId="20577"/>
          <ac:spMkLst>
            <pc:docMk/>
            <pc:sldMk cId="2267673099" sldId="621"/>
            <ac:spMk id="7" creationId="{00000000-0000-0000-0000-000000000000}"/>
          </ac:spMkLst>
        </pc:spChg>
        <pc:spChg chg="mod topLvl">
          <ac:chgData name="Zhao Jin" userId="cd05a825-544c-438a-9ba1-08e63db50b47" providerId="ADAL" clId="{08BC6522-3B27-4160-AFF1-C40F22377C0A}" dt="2021-03-10T10:50:11.189" v="1419" actId="14100"/>
          <ac:spMkLst>
            <pc:docMk/>
            <pc:sldMk cId="2267673099" sldId="621"/>
            <ac:spMk id="11" creationId="{00000000-0000-0000-0000-000000000000}"/>
          </ac:spMkLst>
        </pc:spChg>
        <pc:spChg chg="del topLvl">
          <ac:chgData name="Zhao Jin" userId="cd05a825-544c-438a-9ba1-08e63db50b47" providerId="ADAL" clId="{08BC6522-3B27-4160-AFF1-C40F22377C0A}" dt="2021-03-10T10:31:48.595" v="1096" actId="478"/>
          <ac:spMkLst>
            <pc:docMk/>
            <pc:sldMk cId="2267673099" sldId="621"/>
            <ac:spMk id="13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31:02.573" v="1073" actId="478"/>
          <ac:spMkLst>
            <pc:docMk/>
            <pc:sldMk cId="2267673099" sldId="621"/>
            <ac:spMk id="14" creationId="{00000000-0000-0000-0000-000000000000}"/>
          </ac:spMkLst>
        </pc:spChg>
        <pc:spChg chg="add mod">
          <ac:chgData name="Zhao Jin" userId="cd05a825-544c-438a-9ba1-08e63db50b47" providerId="ADAL" clId="{08BC6522-3B27-4160-AFF1-C40F22377C0A}" dt="2021-03-10T10:45:38.112" v="1337" actId="1076"/>
          <ac:spMkLst>
            <pc:docMk/>
            <pc:sldMk cId="2267673099" sldId="621"/>
            <ac:spMk id="15" creationId="{F4EE82FB-366E-4D1A-B0E9-CEB0E601E188}"/>
          </ac:spMkLst>
        </pc:spChg>
        <pc:spChg chg="del">
          <ac:chgData name="Zhao Jin" userId="cd05a825-544c-438a-9ba1-08e63db50b47" providerId="ADAL" clId="{08BC6522-3B27-4160-AFF1-C40F22377C0A}" dt="2021-03-10T10:32:19.255" v="1119" actId="478"/>
          <ac:spMkLst>
            <pc:docMk/>
            <pc:sldMk cId="2267673099" sldId="621"/>
            <ac:spMk id="16" creationId="{00000000-0000-0000-0000-000000000000}"/>
          </ac:spMkLst>
        </pc:spChg>
        <pc:spChg chg="add mod ord">
          <ac:chgData name="Zhao Jin" userId="cd05a825-544c-438a-9ba1-08e63db50b47" providerId="ADAL" clId="{08BC6522-3B27-4160-AFF1-C40F22377C0A}" dt="2021-03-10T10:45:33.664" v="1336" actId="403"/>
          <ac:spMkLst>
            <pc:docMk/>
            <pc:sldMk cId="2267673099" sldId="621"/>
            <ac:spMk id="17" creationId="{3A6EBE4B-20E6-4977-AF10-B1F0AA338165}"/>
          </ac:spMkLst>
        </pc:spChg>
        <pc:spChg chg="mod">
          <ac:chgData name="Zhao Jin" userId="cd05a825-544c-438a-9ba1-08e63db50b47" providerId="ADAL" clId="{08BC6522-3B27-4160-AFF1-C40F22377C0A}" dt="2021-03-10T10:44:56.869" v="1296" actId="20577"/>
          <ac:spMkLst>
            <pc:docMk/>
            <pc:sldMk cId="2267673099" sldId="621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35.993" v="652" actId="478"/>
          <ac:spMkLst>
            <pc:docMk/>
            <pc:sldMk cId="2267673099" sldId="621"/>
            <ac:spMk id="14340" creationId="{00000000-0000-0000-0000-000000000000}"/>
          </ac:spMkLst>
        </pc:spChg>
        <pc:grpChg chg="add del">
          <ac:chgData name="Zhao Jin" userId="cd05a825-544c-438a-9ba1-08e63db50b47" providerId="ADAL" clId="{08BC6522-3B27-4160-AFF1-C40F22377C0A}" dt="2021-03-10T10:31:48.595" v="1096" actId="478"/>
          <ac:grpSpMkLst>
            <pc:docMk/>
            <pc:sldMk cId="2267673099" sldId="621"/>
            <ac:grpSpMk id="10" creationId="{00000000-0000-0000-0000-000000000000}"/>
          </ac:grpSpMkLst>
        </pc:gr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3454948446" sldId="636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3454948446" sldId="63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3737971943" sldId="637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1179750071" sldId="639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3462301147" sldId="640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723901272" sldId="641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723901272" sldId="64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4089006062" sldId="642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4089006062" sldId="64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1514327557" sldId="643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514327557" sldId="643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08BC6522-3B27-4160-AFF1-C40F22377C0A}" dt="2021-03-10T10:09:30.581" v="51" actId="47"/>
        <pc:sldMkLst>
          <pc:docMk/>
          <pc:sldMk cId="760996253" sldId="644"/>
        </pc:sldMkLst>
        <pc:spChg chg="mod">
          <ac:chgData name="Zhao Jin" userId="cd05a825-544c-438a-9ba1-08e63db50b47" providerId="ADAL" clId="{08BC6522-3B27-4160-AFF1-C40F22377C0A}" dt="2021-03-10T10:09:17.170" v="49" actId="6549"/>
          <ac:spMkLst>
            <pc:docMk/>
            <pc:sldMk cId="760996253" sldId="644"/>
            <ac:spMk id="13" creationId="{00000000-0000-0000-0000-000000000000}"/>
          </ac:spMkLst>
        </pc:spChg>
      </pc:sldChg>
      <pc:sldChg chg="delSp modSp add mod">
        <pc:chgData name="Zhao Jin" userId="cd05a825-544c-438a-9ba1-08e63db50b47" providerId="ADAL" clId="{08BC6522-3B27-4160-AFF1-C40F22377C0A}" dt="2021-03-10T10:22:56.610" v="1061" actId="20577"/>
        <pc:sldMkLst>
          <pc:docMk/>
          <pc:sldMk cId="2892195280" sldId="644"/>
        </pc:sldMkLst>
        <pc:spChg chg="mod">
          <ac:chgData name="Zhao Jin" userId="cd05a825-544c-438a-9ba1-08e63db50b47" providerId="ADAL" clId="{08BC6522-3B27-4160-AFF1-C40F22377C0A}" dt="2021-03-10T10:19:31.383" v="650" actId="20577"/>
          <ac:spMkLst>
            <pc:docMk/>
            <pc:sldMk cId="2892195280" sldId="644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22:56.610" v="1061" actId="20577"/>
          <ac:spMkLst>
            <pc:docMk/>
            <pc:sldMk cId="2892195280" sldId="644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38.714" v="653" actId="478"/>
          <ac:spMkLst>
            <pc:docMk/>
            <pc:sldMk cId="2892195280" sldId="644"/>
            <ac:spMk id="14340" creationId="{00000000-0000-0000-0000-000000000000}"/>
          </ac:spMkLst>
        </pc:spChg>
      </pc:sldChg>
      <pc:sldChg chg="addSp delSp modSp add mod">
        <pc:chgData name="Zhao Jin" userId="cd05a825-544c-438a-9ba1-08e63db50b47" providerId="ADAL" clId="{08BC6522-3B27-4160-AFF1-C40F22377C0A}" dt="2021-03-10T10:50:51.844" v="1515" actId="1076"/>
        <pc:sldMkLst>
          <pc:docMk/>
          <pc:sldMk cId="1523812175" sldId="645"/>
        </pc:sldMkLst>
        <pc:spChg chg="add del mod">
          <ac:chgData name="Zhao Jin" userId="cd05a825-544c-438a-9ba1-08e63db50b47" providerId="ADAL" clId="{08BC6522-3B27-4160-AFF1-C40F22377C0A}" dt="2021-03-10T10:45:51.776" v="1340" actId="478"/>
          <ac:spMkLst>
            <pc:docMk/>
            <pc:sldMk cId="1523812175" sldId="645"/>
            <ac:spMk id="3" creationId="{068EF35D-4F93-49BF-AF19-A08D24401C22}"/>
          </ac:spMkLst>
        </pc:spChg>
        <pc:spChg chg="add mod">
          <ac:chgData name="Zhao Jin" userId="cd05a825-544c-438a-9ba1-08e63db50b47" providerId="ADAL" clId="{08BC6522-3B27-4160-AFF1-C40F22377C0A}" dt="2021-03-10T10:50:51.844" v="1515" actId="1076"/>
          <ac:spMkLst>
            <pc:docMk/>
            <pc:sldMk cId="1523812175" sldId="645"/>
            <ac:spMk id="10" creationId="{256D8E94-AD96-40FF-AC7C-4DCD422E79E4}"/>
          </ac:spMkLst>
        </pc:spChg>
        <pc:spChg chg="mod">
          <ac:chgData name="Zhao Jin" userId="cd05a825-544c-438a-9ba1-08e63db50b47" providerId="ADAL" clId="{08BC6522-3B27-4160-AFF1-C40F22377C0A}" dt="2021-03-10T10:50:14.227" v="1420" actId="14100"/>
          <ac:spMkLst>
            <pc:docMk/>
            <pc:sldMk cId="1523812175" sldId="645"/>
            <ac:spMk id="11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45:53.032" v="1341" actId="478"/>
          <ac:spMkLst>
            <pc:docMk/>
            <pc:sldMk cId="1523812175" sldId="645"/>
            <ac:spMk id="15" creationId="{F4EE82FB-366E-4D1A-B0E9-CEB0E601E188}"/>
          </ac:spMkLst>
        </pc:spChg>
        <pc:spChg chg="del mod">
          <ac:chgData name="Zhao Jin" userId="cd05a825-544c-438a-9ba1-08e63db50b47" providerId="ADAL" clId="{08BC6522-3B27-4160-AFF1-C40F22377C0A}" dt="2021-03-10T10:45:49.474" v="1339" actId="478"/>
          <ac:spMkLst>
            <pc:docMk/>
            <pc:sldMk cId="1523812175" sldId="645"/>
            <ac:spMk id="17" creationId="{3A6EBE4B-20E6-4977-AF10-B1F0AA338165}"/>
          </ac:spMkLst>
        </pc:spChg>
        <pc:spChg chg="mod">
          <ac:chgData name="Zhao Jin" userId="cd05a825-544c-438a-9ba1-08e63db50b47" providerId="ADAL" clId="{08BC6522-3B27-4160-AFF1-C40F22377C0A}" dt="2021-03-10T10:45:04.455" v="1316" actId="6549"/>
          <ac:spMkLst>
            <pc:docMk/>
            <pc:sldMk cId="1523812175" sldId="645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08BC6522-3B27-4160-AFF1-C40F22377C0A}" dt="2021-03-10T10:44:36.874" v="1294"/>
        <pc:sldMkLst>
          <pc:docMk/>
          <pc:sldMk cId="3872237579" sldId="646"/>
        </pc:sldMkLst>
      </pc:sldChg>
      <pc:sldMasterChg chg="modSp modSldLayout">
        <pc:chgData name="Zhao Jin" userId="cd05a825-544c-438a-9ba1-08e63db50b47" providerId="ADAL" clId="{08BC6522-3B27-4160-AFF1-C40F22377C0A}" dt="2021-03-10T03:43:45.168" v="22"/>
        <pc:sldMasterMkLst>
          <pc:docMk/>
          <pc:sldMasterMk cId="0" sldId="2147485087"/>
        </pc:sldMaster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3/11/2021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2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87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6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5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94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6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2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85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58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6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Searching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6" y="1269999"/>
            <a:ext cx="8373534" cy="5249334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binary search, each step eliminates the problem size (array size) </a:t>
            </a:r>
            <a:r>
              <a:rPr lang="en-US" dirty="0">
                <a:solidFill>
                  <a:srgbClr val="0000FF"/>
                </a:solidFill>
              </a:rPr>
              <a:t>by half</a:t>
            </a:r>
            <a:r>
              <a:rPr lang="en-US" dirty="0"/>
              <a:t>!</a:t>
            </a:r>
          </a:p>
          <a:p>
            <a:pPr marL="744538" lvl="1" indent="-28733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problem size gets reduced to 1 </a:t>
            </a:r>
            <a:r>
              <a:rPr lang="en-US" u="sng" dirty="0"/>
              <a:t>very quickly</a:t>
            </a:r>
            <a:r>
              <a:rPr lang="en-US" dirty="0"/>
              <a:t>! </a:t>
            </a:r>
          </a:p>
          <a:p>
            <a:pPr marL="744538" lvl="1" indent="-28733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Such strategy, a special case of divide-and-conquer paradigm, can be naturally implemented using recursion.</a:t>
            </a:r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40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A6EBE4B-20E6-4977-AF10-B1F0AA33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1269999"/>
            <a:ext cx="8373534" cy="524933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sz="600" dirty="0"/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Usage: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3900" y="1314450"/>
            <a:ext cx="7125556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j)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 =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(list[mid] ==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(list[mid] &gt;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mid-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mid+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EE82FB-366E-4D1A-B0E9-CEB0E601E188}"/>
              </a:ext>
            </a:extLst>
          </p:cNvPr>
          <p:cNvSpPr txBox="1"/>
          <p:nvPr/>
        </p:nvSpPr>
        <p:spPr bwMode="auto">
          <a:xfrm>
            <a:off x="723900" y="5679040"/>
            <a:ext cx="3207796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search(list,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q);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6730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3900" y="1314454"/>
            <a:ext cx="7135830" cy="4770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j) {</a:t>
            </a:r>
          </a:p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{ q is not in list[0]..list[n-1] }</a:t>
            </a:r>
            <a:endParaRPr lang="en-SG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 =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(list[mid] ==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(list[mid] &gt; q) {</a:t>
            </a:r>
          </a:p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{ q is not in list[0]..list[i-1] and </a:t>
            </a:r>
            <a:b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list[mid]..list[n-1] }</a:t>
            </a:r>
            <a:endParaRPr lang="en-SG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mid-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{ q is not in list[0]..list[mid] and </a:t>
            </a:r>
            <a:b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list[j]..list[n-1] }</a:t>
            </a:r>
            <a:endParaRPr lang="en-SG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mid+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D8E94-AD96-40FF-AC7C-4DCD422E79E4}"/>
              </a:ext>
            </a:extLst>
          </p:cNvPr>
          <p:cNvSpPr txBox="1"/>
          <p:nvPr/>
        </p:nvSpPr>
        <p:spPr>
          <a:xfrm>
            <a:off x="5937953" y="2648592"/>
            <a:ext cx="248214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correctness of the code can be verified by the assertions.</a:t>
            </a:r>
          </a:p>
        </p:txBody>
      </p:sp>
    </p:spTree>
    <p:extLst>
      <p:ext uri="{BB962C8B-B14F-4D97-AF65-F5344CB8AC3E}">
        <p14:creationId xmlns:p14="http://schemas.microsoft.com/office/powerpoint/2010/main" val="15238121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6" y="1269999"/>
            <a:ext cx="8297333" cy="711201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Worst-case analysis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22732"/>
              </p:ext>
            </p:extLst>
          </p:nvPr>
        </p:nvGraphicFramePr>
        <p:xfrm>
          <a:off x="970679" y="1781142"/>
          <a:ext cx="6653212" cy="3017520"/>
        </p:xfrm>
        <a:graphic>
          <a:graphicData uri="http://schemas.openxmlformats.org/drawingml/2006/table">
            <a:tbl>
              <a:tblPr/>
              <a:tblGrid>
                <a:gridCol w="172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Array size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endParaRPr kumimoji="0" lang="en-SG" sz="1800" b="1" i="1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Linear Search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comparisons)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Binary search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14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17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20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SG" sz="2000" b="0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SG" sz="2000" b="0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30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9E81A1-CFA6-4FAD-A8E4-DAB1EBE5A5FC}"/>
              </a:ext>
            </a:extLst>
          </p:cNvPr>
          <p:cNvSpPr txBox="1"/>
          <p:nvPr/>
        </p:nvSpPr>
        <p:spPr>
          <a:xfrm>
            <a:off x="3976487" y="5218669"/>
            <a:ext cx="191060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O(n) vs O(log n)!</a:t>
            </a:r>
          </a:p>
        </p:txBody>
      </p:sp>
    </p:spTree>
    <p:extLst>
      <p:ext uri="{BB962C8B-B14F-4D97-AF65-F5344CB8AC3E}">
        <p14:creationId xmlns:p14="http://schemas.microsoft.com/office/powerpoint/2010/main" val="13263279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23: Searching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Searching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Linear Search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Binary Search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Searching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Unit23 -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84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 common task that we carry out without much thought everyday.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a location in a map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the contact of a particular person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a nice picture for your project report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a research paper required in your course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SG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Problem statement:</a:t>
            </a:r>
          </a:p>
          <a:p>
            <a:pPr marL="694055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None/>
              <a:defRPr/>
            </a:pPr>
            <a:r>
              <a:rPr lang="en-US" altLang="ja-JP" dirty="0">
                <a:ea typeface="ＭＳ Ｐゴシック" pitchFamily="34" charset="-128"/>
              </a:rPr>
              <a:t>Given </a:t>
            </a:r>
            <a:r>
              <a:rPr lang="en-US" altLang="ja-JP" dirty="0">
                <a:solidFill>
                  <a:srgbClr val="0000FF"/>
                </a:solidFill>
                <a:ea typeface="ＭＳ Ｐゴシック" pitchFamily="34" charset="-128"/>
              </a:rPr>
              <a:t>a </a:t>
            </a:r>
            <a:r>
              <a:rPr lang="en-US" altLang="ja-JP">
                <a:solidFill>
                  <a:srgbClr val="0000FF"/>
                </a:solidFill>
                <a:ea typeface="ＭＳ Ｐゴシック" pitchFamily="34" charset="-128"/>
              </a:rPr>
              <a:t>list of n items </a:t>
            </a:r>
            <a:r>
              <a:rPr lang="en-US" altLang="ja-JP" dirty="0">
                <a:ea typeface="ＭＳ Ｐゴシック" pitchFamily="34" charset="-128"/>
              </a:rPr>
              <a:t>and a search key </a:t>
            </a:r>
            <a:r>
              <a:rPr lang="en-US" altLang="ja-JP" dirty="0">
                <a:solidFill>
                  <a:srgbClr val="0000FF"/>
                </a:solidFill>
                <a:ea typeface="ＭＳ Ｐゴシック" pitchFamily="34" charset="-128"/>
              </a:rPr>
              <a:t>q</a:t>
            </a:r>
            <a:r>
              <a:rPr lang="en-US" altLang="ja-JP" dirty="0">
                <a:ea typeface="ＭＳ Ｐゴシック" pitchFamily="34" charset="-128"/>
              </a:rPr>
              <a:t>, return </a:t>
            </a:r>
            <a:r>
              <a:rPr lang="en-US" altLang="ja-JP" dirty="0">
                <a:solidFill>
                  <a:srgbClr val="0000FF"/>
                </a:solidFill>
                <a:ea typeface="ＭＳ Ｐゴシック" pitchFamily="34" charset="-128"/>
              </a:rPr>
              <a:t>the position of q </a:t>
            </a:r>
            <a:r>
              <a:rPr lang="en-US" altLang="ja-JP" dirty="0">
                <a:ea typeface="ＭＳ Ｐゴシック" pitchFamily="34" charset="-128"/>
              </a:rPr>
              <a:t>in the list if it exists.</a:t>
            </a:r>
          </a:p>
        </p:txBody>
      </p:sp>
      <p:pic>
        <p:nvPicPr>
          <p:cNvPr id="6" name="Picture 9" descr="k3178076.jpg">
            <a:extLst>
              <a:ext uri="{FF2B5EF4-FFF2-40B4-BE49-F238E27FC236}">
                <a16:creationId xmlns:a16="http://schemas.microsoft.com/office/drawing/2014/main" id="{F9B053CB-7503-41E3-AC8F-5C0C162D39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240" y="5302595"/>
            <a:ext cx="1559560" cy="117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8720"/>
            <a:ext cx="8229600" cy="202311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Also known as </a:t>
            </a:r>
            <a:r>
              <a:rPr lang="en-SG" dirty="0">
                <a:solidFill>
                  <a:srgbClr val="C00000"/>
                </a:solidFill>
              </a:rPr>
              <a:t>Sequential Search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ja-JP" dirty="0">
                <a:ea typeface="ＭＳ Ｐゴシック" pitchFamily="34" charset="-128"/>
              </a:rPr>
              <a:t>Idea: Search the list from one end to the other end in linear progression.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pitchFamily="34" charset="-128"/>
              </a:rPr>
              <a:t>Algorithm: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3751" y="3205377"/>
            <a:ext cx="4391025" cy="19383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// Search for key in list A with n items</a:t>
            </a:r>
          </a:p>
          <a:p>
            <a:pPr eaLnBrk="1" hangingPunct="1"/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linear_search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(n, list, q) 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{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	for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= 0 to n-1 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 		if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list</a:t>
            </a:r>
            <a:r>
              <a:rPr lang="en-US" sz="2000" baseline="-25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is q then report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en-US" sz="2000" dirty="0">
              <a:solidFill>
                <a:srgbClr val="C00000"/>
              </a:solidFill>
              <a:latin typeface="Calibri" pitchFamily="34" charset="0"/>
            </a:endParaRP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}</a:t>
            </a:r>
            <a:endParaRPr lang="en-SG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53526" y="3190301"/>
            <a:ext cx="3533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87   12   51   9    24   63</a:t>
            </a:r>
            <a:endParaRPr lang="en-SG" sz="24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03664" y="2633058"/>
            <a:ext cx="38466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Example: Search for 24 in this list</a:t>
            </a:r>
            <a:endParaRPr lang="en-SG" sz="2000" dirty="0">
              <a:latin typeface="Calibri" pitchFamily="34" charset="0"/>
            </a:endParaRPr>
          </a:p>
        </p:txBody>
      </p: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5256688" y="3615751"/>
            <a:ext cx="762000" cy="1193800"/>
            <a:chOff x="5413023" y="4347016"/>
            <a:chExt cx="762000" cy="1195182"/>
          </a:xfrm>
        </p:grpSpPr>
        <p:cxnSp>
          <p:nvCxnSpPr>
            <p:cNvPr id="16" name="Straight Arrow Connector 13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15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894863" y="3615751"/>
            <a:ext cx="762000" cy="1193800"/>
            <a:chOff x="5413023" y="4347016"/>
            <a:chExt cx="762000" cy="1195182"/>
          </a:xfrm>
        </p:grpSpPr>
        <p:cxnSp>
          <p:nvCxnSpPr>
            <p:cNvPr id="19" name="Straight Arrow Connector 18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6448901" y="3615751"/>
            <a:ext cx="762000" cy="1193800"/>
            <a:chOff x="5413023" y="4347016"/>
            <a:chExt cx="762000" cy="1195182"/>
          </a:xfrm>
        </p:grpSpPr>
        <p:cxnSp>
          <p:nvCxnSpPr>
            <p:cNvPr id="22" name="Straight Arrow Connector 21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6950551" y="3615751"/>
            <a:ext cx="762000" cy="1193800"/>
            <a:chOff x="5413023" y="4347016"/>
            <a:chExt cx="762000" cy="1195182"/>
          </a:xfrm>
        </p:grpSpPr>
        <p:cxnSp>
          <p:nvCxnSpPr>
            <p:cNvPr id="25" name="Straight Arrow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Box 26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7526813" y="3615750"/>
            <a:ext cx="762000" cy="1255817"/>
            <a:chOff x="5413023" y="4347016"/>
            <a:chExt cx="762000" cy="1257271"/>
          </a:xfrm>
        </p:grpSpPr>
        <p:cxnSp>
          <p:nvCxnSpPr>
            <p:cNvPr id="28" name="Straight Arrow Connector 28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Box 29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62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 i="1" dirty="0">
                  <a:solidFill>
                    <a:srgbClr val="C00000"/>
                  </a:solidFill>
                  <a:latin typeface="Calibri" pitchFamily="34" charset="0"/>
                </a:rPr>
                <a:t>yes!</a:t>
              </a:r>
              <a:endParaRPr lang="en-SG" sz="24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0" name="Content Placeholder 5"/>
          <p:cNvSpPr txBox="1">
            <a:spLocks/>
          </p:cNvSpPr>
          <p:nvPr/>
        </p:nvSpPr>
        <p:spPr>
          <a:xfrm>
            <a:off x="587375" y="5330190"/>
            <a:ext cx="8229600" cy="101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Question: What to report if key is not found?</a:t>
            </a:r>
          </a:p>
          <a:p>
            <a:pPr marL="803275" lvl="1" indent="-3476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Aim for a clean design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60841" y="4871567"/>
            <a:ext cx="151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Return </a:t>
            </a:r>
            <a:r>
              <a:rPr lang="en-US" sz="240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83833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3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809442" y="1367028"/>
            <a:ext cx="7159851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list[n],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(list[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== q)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8"/>
          <p:cNvSpPr txBox="1">
            <a:spLocks noChangeArrowheads="1"/>
          </p:cNvSpPr>
          <p:nvPr/>
        </p:nvSpPr>
        <p:spPr bwMode="auto">
          <a:xfrm>
            <a:off x="457200" y="3701476"/>
            <a:ext cx="8534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What if array contains duplicate values of the key?</a:t>
            </a:r>
          </a:p>
          <a:p>
            <a:pPr lvl="1" eaLnBrk="1" hangingPunct="1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Index of the first element found will be returned.</a:t>
            </a:r>
          </a:p>
        </p:txBody>
      </p:sp>
    </p:spTree>
    <p:extLst>
      <p:ext uri="{BB962C8B-B14F-4D97-AF65-F5344CB8AC3E}">
        <p14:creationId xmlns:p14="http://schemas.microsoft.com/office/powerpoint/2010/main" val="2970543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8720"/>
            <a:ext cx="8229600" cy="505968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 </a:t>
            </a:r>
            <a:r>
              <a:rPr lang="en-US" sz="2800" dirty="0">
                <a:solidFill>
                  <a:srgbClr val="0000FF"/>
                </a:solidFill>
              </a:rPr>
              <a:t>an array with 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 elements</a:t>
            </a:r>
            <a:r>
              <a:rPr lang="en-US" sz="2800" dirty="0"/>
              <a:t>, what is the worst case (that requires most comparisons) for Linear search?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When the key does not exist in the array. 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number of comparisons in the worst case?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n comparisons.</a:t>
            </a:r>
          </a:p>
        </p:txBody>
      </p:sp>
    </p:spTree>
    <p:extLst>
      <p:ext uri="{BB962C8B-B14F-4D97-AF65-F5344CB8AC3E}">
        <p14:creationId xmlns:p14="http://schemas.microsoft.com/office/powerpoint/2010/main" val="17246270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355600" y="1286932"/>
            <a:ext cx="8461375" cy="4944535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if the list is </a:t>
            </a:r>
            <a:r>
              <a:rPr lang="en-US" sz="2800" dirty="0">
                <a:solidFill>
                  <a:srgbClr val="0000FF"/>
                </a:solidFill>
              </a:rPr>
              <a:t>sorted before-hand</a:t>
            </a:r>
            <a:r>
              <a:rPr lang="en-US" sz="2800" dirty="0"/>
              <a:t>?</a:t>
            </a:r>
          </a:p>
          <a:p>
            <a:pPr marL="612458" lvl="1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will be able to make use of the </a:t>
            </a:r>
            <a:r>
              <a:rPr lang="en-US" sz="2400" dirty="0">
                <a:solidFill>
                  <a:srgbClr val="0000FF"/>
                </a:solidFill>
              </a:rPr>
              <a:t>Binary Search </a:t>
            </a:r>
            <a:r>
              <a:rPr lang="en-US" sz="2400" dirty="0"/>
              <a:t>algorithm, which takes </a:t>
            </a:r>
            <a:r>
              <a:rPr lang="en-US" sz="2400" dirty="0">
                <a:solidFill>
                  <a:srgbClr val="0000FF"/>
                </a:solidFill>
              </a:rPr>
              <a:t>O(log n) </a:t>
            </a:r>
            <a:r>
              <a:rPr lang="en-US" sz="2400" dirty="0"/>
              <a:t>time!</a:t>
            </a:r>
          </a:p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organization of data affects the choice of algorithm. </a:t>
            </a:r>
          </a:p>
          <a:p>
            <a:pPr marL="612458" lvl="1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More of this in the later modules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49864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269999"/>
            <a:ext cx="7924800" cy="4944535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C00000"/>
                </a:solidFill>
              </a:rPr>
              <a:t>The Binary Search algorithm</a:t>
            </a:r>
          </a:p>
          <a:p>
            <a:pPr marL="795338" lvl="1" indent="-352425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/>
              <a:t>Look for the key in the </a:t>
            </a:r>
            <a:r>
              <a:rPr lang="en-US" sz="2400" u="sng">
                <a:solidFill>
                  <a:srgbClr val="C00000"/>
                </a:solidFill>
              </a:rPr>
              <a:t>middle</a:t>
            </a:r>
            <a:r>
              <a:rPr lang="en-US" sz="2400"/>
              <a:t> position of the list.  Either of the following 2 cases happens:</a:t>
            </a:r>
          </a:p>
          <a:p>
            <a:pPr marL="1252538" lvl="2" indent="-388938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0000FF"/>
                </a:solidFill>
              </a:rPr>
              <a:t>If the key is smaller than the middle element, “discard” the right half of the list and repeat the process.</a:t>
            </a:r>
          </a:p>
          <a:p>
            <a:pPr marL="1252538" lvl="2" indent="-388938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7030A0"/>
                </a:solidFill>
              </a:rPr>
              <a:t>If the key is greater than the middle element, “discard” the left half of the list and repeat the process.</a:t>
            </a:r>
          </a:p>
          <a:p>
            <a:pPr marL="795338" lvl="1" indent="-419100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/>
              <a:t>Terminating condition: when the key is found, or when all elements have been “discarded”.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43735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270000"/>
            <a:ext cx="7924800" cy="541867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Example: Search key = 23</a:t>
            </a:r>
            <a:endParaRPr lang="en-US" sz="2400" dirty="0"/>
          </a:p>
        </p:txBody>
      </p: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1374775" y="2036763"/>
            <a:ext cx="6473825" cy="769937"/>
            <a:chOff x="1374094" y="2036187"/>
            <a:chExt cx="6474507" cy="770931"/>
          </a:xfrm>
        </p:grpSpPr>
        <p:sp>
          <p:nvSpPr>
            <p:cNvPr id="10" name="TextBox 38"/>
            <p:cNvSpPr txBox="1">
              <a:spLocks noChangeArrowheads="1"/>
            </p:cNvSpPr>
            <p:nvPr/>
          </p:nvSpPr>
          <p:spPr bwMode="auto">
            <a:xfrm>
              <a:off x="171518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5</a:t>
              </a:r>
              <a:endParaRPr lang="en-SG" sz="2400"/>
            </a:p>
          </p:txBody>
        </p:sp>
        <p:sp>
          <p:nvSpPr>
            <p:cNvPr id="11" name="TextBox 39"/>
            <p:cNvSpPr txBox="1">
              <a:spLocks noChangeArrowheads="1"/>
            </p:cNvSpPr>
            <p:nvPr/>
          </p:nvSpPr>
          <p:spPr bwMode="auto">
            <a:xfrm>
              <a:off x="239735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12</a:t>
              </a:r>
              <a:endParaRPr lang="en-SG" sz="2400"/>
            </a:p>
          </p:txBody>
        </p:sp>
        <p:sp>
          <p:nvSpPr>
            <p:cNvPr id="13" name="TextBox 40"/>
            <p:cNvSpPr txBox="1">
              <a:spLocks noChangeArrowheads="1"/>
            </p:cNvSpPr>
            <p:nvPr/>
          </p:nvSpPr>
          <p:spPr bwMode="auto">
            <a:xfrm>
              <a:off x="307952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17</a:t>
              </a:r>
              <a:endParaRPr lang="en-SG" sz="2400"/>
            </a:p>
          </p:txBody>
        </p:sp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3761696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23</a:t>
              </a:r>
              <a:endParaRPr lang="en-SG" sz="2400"/>
            </a:p>
          </p:txBody>
        </p:sp>
        <p:sp>
          <p:nvSpPr>
            <p:cNvPr id="15" name="TextBox 42"/>
            <p:cNvSpPr txBox="1">
              <a:spLocks noChangeArrowheads="1"/>
            </p:cNvSpPr>
            <p:nvPr/>
          </p:nvSpPr>
          <p:spPr bwMode="auto">
            <a:xfrm>
              <a:off x="4443868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38</a:t>
              </a:r>
              <a:endParaRPr lang="en-SG" sz="2400"/>
            </a:p>
          </p:txBody>
        </p:sp>
        <p:sp>
          <p:nvSpPr>
            <p:cNvPr id="16" name="TextBox 43"/>
            <p:cNvSpPr txBox="1">
              <a:spLocks noChangeArrowheads="1"/>
            </p:cNvSpPr>
            <p:nvPr/>
          </p:nvSpPr>
          <p:spPr bwMode="auto">
            <a:xfrm>
              <a:off x="512604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44</a:t>
              </a:r>
              <a:endParaRPr lang="en-SG" sz="2400"/>
            </a:p>
          </p:txBody>
        </p:sp>
        <p:sp>
          <p:nvSpPr>
            <p:cNvPr id="17" name="TextBox 44"/>
            <p:cNvSpPr txBox="1">
              <a:spLocks noChangeArrowheads="1"/>
            </p:cNvSpPr>
            <p:nvPr/>
          </p:nvSpPr>
          <p:spPr bwMode="auto">
            <a:xfrm>
              <a:off x="580821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77</a:t>
              </a:r>
              <a:endParaRPr lang="en-SG" sz="2400"/>
            </a:p>
          </p:txBody>
        </p:sp>
        <p:sp>
          <p:nvSpPr>
            <p:cNvPr id="18" name="TextBox 45"/>
            <p:cNvSpPr txBox="1">
              <a:spLocks noChangeArrowheads="1"/>
            </p:cNvSpPr>
            <p:nvPr/>
          </p:nvSpPr>
          <p:spPr bwMode="auto">
            <a:xfrm>
              <a:off x="649038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84</a:t>
              </a:r>
              <a:endParaRPr lang="en-SG" sz="2400"/>
            </a:p>
          </p:txBody>
        </p:sp>
        <p:sp>
          <p:nvSpPr>
            <p:cNvPr id="19" name="TextBox 46"/>
            <p:cNvSpPr txBox="1">
              <a:spLocks noChangeArrowheads="1"/>
            </p:cNvSpPr>
            <p:nvPr/>
          </p:nvSpPr>
          <p:spPr bwMode="auto">
            <a:xfrm>
              <a:off x="7166429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90</a:t>
              </a:r>
              <a:endParaRPr lang="en-SG" sz="2400"/>
            </a:p>
          </p:txBody>
        </p:sp>
        <p:sp>
          <p:nvSpPr>
            <p:cNvPr id="20" name="TextBox 47"/>
            <p:cNvSpPr txBox="1">
              <a:spLocks noChangeArrowheads="1"/>
            </p:cNvSpPr>
            <p:nvPr/>
          </p:nvSpPr>
          <p:spPr bwMode="auto">
            <a:xfrm>
              <a:off x="1715180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1" name="TextBox 48"/>
            <p:cNvSpPr txBox="1">
              <a:spLocks noChangeArrowheads="1"/>
            </p:cNvSpPr>
            <p:nvPr/>
          </p:nvSpPr>
          <p:spPr bwMode="auto">
            <a:xfrm>
              <a:off x="2397352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2" name="TextBox 49"/>
            <p:cNvSpPr txBox="1">
              <a:spLocks noChangeArrowheads="1"/>
            </p:cNvSpPr>
            <p:nvPr/>
          </p:nvSpPr>
          <p:spPr bwMode="auto">
            <a:xfrm>
              <a:off x="3079524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3" name="TextBox 50"/>
            <p:cNvSpPr txBox="1">
              <a:spLocks noChangeArrowheads="1"/>
            </p:cNvSpPr>
            <p:nvPr/>
          </p:nvSpPr>
          <p:spPr bwMode="auto">
            <a:xfrm>
              <a:off x="3761696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4" name="TextBox 51"/>
            <p:cNvSpPr txBox="1">
              <a:spLocks noChangeArrowheads="1"/>
            </p:cNvSpPr>
            <p:nvPr/>
          </p:nvSpPr>
          <p:spPr bwMode="auto">
            <a:xfrm>
              <a:off x="4443868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5" name="TextBox 52"/>
            <p:cNvSpPr txBox="1">
              <a:spLocks noChangeArrowheads="1"/>
            </p:cNvSpPr>
            <p:nvPr/>
          </p:nvSpPr>
          <p:spPr bwMode="auto">
            <a:xfrm>
              <a:off x="5119913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6" name="TextBox 53"/>
            <p:cNvSpPr txBox="1">
              <a:spLocks noChangeArrowheads="1"/>
            </p:cNvSpPr>
            <p:nvPr/>
          </p:nvSpPr>
          <p:spPr bwMode="auto">
            <a:xfrm>
              <a:off x="5802085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7" name="TextBox 54"/>
            <p:cNvSpPr txBox="1">
              <a:spLocks noChangeArrowheads="1"/>
            </p:cNvSpPr>
            <p:nvPr/>
          </p:nvSpPr>
          <p:spPr bwMode="auto">
            <a:xfrm>
              <a:off x="6484257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8" name="TextBox 55"/>
            <p:cNvSpPr txBox="1">
              <a:spLocks noChangeArrowheads="1"/>
            </p:cNvSpPr>
            <p:nvPr/>
          </p:nvSpPr>
          <p:spPr bwMode="auto">
            <a:xfrm>
              <a:off x="7166429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29" name="TextBox 56"/>
            <p:cNvSpPr txBox="1">
              <a:spLocks noChangeArrowheads="1"/>
            </p:cNvSpPr>
            <p:nvPr/>
          </p:nvSpPr>
          <p:spPr bwMode="auto">
            <a:xfrm>
              <a:off x="1374094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</a:t>
              </a:r>
              <a:endParaRPr lang="en-SG" sz="1400"/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03225" y="3945880"/>
            <a:ext cx="5405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1. low = </a:t>
            </a:r>
            <a:r>
              <a:rPr lang="en-US" sz="2400">
                <a:solidFill>
                  <a:srgbClr val="006600"/>
                </a:solidFill>
              </a:rPr>
              <a:t>0</a:t>
            </a:r>
            <a:r>
              <a:rPr lang="en-US" sz="2400"/>
              <a:t>, high = </a:t>
            </a:r>
            <a:r>
              <a:rPr lang="en-US" sz="2400">
                <a:solidFill>
                  <a:srgbClr val="0000FF"/>
                </a:solidFill>
              </a:rPr>
              <a:t>8</a:t>
            </a:r>
            <a:r>
              <a:rPr lang="en-US" sz="2400"/>
              <a:t>, mid = (0+8)/2 = </a:t>
            </a:r>
            <a:r>
              <a:rPr lang="en-US" sz="2400">
                <a:solidFill>
                  <a:srgbClr val="C00000"/>
                </a:solidFill>
              </a:rPr>
              <a:t>4</a:t>
            </a:r>
            <a:endParaRPr lang="en-SG" sz="240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4366419" y="3232944"/>
            <a:ext cx="850900" cy="1588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67"/>
          <p:cNvGrpSpPr>
            <a:grpSpLocks/>
          </p:cNvGrpSpPr>
          <p:nvPr/>
        </p:nvGrpSpPr>
        <p:grpSpPr bwMode="auto">
          <a:xfrm>
            <a:off x="4443413" y="2344738"/>
            <a:ext cx="3405187" cy="461962"/>
            <a:chOff x="4443868" y="2343964"/>
            <a:chExt cx="3404733" cy="463154"/>
          </a:xfrm>
        </p:grpSpPr>
        <p:cxnSp>
          <p:nvCxnSpPr>
            <p:cNvPr id="33" name="Straight Connector 63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64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8463" y="4447232"/>
            <a:ext cx="5744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2. low = </a:t>
            </a:r>
            <a:r>
              <a:rPr lang="en-US" sz="2400">
                <a:solidFill>
                  <a:srgbClr val="006600"/>
                </a:solidFill>
              </a:rPr>
              <a:t>0</a:t>
            </a:r>
            <a:r>
              <a:rPr lang="en-US" sz="2400"/>
              <a:t>, high = </a:t>
            </a:r>
            <a:r>
              <a:rPr lang="en-US" sz="2400">
                <a:solidFill>
                  <a:srgbClr val="0000FF"/>
                </a:solidFill>
              </a:rPr>
              <a:t>3</a:t>
            </a:r>
            <a:r>
              <a:rPr lang="en-US" sz="2400"/>
              <a:t>, mid = (0+3)/2 = </a:t>
            </a:r>
            <a:r>
              <a:rPr lang="en-US" sz="2400">
                <a:solidFill>
                  <a:srgbClr val="C00000"/>
                </a:solidFill>
              </a:rPr>
              <a:t>1</a:t>
            </a:r>
            <a:endParaRPr lang="en-SG" sz="240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5400000" flipH="1" flipV="1">
            <a:off x="2336007" y="3232944"/>
            <a:ext cx="850900" cy="1587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" name="Group 70"/>
          <p:cNvGrpSpPr>
            <a:grpSpLocks/>
          </p:cNvGrpSpPr>
          <p:nvPr/>
        </p:nvGrpSpPr>
        <p:grpSpPr bwMode="auto">
          <a:xfrm>
            <a:off x="1720850" y="2344738"/>
            <a:ext cx="1358900" cy="463550"/>
            <a:chOff x="4443868" y="2343964"/>
            <a:chExt cx="3404733" cy="463154"/>
          </a:xfrm>
        </p:grpSpPr>
        <p:cxnSp>
          <p:nvCxnSpPr>
            <p:cNvPr id="38" name="Straight Connector 71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72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03225" y="4908897"/>
            <a:ext cx="5747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3. low = </a:t>
            </a:r>
            <a:r>
              <a:rPr lang="en-US" sz="2400">
                <a:solidFill>
                  <a:srgbClr val="006600"/>
                </a:solidFill>
              </a:rPr>
              <a:t>2</a:t>
            </a:r>
            <a:r>
              <a:rPr lang="en-US" sz="2400"/>
              <a:t>, high = </a:t>
            </a:r>
            <a:r>
              <a:rPr lang="en-US" sz="2400">
                <a:solidFill>
                  <a:srgbClr val="0000FF"/>
                </a:solidFill>
              </a:rPr>
              <a:t>3</a:t>
            </a:r>
            <a:r>
              <a:rPr lang="en-US" sz="2400"/>
              <a:t>, mid = (2+3)/2 = </a:t>
            </a:r>
            <a:r>
              <a:rPr lang="en-US" sz="2400">
                <a:solidFill>
                  <a:srgbClr val="C00000"/>
                </a:solidFill>
              </a:rPr>
              <a:t>2</a:t>
            </a:r>
            <a:endParaRPr lang="en-SG" sz="240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5400000" flipH="1" flipV="1">
            <a:off x="3067844" y="3232944"/>
            <a:ext cx="850900" cy="1588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75"/>
          <p:cNvGrpSpPr>
            <a:grpSpLocks/>
          </p:cNvGrpSpPr>
          <p:nvPr/>
        </p:nvGrpSpPr>
        <p:grpSpPr bwMode="auto">
          <a:xfrm>
            <a:off x="3079750" y="2346325"/>
            <a:ext cx="676275" cy="465138"/>
            <a:chOff x="4443868" y="2343964"/>
            <a:chExt cx="3404733" cy="463154"/>
          </a:xfrm>
        </p:grpSpPr>
        <p:cxnSp>
          <p:nvCxnSpPr>
            <p:cNvPr id="43" name="Straight Connector 76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77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98463" y="5440065"/>
            <a:ext cx="541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4. low = </a:t>
            </a:r>
            <a:r>
              <a:rPr lang="en-US" sz="2400">
                <a:solidFill>
                  <a:srgbClr val="006600"/>
                </a:solidFill>
              </a:rPr>
              <a:t>3</a:t>
            </a:r>
            <a:r>
              <a:rPr lang="en-US" sz="2400"/>
              <a:t>, high = </a:t>
            </a:r>
            <a:r>
              <a:rPr lang="en-US" sz="2400">
                <a:solidFill>
                  <a:srgbClr val="0000FF"/>
                </a:solidFill>
              </a:rPr>
              <a:t>3</a:t>
            </a:r>
            <a:r>
              <a:rPr lang="en-US" sz="2400"/>
              <a:t>, mid = (3+3)/2 = </a:t>
            </a:r>
            <a:r>
              <a:rPr lang="en-US" sz="2400">
                <a:solidFill>
                  <a:srgbClr val="C00000"/>
                </a:solidFill>
              </a:rPr>
              <a:t>3</a:t>
            </a:r>
            <a:endParaRPr lang="en-SG" sz="240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 flipH="1" flipV="1">
            <a:off x="3689350" y="3230563"/>
            <a:ext cx="849313" cy="1587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6338" y="2880250"/>
            <a:ext cx="199257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00FF"/>
                </a:solidFill>
              </a:rPr>
              <a:t>Found!</a:t>
            </a:r>
          </a:p>
          <a:p>
            <a:pPr eaLnBrk="1" hangingPunct="1"/>
            <a:r>
              <a:rPr lang="en-US" sz="3200">
                <a:solidFill>
                  <a:srgbClr val="C00000"/>
                </a:solidFill>
              </a:rPr>
              <a:t>Return 3</a:t>
            </a:r>
            <a:endParaRPr lang="en-SG" sz="320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08663" y="3945682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arr[4] = 38 &gt; 23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02299" y="4407545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arr[1] = 12 &lt; 23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02299" y="4908896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arr[2] = 17 &lt; 23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02299" y="5454689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arr[3] = 23 == 23</a:t>
            </a:r>
          </a:p>
        </p:txBody>
      </p:sp>
    </p:spTree>
    <p:extLst>
      <p:ext uri="{BB962C8B-B14F-4D97-AF65-F5344CB8AC3E}">
        <p14:creationId xmlns:p14="http://schemas.microsoft.com/office/powerpoint/2010/main" val="2892195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40" grpId="0"/>
      <p:bldP spid="45" grpId="0"/>
      <p:bldP spid="2" grpId="0"/>
      <p:bldP spid="48" grpId="0"/>
      <p:bldP spid="49" grpId="0"/>
      <p:bldP spid="5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14328</TotalTime>
  <Words>1103</Words>
  <Application>Microsoft Office PowerPoint</Application>
  <PresentationFormat>On-screen Show (4:3)</PresentationFormat>
  <Paragraphs>207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23: Searching</vt:lpstr>
      <vt:lpstr>Searching</vt:lpstr>
      <vt:lpstr>Linear Search</vt:lpstr>
      <vt:lpstr>Linear Search</vt:lpstr>
      <vt:lpstr>Linear Search</vt:lpstr>
      <vt:lpstr>Binary Search</vt:lpstr>
      <vt:lpstr>Binary Search</vt:lpstr>
      <vt:lpstr>Binary Search</vt:lpstr>
      <vt:lpstr>Binary Search </vt:lpstr>
      <vt:lpstr>Binary Search</vt:lpstr>
      <vt:lpstr>Binary Search</vt:lpstr>
      <vt:lpstr>Binary Search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2021-03-11T04:17:51Z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