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26"/>
  </p:notesMasterIdLst>
  <p:handoutMasterIdLst>
    <p:handoutMasterId r:id="rId27"/>
  </p:handoutMasterIdLst>
  <p:sldIdLst>
    <p:sldId id="256" r:id="rId2"/>
    <p:sldId id="468" r:id="rId3"/>
    <p:sldId id="619" r:id="rId4"/>
    <p:sldId id="622" r:id="rId5"/>
    <p:sldId id="640" r:id="rId6"/>
    <p:sldId id="641" r:id="rId7"/>
    <p:sldId id="639" r:id="rId8"/>
    <p:sldId id="642" r:id="rId9"/>
    <p:sldId id="623" r:id="rId10"/>
    <p:sldId id="624" r:id="rId11"/>
    <p:sldId id="625" r:id="rId12"/>
    <p:sldId id="626" r:id="rId13"/>
    <p:sldId id="627" r:id="rId14"/>
    <p:sldId id="628" r:id="rId15"/>
    <p:sldId id="629" r:id="rId16"/>
    <p:sldId id="631" r:id="rId17"/>
    <p:sldId id="632" r:id="rId18"/>
    <p:sldId id="633" r:id="rId19"/>
    <p:sldId id="634" r:id="rId20"/>
    <p:sldId id="635" r:id="rId21"/>
    <p:sldId id="637" r:id="rId22"/>
    <p:sldId id="638" r:id="rId23"/>
    <p:sldId id="636" r:id="rId24"/>
    <p:sldId id="526" r:id="rId25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99"/>
    <a:srgbClr val="006600"/>
    <a:srgbClr val="00CCFF"/>
    <a:srgbClr val="0099FF"/>
    <a:srgbClr val="6699FF"/>
    <a:srgbClr val="0066FF"/>
    <a:srgbClr val="CCFFCC"/>
    <a:srgbClr val="0000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95BD38-BBB5-4519-B75D-27F66073E036}" v="1371" dt="2021-03-11T06:06:18.3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536" autoAdjust="0"/>
    <p:restoredTop sz="96003" autoAdjust="0"/>
  </p:normalViewPr>
  <p:slideViewPr>
    <p:cSldViewPr snapToGrid="0">
      <p:cViewPr varScale="1">
        <p:scale>
          <a:sx n="93" d="100"/>
          <a:sy n="93" d="100"/>
        </p:scale>
        <p:origin x="135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3342749F-A4A3-4CC6-8E89-A279285BF1FF}"/>
    <pc:docChg chg="undo custSel addSld delSld modSld sldOrd">
      <pc:chgData name="Zhao Jin" userId="cd05a825-544c-438a-9ba1-08e63db50b47" providerId="ADAL" clId="{3342749F-A4A3-4CC6-8E89-A279285BF1FF}" dt="2021-01-25T08:18:19.440" v="5414" actId="20577"/>
      <pc:docMkLst>
        <pc:docMk/>
      </pc:docMkLst>
      <pc:sldChg chg="modSp mod">
        <pc:chgData name="Zhao Jin" userId="cd05a825-544c-438a-9ba1-08e63db50b47" providerId="ADAL" clId="{3342749F-A4A3-4CC6-8E89-A279285BF1FF}" dt="2021-01-21T13:07:41.474" v="4692" actId="20577"/>
        <pc:sldMkLst>
          <pc:docMk/>
          <pc:sldMk cId="2438607696" sldId="468"/>
        </pc:sldMkLst>
        <pc:spChg chg="mod">
          <ac:chgData name="Zhao Jin" userId="cd05a825-544c-438a-9ba1-08e63db50b47" providerId="ADAL" clId="{3342749F-A4A3-4CC6-8E89-A279285BF1FF}" dt="2021-01-21T13:07:41.474" v="4692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342749F-A4A3-4CC6-8E89-A279285BF1FF}" dt="2021-01-21T14:37:58.440" v="5166" actId="1076"/>
        <pc:sldMkLst>
          <pc:docMk/>
          <pc:sldMk cId="1311126165" sldId="485"/>
        </pc:sldMkLst>
        <pc:spChg chg="mod">
          <ac:chgData name="Zhao Jin" userId="cd05a825-544c-438a-9ba1-08e63db50b47" providerId="ADAL" clId="{3342749F-A4A3-4CC6-8E89-A279285BF1FF}" dt="2021-01-21T12:22:24.095" v="2387" actId="313"/>
          <ac:spMkLst>
            <pc:docMk/>
            <pc:sldMk cId="1311126165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16:51.549" v="4696" actId="20577"/>
          <ac:spMkLst>
            <pc:docMk/>
            <pc:sldMk cId="1311126165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23:03.852" v="2394" actId="20577"/>
          <ac:spMkLst>
            <pc:docMk/>
            <pc:sldMk cId="1311126165" sldId="485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59:10.037" v="5127" actId="207"/>
          <ac:spMkLst>
            <pc:docMk/>
            <pc:sldMk cId="1311126165" sldId="485"/>
            <ac:spMk id="10" creationId="{00000000-0000-0000-0000-000000000000}"/>
          </ac:spMkLst>
        </pc:spChg>
        <pc:spChg chg="mod ord">
          <ac:chgData name="Zhao Jin" userId="cd05a825-544c-438a-9ba1-08e63db50b47" providerId="ADAL" clId="{3342749F-A4A3-4CC6-8E89-A279285BF1FF}" dt="2021-01-21T13:17:43.708" v="4731" actId="20577"/>
          <ac:spMkLst>
            <pc:docMk/>
            <pc:sldMk cId="1311126165" sldId="485"/>
            <ac:spMk id="11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21.199" v="2386" actId="478"/>
          <ac:spMkLst>
            <pc:docMk/>
            <pc:sldMk cId="1311126165" sldId="485"/>
            <ac:spMk id="12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4.448" v="5165" actId="14100"/>
          <ac:spMkLst>
            <pc:docMk/>
            <pc:sldMk cId="1311126165" sldId="485"/>
            <ac:spMk id="12" creationId="{149FB3A4-124F-4FB3-9CA1-6EA45A21DCBC}"/>
          </ac:spMkLst>
        </pc:spChg>
        <pc:spChg chg="del mod">
          <ac:chgData name="Zhao Jin" userId="cd05a825-544c-438a-9ba1-08e63db50b47" providerId="ADAL" clId="{3342749F-A4A3-4CC6-8E89-A279285BF1FF}" dt="2021-01-21T12:22:09.962" v="2385" actId="478"/>
          <ac:spMkLst>
            <pc:docMk/>
            <pc:sldMk cId="1311126165" sldId="485"/>
            <ac:spMk id="13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8.440" v="5166" actId="1076"/>
          <ac:spMkLst>
            <pc:docMk/>
            <pc:sldMk cId="1311126165" sldId="485"/>
            <ac:spMk id="13" creationId="{24ED3F77-DB19-42FF-90A5-6260114FAC12}"/>
          </ac:spMkLst>
        </pc:spChg>
        <pc:spChg chg="add mod">
          <ac:chgData name="Zhao Jin" userId="cd05a825-544c-438a-9ba1-08e63db50b47" providerId="ADAL" clId="{3342749F-A4A3-4CC6-8E89-A279285BF1FF}" dt="2021-01-21T13:23:47.488" v="5115" actId="1076"/>
          <ac:spMkLst>
            <pc:docMk/>
            <pc:sldMk cId="1311126165" sldId="485"/>
            <ac:spMk id="15" creationId="{F012405B-4106-42E1-B4DD-408829B80978}"/>
          </ac:spMkLst>
        </pc:spChg>
        <pc:spChg chg="mod">
          <ac:chgData name="Zhao Jin" userId="cd05a825-544c-438a-9ba1-08e63db50b47" providerId="ADAL" clId="{3342749F-A4A3-4CC6-8E89-A279285BF1FF}" dt="2021-01-21T13:20:07.644" v="4819" actId="1076"/>
          <ac:spMkLst>
            <pc:docMk/>
            <pc:sldMk cId="1311126165" sldId="485"/>
            <ac:spMk id="16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7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6:55.212" v="3361" actId="20577"/>
          <ac:spMkLst>
            <pc:docMk/>
            <pc:sldMk cId="1311126165" sldId="485"/>
            <ac:spMk id="25602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3:01.304" v="2393" actId="478"/>
          <ac:spMkLst>
            <pc:docMk/>
            <pc:sldMk cId="1311126165" sldId="485"/>
            <ac:spMk id="25604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2" creationId="{00000000-0000-0000-0000-000000000000}"/>
          </ac:picMkLst>
        </pc:pic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3" creationId="{00000000-0000-0000-0000-000000000000}"/>
          </ac:picMkLst>
        </pc:picChg>
      </pc:sldChg>
      <pc:sldChg chg="del">
        <pc:chgData name="Zhao Jin" userId="cd05a825-544c-438a-9ba1-08e63db50b47" providerId="ADAL" clId="{3342749F-A4A3-4CC6-8E89-A279285BF1FF}" dt="2021-01-21T11:55:17.003" v="1356" actId="47"/>
        <pc:sldMkLst>
          <pc:docMk/>
          <pc:sldMk cId="1691474746" sldId="50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801240" sldId="51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9845570" sldId="52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544506794" sldId="525"/>
        </pc:sldMkLst>
      </pc:sldChg>
      <pc:sldChg chg="del">
        <pc:chgData name="Zhao Jin" userId="cd05a825-544c-438a-9ba1-08e63db50b47" providerId="ADAL" clId="{3342749F-A4A3-4CC6-8E89-A279285BF1FF}" dt="2021-01-21T12:34:31.848" v="3107" actId="47"/>
        <pc:sldMkLst>
          <pc:docMk/>
          <pc:sldMk cId="1799330761" sldId="528"/>
        </pc:sldMkLst>
      </pc:sldChg>
      <pc:sldChg chg="del">
        <pc:chgData name="Zhao Jin" userId="cd05a825-544c-438a-9ba1-08e63db50b47" providerId="ADAL" clId="{3342749F-A4A3-4CC6-8E89-A279285BF1FF}" dt="2021-01-21T11:55:17.946" v="1357" actId="47"/>
        <pc:sldMkLst>
          <pc:docMk/>
          <pc:sldMk cId="436156561" sldId="530"/>
        </pc:sldMkLst>
      </pc:sldChg>
      <pc:sldChg chg="addSp delSp modSp mod delAnim modAnim">
        <pc:chgData name="Zhao Jin" userId="cd05a825-544c-438a-9ba1-08e63db50b47" providerId="ADAL" clId="{3342749F-A4A3-4CC6-8E89-A279285BF1FF}" dt="2021-01-21T13:07:20.308" v="4636" actId="478"/>
        <pc:sldMkLst>
          <pc:docMk/>
          <pc:sldMk cId="681224785" sldId="531"/>
        </pc:sldMkLst>
        <pc:spChg chg="add del mod">
          <ac:chgData name="Zhao Jin" userId="cd05a825-544c-438a-9ba1-08e63db50b47" providerId="ADAL" clId="{3342749F-A4A3-4CC6-8E89-A279285BF1FF}" dt="2021-01-21T12:23:20.663" v="2395" actId="478"/>
          <ac:spMkLst>
            <pc:docMk/>
            <pc:sldMk cId="681224785" sldId="531"/>
            <ac:spMk id="7" creationId="{390E9C2E-7B04-44EE-BCBA-0E4CE00687D7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5:56.752" v="4179" actId="6549"/>
          <ac:spMkLst>
            <pc:docMk/>
            <pc:sldMk cId="681224785" sldId="531"/>
            <ac:spMk id="10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42:19.714" v="3752" actId="478"/>
          <ac:spMkLst>
            <pc:docMk/>
            <pc:sldMk cId="681224785" sldId="531"/>
            <ac:spMk id="11" creationId="{7FFACCD8-968A-49ED-916D-A17BCEA04468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3:07:14.129" v="4635" actId="20577"/>
          <ac:spMkLst>
            <pc:docMk/>
            <pc:sldMk cId="681224785" sldId="531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7:20.308" v="4636" actId="478"/>
          <ac:spMkLst>
            <pc:docMk/>
            <pc:sldMk cId="681224785" sldId="531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2" creationId="{70C3C326-88E2-4EA0-95C1-AD96CD4E7B77}"/>
          </ac:picMkLst>
        </pc:picChg>
        <pc:picChg chg="add del mod">
          <ac:chgData name="Zhao Jin" userId="cd05a825-544c-438a-9ba1-08e63db50b47" providerId="ADAL" clId="{3342749F-A4A3-4CC6-8E89-A279285BF1FF}" dt="2021-01-21T12:46:57.415" v="3853"/>
          <ac:picMkLst>
            <pc:docMk/>
            <pc:sldMk cId="681224785" sldId="531"/>
            <ac:picMk id="13" creationId="{929B7BF6-C6B1-442D-97D3-173745DAEEA0}"/>
          </ac:picMkLst>
        </pc:picChg>
        <pc:picChg chg="add del mod">
          <ac:chgData name="Zhao Jin" userId="cd05a825-544c-438a-9ba1-08e63db50b47" providerId="ADAL" clId="{3342749F-A4A3-4CC6-8E89-A279285BF1FF}" dt="2021-01-21T12:47:19.817" v="3862" actId="478"/>
          <ac:picMkLst>
            <pc:docMk/>
            <pc:sldMk cId="681224785" sldId="531"/>
            <ac:picMk id="15" creationId="{4F9B2E15-772A-40ED-9116-3BC5AF9B23B9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6" creationId="{278809FA-B406-4981-9740-F8FEA3DB0FB7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7" creationId="{38311CE1-DDEB-4EA2-89E6-0F3AD4D81411}"/>
          </ac:picMkLst>
        </pc:picChg>
      </pc:sldChg>
      <pc:sldChg chg="del">
        <pc:chgData name="Zhao Jin" userId="cd05a825-544c-438a-9ba1-08e63db50b47" providerId="ADAL" clId="{3342749F-A4A3-4CC6-8E89-A279285BF1FF}" dt="2021-01-21T11:55:18.413" v="1358" actId="47"/>
        <pc:sldMkLst>
          <pc:docMk/>
          <pc:sldMk cId="3275268416" sldId="53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4265878996" sldId="53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582525615" sldId="535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344427664" sldId="537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851665547" sldId="538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293966413" sldId="53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08340486" sldId="540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466905673" sldId="54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28826392" sldId="54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442193536" sldId="543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214823" sldId="54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246666524" sldId="545"/>
        </pc:sldMkLst>
      </pc:sldChg>
      <pc:sldChg chg="addSp delSp modSp mod addAnim delAnim modAnim">
        <pc:chgData name="Zhao Jin" userId="cd05a825-544c-438a-9ba1-08e63db50b47" providerId="ADAL" clId="{3342749F-A4A3-4CC6-8E89-A279285BF1FF}" dt="2021-01-25T05:04:08.003" v="5348" actId="20577"/>
        <pc:sldMkLst>
          <pc:docMk/>
          <pc:sldMk cId="901453530" sldId="546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4:08.003" v="5348" actId="20577"/>
          <ac:spMkLst>
            <pc:docMk/>
            <pc:sldMk cId="901453530" sldId="546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3:45.999" v="5317" actId="20577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1" creationId="{D0457CA0-460D-4546-82C4-4CDEB1E2F62C}"/>
          </ac:spMkLst>
        </pc:spChg>
        <pc:spChg chg="add del mod">
          <ac:chgData name="Zhao Jin" userId="cd05a825-544c-438a-9ba1-08e63db50b47" providerId="ADAL" clId="{3342749F-A4A3-4CC6-8E89-A279285BF1FF}" dt="2021-01-21T11:07:16.899" v="139"/>
          <ac:spMkLst>
            <pc:docMk/>
            <pc:sldMk cId="901453530" sldId="546"/>
            <ac:spMk id="13" creationId="{E834D594-F5EF-4FCF-BCB5-7198F4016CE6}"/>
          </ac:spMkLst>
        </pc:spChg>
        <pc:spChg chg="add del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4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5" creationId="{7EB43FB0-D261-4751-8823-0A4CC64F83DB}"/>
          </ac:spMkLst>
        </pc:spChg>
        <pc:spChg chg="add del mod">
          <ac:chgData name="Zhao Jin" userId="cd05a825-544c-438a-9ba1-08e63db50b47" providerId="ADAL" clId="{3342749F-A4A3-4CC6-8E89-A279285BF1FF}" dt="2021-01-21T11:15:23.337" v="333"/>
          <ac:spMkLst>
            <pc:docMk/>
            <pc:sldMk cId="901453530" sldId="546"/>
            <ac:spMk id="16" creationId="{E6B611F7-B9C1-45EB-851D-180F4DF10104}"/>
          </ac:spMkLst>
        </pc:spChg>
        <pc:spChg chg="add mod">
          <ac:chgData name="Zhao Jin" userId="cd05a825-544c-438a-9ba1-08e63db50b47" providerId="ADAL" clId="{3342749F-A4A3-4CC6-8E89-A279285BF1FF}" dt="2021-01-21T11:24:24.932" v="582" actId="1035"/>
          <ac:spMkLst>
            <pc:docMk/>
            <pc:sldMk cId="901453530" sldId="546"/>
            <ac:spMk id="17" creationId="{196941FF-7411-441D-AE2E-5CF96E80B024}"/>
          </ac:spMkLst>
        </pc:spChg>
        <pc:spChg chg="add mod">
          <ac:chgData name="Zhao Jin" userId="cd05a825-544c-438a-9ba1-08e63db50b47" providerId="ADAL" clId="{3342749F-A4A3-4CC6-8E89-A279285BF1FF}" dt="2021-01-25T05:02:54.364" v="5183" actId="1038"/>
          <ac:spMkLst>
            <pc:docMk/>
            <pc:sldMk cId="901453530" sldId="546"/>
            <ac:spMk id="18" creationId="{FC6CF3F5-B435-44FE-A32E-F676476A0C6D}"/>
          </ac:spMkLst>
        </pc:spChg>
        <pc:spChg chg="mod">
          <ac:chgData name="Zhao Jin" userId="cd05a825-544c-438a-9ba1-08e63db50b47" providerId="ADAL" clId="{3342749F-A4A3-4CC6-8E89-A279285BF1FF}" dt="2021-01-21T11:21:13.118" v="483" actId="20577"/>
          <ac:spMkLst>
            <pc:docMk/>
            <pc:sldMk cId="901453530" sldId="546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7:02.917" v="2561" actId="478"/>
          <ac:spMkLst>
            <pc:docMk/>
            <pc:sldMk cId="901453530" sldId="546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342749F-A4A3-4CC6-8E89-A279285BF1FF}" dt="2021-01-21T12:36:01.034" v="3240" actId="20577"/>
        <pc:sldMkLst>
          <pc:docMk/>
          <pc:sldMk cId="884841463" sldId="547"/>
        </pc:sldMkLst>
        <pc:spChg chg="add del mod">
          <ac:chgData name="Zhao Jin" userId="cd05a825-544c-438a-9ba1-08e63db50b47" providerId="ADAL" clId="{3342749F-A4A3-4CC6-8E89-A279285BF1FF}" dt="2021-01-21T11:22:16.700" v="510" actId="478"/>
          <ac:spMkLst>
            <pc:docMk/>
            <pc:sldMk cId="884841463" sldId="547"/>
            <ac:spMk id="3" creationId="{1FFEBDD6-8CFC-45AA-BDEA-9FB05AE76CE4}"/>
          </ac:spMkLst>
        </pc:spChg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884841463" sldId="547"/>
            <ac:spMk id="7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36:01.034" v="3240" actId="20577"/>
          <ac:spMkLst>
            <pc:docMk/>
            <pc:sldMk cId="884841463" sldId="547"/>
            <ac:spMk id="8" creationId="{00000000-0000-0000-0000-000000000000}"/>
          </ac:spMkLst>
        </pc:spChg>
        <pc:spChg chg="del mod">
          <ac:chgData name="Zhao Jin" userId="cd05a825-544c-438a-9ba1-08e63db50b47" providerId="ADAL" clId="{3342749F-A4A3-4CC6-8E89-A279285BF1FF}" dt="2021-01-21T11:33:14.136" v="785" actId="478"/>
          <ac:spMkLst>
            <pc:docMk/>
            <pc:sldMk cId="884841463" sldId="547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272" v="512" actId="478"/>
          <ac:spMkLst>
            <pc:docMk/>
            <pc:sldMk cId="884841463" sldId="547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7.668" v="511" actId="478"/>
          <ac:spMkLst>
            <pc:docMk/>
            <pc:sldMk cId="884841463" sldId="547"/>
            <ac:spMk id="11" creationId="{D0457CA0-460D-4546-82C4-4CDEB1E2F62C}"/>
          </ac:spMkLst>
        </pc:spChg>
        <pc:spChg chg="del">
          <ac:chgData name="Zhao Jin" userId="cd05a825-544c-438a-9ba1-08e63db50b47" providerId="ADAL" clId="{3342749F-A4A3-4CC6-8E89-A279285BF1FF}" dt="2021-01-21T11:22:19.451" v="514" actId="478"/>
          <ac:spMkLst>
            <pc:docMk/>
            <pc:sldMk cId="884841463" sldId="547"/>
            <ac:spMk id="14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940" v="513" actId="478"/>
          <ac:spMkLst>
            <pc:docMk/>
            <pc:sldMk cId="884841463" sldId="547"/>
            <ac:spMk id="15" creationId="{7EB43FB0-D261-4751-8823-0A4CC64F83DB}"/>
          </ac:spMkLst>
        </pc:spChg>
        <pc:spChg chg="add mod">
          <ac:chgData name="Zhao Jin" userId="cd05a825-544c-438a-9ba1-08e63db50b47" providerId="ADAL" clId="{3342749F-A4A3-4CC6-8E89-A279285BF1FF}" dt="2021-01-21T12:30:57.846" v="2776" actId="13926"/>
          <ac:spMkLst>
            <pc:docMk/>
            <pc:sldMk cId="884841463" sldId="547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22:11.299" v="506" actId="478"/>
          <ac:spMkLst>
            <pc:docMk/>
            <pc:sldMk cId="884841463" sldId="547"/>
            <ac:spMk id="17" creationId="{196941FF-7411-441D-AE2E-5CF96E80B024}"/>
          </ac:spMkLst>
        </pc:spChg>
        <pc:spChg chg="del">
          <ac:chgData name="Zhao Jin" userId="cd05a825-544c-438a-9ba1-08e63db50b47" providerId="ADAL" clId="{3342749F-A4A3-4CC6-8E89-A279285BF1FF}" dt="2021-01-21T11:22:10.593" v="505" actId="478"/>
          <ac:spMkLst>
            <pc:docMk/>
            <pc:sldMk cId="884841463" sldId="547"/>
            <ac:spMk id="18" creationId="{FC6CF3F5-B435-44FE-A32E-F676476A0C6D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19" creationId="{CCF71CD9-B6CF-4490-9CB3-74DBF90AAB07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20" creationId="{33AB9C09-AF1A-43E8-9EE7-68E205A2C68B}"/>
          </ac:spMkLst>
        </pc:spChg>
        <pc:spChg chg="add del mod">
          <ac:chgData name="Zhao Jin" userId="cd05a825-544c-438a-9ba1-08e63db50b47" providerId="ADAL" clId="{3342749F-A4A3-4CC6-8E89-A279285BF1FF}" dt="2021-01-21T11:56:47.130" v="1360" actId="478"/>
          <ac:spMkLst>
            <pc:docMk/>
            <pc:sldMk cId="884841463" sldId="547"/>
            <ac:spMk id="21" creationId="{B2F92334-02B5-4B7E-8C78-C9E29027EB21}"/>
          </ac:spMkLst>
        </pc:spChg>
        <pc:spChg chg="add mod">
          <ac:chgData name="Zhao Jin" userId="cd05a825-544c-438a-9ba1-08e63db50b47" providerId="ADAL" clId="{3342749F-A4A3-4CC6-8E89-A279285BF1FF}" dt="2021-01-21T12:35:04.764" v="3110" actId="20577"/>
          <ac:spMkLst>
            <pc:docMk/>
            <pc:sldMk cId="884841463" sldId="547"/>
            <ac:spMk id="22" creationId="{D9B312E7-4D52-40DF-8905-F3E8035364E5}"/>
          </ac:spMkLst>
        </pc:spChg>
        <pc:spChg chg="add del mod">
          <ac:chgData name="Zhao Jin" userId="cd05a825-544c-438a-9ba1-08e63db50b47" providerId="ADAL" clId="{3342749F-A4A3-4CC6-8E89-A279285BF1FF}" dt="2021-01-21T12:33:08.249" v="3101" actId="478"/>
          <ac:spMkLst>
            <pc:docMk/>
            <pc:sldMk cId="884841463" sldId="547"/>
            <ac:spMk id="23" creationId="{29AA2F6E-2A8E-49CD-B016-AE405AAEE40B}"/>
          </ac:spMkLst>
        </pc:spChg>
        <pc:spChg chg="add del mod">
          <ac:chgData name="Zhao Jin" userId="cd05a825-544c-438a-9ba1-08e63db50b47" providerId="ADAL" clId="{3342749F-A4A3-4CC6-8E89-A279285BF1FF}" dt="2021-01-21T12:33:09.702" v="3102" actId="478"/>
          <ac:spMkLst>
            <pc:docMk/>
            <pc:sldMk cId="884841463" sldId="547"/>
            <ac:spMk id="24" creationId="{BA6E3CD8-46EE-4B4C-A16E-2005F0760405}"/>
          </ac:spMkLst>
        </pc:spChg>
        <pc:spChg chg="mod">
          <ac:chgData name="Zhao Jin" userId="cd05a825-544c-438a-9ba1-08e63db50b47" providerId="ADAL" clId="{3342749F-A4A3-4CC6-8E89-A279285BF1FF}" dt="2021-01-21T11:38:23.273" v="875"/>
          <ac:spMkLst>
            <pc:docMk/>
            <pc:sldMk cId="884841463" sldId="547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52:41.548" v="1351" actId="478"/>
          <ac:spMkLst>
            <pc:docMk/>
            <pc:sldMk cId="884841463" sldId="547"/>
            <ac:spMk id="14340" creationId="{00000000-0000-0000-0000-000000000000}"/>
          </ac:spMkLst>
        </pc:spChg>
      </pc:sldChg>
      <pc:sldChg chg="delSp modSp add mod ord">
        <pc:chgData name="Zhao Jin" userId="cd05a825-544c-438a-9ba1-08e63db50b47" providerId="ADAL" clId="{3342749F-A4A3-4CC6-8E89-A279285BF1FF}" dt="2021-01-21T12:38:32.362" v="3394" actId="13926"/>
        <pc:sldMkLst>
          <pc:docMk/>
          <pc:sldMk cId="1617257579" sldId="548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1617257579" sldId="548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32.362" v="3394" actId="13926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29.522" v="3393" actId="13926"/>
          <ac:spMkLst>
            <pc:docMk/>
            <pc:sldMk cId="1617257579" sldId="548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41:20.745" v="1007" actId="478"/>
          <ac:spMkLst>
            <pc:docMk/>
            <pc:sldMk cId="1617257579" sldId="548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55:57.559" v="1359" actId="478"/>
          <ac:spMkLst>
            <pc:docMk/>
            <pc:sldMk cId="1617257579" sldId="548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1:57:31.154" v="1403"/>
        <pc:sldMkLst>
          <pc:docMk/>
          <pc:sldMk cId="2581467069" sldId="549"/>
        </pc:sldMkLst>
      </pc:sldChg>
      <pc:sldChg chg="addSp delSp modSp add mod ord modAnim">
        <pc:chgData name="Zhao Jin" userId="cd05a825-544c-438a-9ba1-08e63db50b47" providerId="ADAL" clId="{3342749F-A4A3-4CC6-8E89-A279285BF1FF}" dt="2021-01-25T08:18:19.440" v="5414" actId="20577"/>
        <pc:sldMkLst>
          <pc:docMk/>
          <pc:sldMk cId="3394924879" sldId="549"/>
        </pc:sldMkLst>
        <pc:spChg chg="del mod">
          <ac:chgData name="Zhao Jin" userId="cd05a825-544c-438a-9ba1-08e63db50b47" providerId="ADAL" clId="{3342749F-A4A3-4CC6-8E89-A279285BF1FF}" dt="2021-01-21T12:16:16.934" v="2037" actId="478"/>
          <ac:spMkLst>
            <pc:docMk/>
            <pc:sldMk cId="3394924879" sldId="549"/>
            <ac:spMk id="7" creationId="{390E9C2E-7B04-44EE-BCBA-0E4CE00687D7}"/>
          </ac:spMkLst>
        </pc:spChg>
        <pc:spChg chg="add del mod">
          <ac:chgData name="Zhao Jin" userId="cd05a825-544c-438a-9ba1-08e63db50b47" providerId="ADAL" clId="{3342749F-A4A3-4CC6-8E89-A279285BF1FF}" dt="2021-01-21T12:09:32.855" v="1577" actId="478"/>
          <ac:spMkLst>
            <pc:docMk/>
            <pc:sldMk cId="3394924879" sldId="549"/>
            <ac:spMk id="8" creationId="{447A793D-5B8C-42C3-BBB5-8608EDBF676C}"/>
          </ac:spMkLst>
        </pc:spChg>
        <pc:spChg chg="mod">
          <ac:chgData name="Zhao Jin" userId="cd05a825-544c-438a-9ba1-08e63db50b47" providerId="ADAL" clId="{3342749F-A4A3-4CC6-8E89-A279285BF1FF}" dt="2021-01-21T12:36:38.772" v="3351" actId="6549"/>
          <ac:spMkLst>
            <pc:docMk/>
            <pc:sldMk cId="3394924879" sldId="549"/>
            <ac:spMk id="10" creationId="{00000000-0000-0000-0000-000000000000}"/>
          </ac:spMkLst>
        </pc:spChg>
        <pc:spChg chg="add del">
          <ac:chgData name="Zhao Jin" userId="cd05a825-544c-438a-9ba1-08e63db50b47" providerId="ADAL" clId="{3342749F-A4A3-4CC6-8E89-A279285BF1FF}" dt="2021-01-21T12:14:54.813" v="1961" actId="22"/>
          <ac:spMkLst>
            <pc:docMk/>
            <pc:sldMk cId="3394924879" sldId="549"/>
            <ac:spMk id="11" creationId="{3F4599F9-9511-444B-8471-6D255F0A88E7}"/>
          </ac:spMkLst>
        </pc:spChg>
        <pc:spChg chg="add mod">
          <ac:chgData name="Zhao Jin" userId="cd05a825-544c-438a-9ba1-08e63db50b47" providerId="ADAL" clId="{3342749F-A4A3-4CC6-8E89-A279285BF1FF}" dt="2021-01-25T08:18:11.509" v="5398" actId="6549"/>
          <ac:spMkLst>
            <pc:docMk/>
            <pc:sldMk cId="3394924879" sldId="549"/>
            <ac:spMk id="12" creationId="{59DCFA5F-5032-4FE0-9E21-E9E074B29DBC}"/>
          </ac:spMkLst>
        </pc:spChg>
        <pc:spChg chg="add mod">
          <ac:chgData name="Zhao Jin" userId="cd05a825-544c-438a-9ba1-08e63db50b47" providerId="ADAL" clId="{3342749F-A4A3-4CC6-8E89-A279285BF1FF}" dt="2021-01-25T08:18:19.440" v="5414" actId="20577"/>
          <ac:spMkLst>
            <pc:docMk/>
            <pc:sldMk cId="3394924879" sldId="549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37:07.631" v="3363" actId="20577"/>
          <ac:spMkLst>
            <pc:docMk/>
            <pc:sldMk cId="3394924879" sldId="549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37:02.492" v="3362" actId="478"/>
          <ac:spMkLst>
            <pc:docMk/>
            <pc:sldMk cId="3394924879" sldId="549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21:53.358" v="2379" actId="1076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3342749F-A4A3-4CC6-8E89-A279285BF1FF}" dt="2021-01-25T08:18:06.544" v="5392" actId="1038"/>
          <ac:picMkLst>
            <pc:docMk/>
            <pc:sldMk cId="3394924879" sldId="549"/>
            <ac:picMk id="15" creationId="{55FB17E3-D73E-4DA9-8277-7BBB2A11D81D}"/>
          </ac:picMkLst>
        </pc:picChg>
      </pc:sldChg>
      <pc:sldChg chg="add del">
        <pc:chgData name="Zhao Jin" userId="cd05a825-544c-438a-9ba1-08e63db50b47" providerId="ADAL" clId="{3342749F-A4A3-4CC6-8E89-A279285BF1FF}" dt="2021-01-21T12:37:58.528" v="3388"/>
        <pc:sldMkLst>
          <pc:docMk/>
          <pc:sldMk cId="710474135" sldId="550"/>
        </pc:sldMkLst>
      </pc:sldChg>
      <pc:sldChg chg="addSp delSp modSp add mod delAnim modAnim">
        <pc:chgData name="Zhao Jin" userId="cd05a825-544c-438a-9ba1-08e63db50b47" providerId="ADAL" clId="{3342749F-A4A3-4CC6-8E89-A279285BF1FF}" dt="2021-01-21T13:53:36.950" v="5126" actId="1076"/>
        <pc:sldMkLst>
          <pc:docMk/>
          <pc:sldMk cId="784668950" sldId="550"/>
        </pc:sldMkLst>
        <pc:spChg chg="add del mod">
          <ac:chgData name="Zhao Jin" userId="cd05a825-544c-438a-9ba1-08e63db50b47" providerId="ADAL" clId="{3342749F-A4A3-4CC6-8E89-A279285BF1FF}" dt="2021-01-21T13:53:33.396" v="5124" actId="478"/>
          <ac:spMkLst>
            <pc:docMk/>
            <pc:sldMk cId="784668950" sldId="550"/>
            <ac:spMk id="7" creationId="{5F21DE9D-8C0F-40F0-A8E9-428B7570F399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3:53:36.950" v="5126" actId="1076"/>
          <ac:spMkLst>
            <pc:docMk/>
            <pc:sldMk cId="784668950" sldId="550"/>
            <ac:spMk id="8" creationId="{9BA3CD25-E0A6-43C6-ACBF-2582BD134206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8:23.423" v="4536" actId="20577"/>
          <ac:spMkLst>
            <pc:docMk/>
            <pc:sldMk cId="784668950" sldId="550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3:00:45.221" v="4541" actId="13926"/>
          <ac:spMkLst>
            <pc:docMk/>
            <pc:sldMk cId="784668950" sldId="550"/>
            <ac:spMk id="13" creationId="{76AACBDB-EFE5-4782-AA9B-3760F5E7D3D7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2:56:38.668" v="4315" actId="20577"/>
          <ac:spMkLst>
            <pc:docMk/>
            <pc:sldMk cId="784668950" sldId="550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6:30.744" v="4591" actId="478"/>
          <ac:spMkLst>
            <pc:docMk/>
            <pc:sldMk cId="784668950" sldId="550"/>
            <ac:spMk id="24582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2" creationId="{70C3C326-88E2-4EA0-95C1-AD96CD4E7B7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6" creationId="{278809FA-B406-4981-9740-F8FEA3DB0FB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7" creationId="{38311CE1-DDEB-4EA2-89E6-0F3AD4D81411}"/>
          </ac:picMkLst>
        </pc:picChg>
      </pc:sldChg>
      <pc:sldChg chg="delSp modSp add del mod">
        <pc:chgData name="Zhao Jin" userId="cd05a825-544c-438a-9ba1-08e63db50b47" providerId="ADAL" clId="{3342749F-A4A3-4CC6-8E89-A279285BF1FF}" dt="2021-01-21T12:21:46.946" v="2377" actId="47"/>
        <pc:sldMkLst>
          <pc:docMk/>
          <pc:sldMk cId="3613962527" sldId="550"/>
        </pc:sldMkLst>
        <pc:spChg chg="mod">
          <ac:chgData name="Zhao Jin" userId="cd05a825-544c-438a-9ba1-08e63db50b47" providerId="ADAL" clId="{3342749F-A4A3-4CC6-8E89-A279285BF1FF}" dt="2021-01-21T12:20:17.623" v="2375" actId="6549"/>
          <ac:spMkLst>
            <pc:docMk/>
            <pc:sldMk cId="3613962527" sldId="550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0:16.225" v="2374" actId="478"/>
          <ac:spMkLst>
            <pc:docMk/>
            <pc:sldMk cId="3613962527" sldId="550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20:12.484" v="2373" actId="20577"/>
          <ac:spMkLst>
            <pc:docMk/>
            <pc:sldMk cId="3613962527" sldId="550"/>
            <ac:spMk id="24578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2:24:02.157" v="2423"/>
        <pc:sldMkLst>
          <pc:docMk/>
          <pc:sldMk cId="3794641356" sldId="550"/>
        </pc:sldMkLst>
      </pc:sldChg>
    </pc:docChg>
  </pc:docChgLst>
  <pc:docChgLst>
    <pc:chgData name="Zhao Jin" userId="cd05a825-544c-438a-9ba1-08e63db50b47" providerId="ADAL" clId="{B24B02F7-7905-4588-AF93-2F3E26C169C6}"/>
    <pc:docChg chg="undo redo custSel addSld delSld modSld modMainMaster">
      <pc:chgData name="Zhao Jin" userId="cd05a825-544c-438a-9ba1-08e63db50b47" providerId="ADAL" clId="{B24B02F7-7905-4588-AF93-2F3E26C169C6}" dt="2021-02-15T05:41:42.563" v="2814" actId="20577"/>
      <pc:docMkLst>
        <pc:docMk/>
      </pc:docMkLst>
      <pc:sldChg chg="modSp mod">
        <pc:chgData name="Zhao Jin" userId="cd05a825-544c-438a-9ba1-08e63db50b47" providerId="ADAL" clId="{B24B02F7-7905-4588-AF93-2F3E26C169C6}" dt="2021-02-10T03:54:53.078" v="11" actId="20577"/>
        <pc:sldMkLst>
          <pc:docMk/>
          <pc:sldMk cId="0" sldId="256"/>
        </pc:sldMkLst>
        <pc:spChg chg="mod">
          <ac:chgData name="Zhao Jin" userId="cd05a825-544c-438a-9ba1-08e63db50b47" providerId="ADAL" clId="{B24B02F7-7905-4588-AF93-2F3E26C169C6}" dt="2021-02-10T03:54:50.657" v="5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0T03:54:53.078" v="11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B24B02F7-7905-4588-AF93-2F3E26C169C6}" dt="2021-02-15T05:40:06.780" v="2547" actId="20577"/>
        <pc:sldMkLst>
          <pc:docMk/>
          <pc:sldMk cId="2438607696" sldId="46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0T03:55:23.015" v="20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5T05:40:06.780" v="2547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add mod">
        <pc:chgData name="Zhao Jin" userId="cd05a825-544c-438a-9ba1-08e63db50b47" providerId="ADAL" clId="{B24B02F7-7905-4588-AF93-2F3E26C169C6}" dt="2021-02-15T05:41:42.563" v="2814" actId="20577"/>
        <pc:sldMkLst>
          <pc:docMk/>
          <pc:sldMk cId="1067695719" sldId="526"/>
        </pc:sldMkLst>
        <pc:spChg chg="mod">
          <ac:chgData name="Zhao Jin" userId="cd05a825-544c-438a-9ba1-08e63db50b47" providerId="ADAL" clId="{B24B02F7-7905-4588-AF93-2F3E26C169C6}" dt="2021-02-15T05:41:42.563" v="2814" actId="20577"/>
          <ac:spMkLst>
            <pc:docMk/>
            <pc:sldMk cId="1067695719" sldId="526"/>
            <ac:spMk id="13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1:11:14.998" v="2433" actId="20577"/>
          <ac:spMkLst>
            <pc:docMk/>
            <pc:sldMk cId="1067695719" sldId="526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705639840" sldId="54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705639840" sldId="543"/>
            <ac:spMk id="9" creationId="{00000000-0000-0000-0000-000000000000}"/>
          </ac:spMkLst>
        </pc:spChg>
      </pc:sldChg>
      <pc:sldChg chg="addSp modSp add del mod modAnim">
        <pc:chgData name="Zhao Jin" userId="cd05a825-544c-438a-9ba1-08e63db50b47" providerId="ADAL" clId="{B24B02F7-7905-4588-AF93-2F3E26C169C6}" dt="2021-02-11T10:34:24.898" v="941" actId="207"/>
        <pc:sldMkLst>
          <pc:docMk/>
          <pc:sldMk cId="2573090601" sldId="546"/>
        </pc:sldMkLst>
        <pc:spChg chg="mod">
          <ac:chgData name="Zhao Jin" userId="cd05a825-544c-438a-9ba1-08e63db50b47" providerId="ADAL" clId="{B24B02F7-7905-4588-AF93-2F3E26C169C6}" dt="2021-02-11T10:34:24.898" v="941" actId="207"/>
          <ac:spMkLst>
            <pc:docMk/>
            <pc:sldMk cId="2573090601" sldId="546"/>
            <ac:spMk id="8" creationId="{00000000-0000-0000-0000-000000000000}"/>
          </ac:spMkLst>
        </pc:spChg>
        <pc:spChg chg="add mod">
          <ac:chgData name="Zhao Jin" userId="cd05a825-544c-438a-9ba1-08e63db50b47" providerId="ADAL" clId="{B24B02F7-7905-4588-AF93-2F3E26C169C6}" dt="2021-02-11T10:28:41.659" v="496" actId="14100"/>
          <ac:spMkLst>
            <pc:docMk/>
            <pc:sldMk cId="2573090601" sldId="546"/>
            <ac:spMk id="9" creationId="{65330C62-B59D-4944-9872-A56DF6FDE7BF}"/>
          </ac:spMkLst>
        </pc:spChg>
        <pc:spChg chg="add mod">
          <ac:chgData name="Zhao Jin" userId="cd05a825-544c-438a-9ba1-08e63db50b47" providerId="ADAL" clId="{B24B02F7-7905-4588-AF93-2F3E26C169C6}" dt="2021-02-11T10:26:35.661" v="311" actId="14100"/>
          <ac:spMkLst>
            <pc:docMk/>
            <pc:sldMk cId="2573090601" sldId="546"/>
            <ac:spMk id="10" creationId="{ADA401A5-3160-42FF-9AD4-DF6554026F18}"/>
          </ac:spMkLst>
        </pc:spChg>
        <pc:spChg chg="add mod">
          <ac:chgData name="Zhao Jin" userId="cd05a825-544c-438a-9ba1-08e63db50b47" providerId="ADAL" clId="{B24B02F7-7905-4588-AF93-2F3E26C169C6}" dt="2021-02-11T10:28:49.947" v="497" actId="207"/>
          <ac:spMkLst>
            <pc:docMk/>
            <pc:sldMk cId="2573090601" sldId="546"/>
            <ac:spMk id="11" creationId="{AC3B87F3-107E-4154-BFB1-9F4F9A73432F}"/>
          </ac:spMkLst>
        </pc:spChg>
        <pc:spChg chg="add mod">
          <ac:chgData name="Zhao Jin" userId="cd05a825-544c-438a-9ba1-08e63db50b47" providerId="ADAL" clId="{B24B02F7-7905-4588-AF93-2F3E26C169C6}" dt="2021-02-11T10:28:36.179" v="469" actId="1038"/>
          <ac:spMkLst>
            <pc:docMk/>
            <pc:sldMk cId="2573090601" sldId="546"/>
            <ac:spMk id="13" creationId="{9EF47B94-F106-49A9-B65C-BD033A00B269}"/>
          </ac:spMkLst>
        </pc:spChg>
        <pc:spChg chg="mod">
          <ac:chgData name="Zhao Jin" userId="cd05a825-544c-438a-9ba1-08e63db50b47" providerId="ADAL" clId="{B24B02F7-7905-4588-AF93-2F3E26C169C6}" dt="2021-02-11T10:23:17.947" v="118" actId="20577"/>
          <ac:spMkLst>
            <pc:docMk/>
            <pc:sldMk cId="2573090601" sldId="546"/>
            <ac:spMk id="14338" creationId="{00000000-0000-0000-0000-000000000000}"/>
          </ac:spMkLst>
        </pc:spChg>
        <pc:picChg chg="add mod">
          <ac:chgData name="Zhao Jin" userId="cd05a825-544c-438a-9ba1-08e63db50b47" providerId="ADAL" clId="{B24B02F7-7905-4588-AF93-2F3E26C169C6}" dt="2021-02-11T10:28:34.390" v="453" actId="1076"/>
          <ac:picMkLst>
            <pc:docMk/>
            <pc:sldMk cId="2573090601" sldId="546"/>
            <ac:picMk id="14" creationId="{5FF90871-040F-4170-8E8E-EC56CFFB7847}"/>
          </ac:picMkLst>
        </pc:picChg>
      </pc:sldChg>
      <pc:sldChg chg="addSp delSp modSp mod modAnim">
        <pc:chgData name="Zhao Jin" userId="cd05a825-544c-438a-9ba1-08e63db50b47" providerId="ADAL" clId="{B24B02F7-7905-4588-AF93-2F3E26C169C6}" dt="2021-02-11T10:46:20.240" v="1768" actId="6549"/>
        <pc:sldMkLst>
          <pc:docMk/>
          <pc:sldMk cId="1427618944" sldId="553"/>
        </pc:sldMkLst>
        <pc:spChg chg="add del">
          <ac:chgData name="Zhao Jin" userId="cd05a825-544c-438a-9ba1-08e63db50b47" providerId="ADAL" clId="{B24B02F7-7905-4588-AF93-2F3E26C169C6}" dt="2021-02-11T10:14:46.310" v="61"/>
          <ac:spMkLst>
            <pc:docMk/>
            <pc:sldMk cId="1427618944" sldId="553"/>
            <ac:spMk id="2" creationId="{DA3372C3-4105-4A3B-A286-05F566C332C5}"/>
          </ac:spMkLst>
        </pc:spChg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427618944" sldId="553"/>
            <ac:spMk id="7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0:39:12.451" v="1103" actId="20577"/>
          <ac:spMkLst>
            <pc:docMk/>
            <pc:sldMk cId="1427618944" sldId="553"/>
            <ac:spMk id="8" creationId="{00000000-0000-0000-0000-000000000000}"/>
          </ac:spMkLst>
        </pc:spChg>
        <pc:spChg chg="add del mod">
          <ac:chgData name="Zhao Jin" userId="cd05a825-544c-438a-9ba1-08e63db50b47" providerId="ADAL" clId="{B24B02F7-7905-4588-AF93-2F3E26C169C6}" dt="2021-02-11T10:31:22.609" v="635" actId="478"/>
          <ac:spMkLst>
            <pc:docMk/>
            <pc:sldMk cId="1427618944" sldId="553"/>
            <ac:spMk id="9" creationId="{82C8FC93-9EE3-4F7C-964A-26D98EA14F26}"/>
          </ac:spMkLst>
        </pc:spChg>
        <pc:spChg chg="add mod">
          <ac:chgData name="Zhao Jin" userId="cd05a825-544c-438a-9ba1-08e63db50b47" providerId="ADAL" clId="{B24B02F7-7905-4588-AF93-2F3E26C169C6}" dt="2021-02-11T10:30:38.038" v="625" actId="14100"/>
          <ac:spMkLst>
            <pc:docMk/>
            <pc:sldMk cId="1427618944" sldId="553"/>
            <ac:spMk id="10" creationId="{D152B3CB-3A18-4904-B92B-10421E2CF44A}"/>
          </ac:spMkLst>
        </pc:spChg>
        <pc:spChg chg="add mod">
          <ac:chgData name="Zhao Jin" userId="cd05a825-544c-438a-9ba1-08e63db50b47" providerId="ADAL" clId="{B24B02F7-7905-4588-AF93-2F3E26C169C6}" dt="2021-02-11T10:30:52.109" v="628" actId="1076"/>
          <ac:spMkLst>
            <pc:docMk/>
            <pc:sldMk cId="1427618944" sldId="553"/>
            <ac:spMk id="11" creationId="{518EA1C5-C26B-4C75-8BA5-D5CB66F74A0E}"/>
          </ac:spMkLst>
        </pc:spChg>
        <pc:spChg chg="add mod">
          <ac:chgData name="Zhao Jin" userId="cd05a825-544c-438a-9ba1-08e63db50b47" providerId="ADAL" clId="{B24B02F7-7905-4588-AF93-2F3E26C169C6}" dt="2021-02-11T10:31:20.466" v="634" actId="6549"/>
          <ac:spMkLst>
            <pc:docMk/>
            <pc:sldMk cId="1427618944" sldId="553"/>
            <ac:spMk id="13" creationId="{AFC19333-5980-4F3B-A9D6-4C44C6ADB80A}"/>
          </ac:spMkLst>
        </pc:spChg>
        <pc:spChg chg="add mod">
          <ac:chgData name="Zhao Jin" userId="cd05a825-544c-438a-9ba1-08e63db50b47" providerId="ADAL" clId="{B24B02F7-7905-4588-AF93-2F3E26C169C6}" dt="2021-02-11T10:39:03.428" v="1078" actId="14100"/>
          <ac:spMkLst>
            <pc:docMk/>
            <pc:sldMk cId="1427618944" sldId="553"/>
            <ac:spMk id="14" creationId="{13C4F959-C463-4D51-9AA3-643FAC81E97E}"/>
          </ac:spMkLst>
        </pc:spChg>
        <pc:spChg chg="add del">
          <ac:chgData name="Zhao Jin" userId="cd05a825-544c-438a-9ba1-08e63db50b47" providerId="ADAL" clId="{B24B02F7-7905-4588-AF93-2F3E26C169C6}" dt="2021-02-11T10:37:47.812" v="983" actId="22"/>
          <ac:spMkLst>
            <pc:docMk/>
            <pc:sldMk cId="1427618944" sldId="553"/>
            <ac:spMk id="16" creationId="{5135D011-39BB-4C07-AA3F-F946F5297293}"/>
          </ac:spMkLst>
        </pc:spChg>
        <pc:spChg chg="add mod">
          <ac:chgData name="Zhao Jin" userId="cd05a825-544c-438a-9ba1-08e63db50b47" providerId="ADAL" clId="{B24B02F7-7905-4588-AF93-2F3E26C169C6}" dt="2021-02-11T10:39:08.172" v="1097" actId="1035"/>
          <ac:spMkLst>
            <pc:docMk/>
            <pc:sldMk cId="1427618944" sldId="553"/>
            <ac:spMk id="17" creationId="{9BEB6C85-479A-4BE9-8BA4-DB3AC5A607CA}"/>
          </ac:spMkLst>
        </pc:spChg>
        <pc:spChg chg="add mod">
          <ac:chgData name="Zhao Jin" userId="cd05a825-544c-438a-9ba1-08e63db50b47" providerId="ADAL" clId="{B24B02F7-7905-4588-AF93-2F3E26C169C6}" dt="2021-02-11T10:41:23.039" v="1308" actId="1037"/>
          <ac:spMkLst>
            <pc:docMk/>
            <pc:sldMk cId="1427618944" sldId="553"/>
            <ac:spMk id="18" creationId="{9000E7BE-8527-4532-AA43-010C42C6CD73}"/>
          </ac:spMkLst>
        </pc:spChg>
        <pc:spChg chg="add mod">
          <ac:chgData name="Zhao Jin" userId="cd05a825-544c-438a-9ba1-08e63db50b47" providerId="ADAL" clId="{B24B02F7-7905-4588-AF93-2F3E26C169C6}" dt="2021-02-11T10:40:57.269" v="1254" actId="1036"/>
          <ac:spMkLst>
            <pc:docMk/>
            <pc:sldMk cId="1427618944" sldId="553"/>
            <ac:spMk id="19" creationId="{03877E7A-C2FA-4A59-A414-3C95F6BC432E}"/>
          </ac:spMkLst>
        </pc:spChg>
        <pc:spChg chg="add mod">
          <ac:chgData name="Zhao Jin" userId="cd05a825-544c-438a-9ba1-08e63db50b47" providerId="ADAL" clId="{B24B02F7-7905-4588-AF93-2F3E26C169C6}" dt="2021-02-11T10:46:20.240" v="1768" actId="6549"/>
          <ac:spMkLst>
            <pc:docMk/>
            <pc:sldMk cId="1427618944" sldId="553"/>
            <ac:spMk id="20" creationId="{8F0E57E9-A1B5-4D6E-ABB5-128789B1CF5C}"/>
          </ac:spMkLst>
        </pc:spChg>
        <pc:spChg chg="mod">
          <ac:chgData name="Zhao Jin" userId="cd05a825-544c-438a-9ba1-08e63db50b47" providerId="ADAL" clId="{B24B02F7-7905-4588-AF93-2F3E26C169C6}" dt="2021-02-11T10:30:16.147" v="584" actId="14100"/>
          <ac:spMkLst>
            <pc:docMk/>
            <pc:sldMk cId="1427618944" sldId="553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0:14:06.054" v="35" actId="20577"/>
          <ac:spMkLst>
            <pc:docMk/>
            <pc:sldMk cId="1427618944" sldId="553"/>
            <ac:spMk id="14338" creationId="{00000000-0000-0000-0000-000000000000}"/>
          </ac:spMkLst>
        </pc:spChg>
        <pc:picChg chg="del">
          <ac:chgData name="Zhao Jin" userId="cd05a825-544c-438a-9ba1-08e63db50b47" providerId="ADAL" clId="{B24B02F7-7905-4588-AF93-2F3E26C169C6}" dt="2021-02-11T10:14:38.357" v="58" actId="478"/>
          <ac:picMkLst>
            <pc:docMk/>
            <pc:sldMk cId="1427618944" sldId="553"/>
            <ac:picMk id="3" creationId="{78D60D94-825A-D54F-ACF5-EA46D7263418}"/>
          </ac:picMkLst>
        </pc:picChg>
        <pc:picChg chg="add mod">
          <ac:chgData name="Zhao Jin" userId="cd05a825-544c-438a-9ba1-08e63db50b47" providerId="ADAL" clId="{B24B02F7-7905-4588-AF93-2F3E26C169C6}" dt="2021-02-11T10:31:55.453" v="736" actId="1076"/>
          <ac:picMkLst>
            <pc:docMk/>
            <pc:sldMk cId="1427618944" sldId="553"/>
            <ac:picMk id="15" creationId="{948B0BCC-4DCF-4EC6-AB46-2992AF6D87BD}"/>
          </ac:picMkLst>
        </pc:pic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87843573" sldId="55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87843573" sldId="55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0:14:03.499" v="27" actId="47"/>
        <pc:sldMkLst>
          <pc:docMk/>
          <pc:sldMk cId="92291925" sldId="56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92291925" sldId="56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894186310" sldId="564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894186310" sldId="56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732540191" sldId="56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732540191" sldId="568"/>
            <ac:spMk id="7" creationId="{00000000-0000-0000-0000-000000000000}"/>
          </ac:spMkLst>
        </pc:spChg>
      </pc:sldChg>
      <pc:sldChg chg="modSp del mod">
        <pc:chgData name="Zhao Jin" userId="cd05a825-544c-438a-9ba1-08e63db50b47" providerId="ADAL" clId="{B24B02F7-7905-4588-AF93-2F3E26C169C6}" dt="2021-02-11T11:05:45.269" v="2429" actId="47"/>
        <pc:sldMkLst>
          <pc:docMk/>
          <pc:sldMk cId="3229890649" sldId="569"/>
        </pc:sldMkLst>
        <pc:spChg chg="mod">
          <ac:chgData name="Zhao Jin" userId="cd05a825-544c-438a-9ba1-08e63db50b47" providerId="ADAL" clId="{B24B02F7-7905-4588-AF93-2F3E26C169C6}" dt="2021-02-10T03:55:56.639" v="26" actId="20577"/>
          <ac:spMkLst>
            <pc:docMk/>
            <pc:sldMk cId="3229890649" sldId="56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922430229" sldId="58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922430229" sldId="58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886636263" sldId="581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886636263" sldId="581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11149325" sldId="589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11149325" sldId="58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156536479" sldId="59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156536479" sldId="59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567798019" sldId="591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567798019" sldId="591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37810324" sldId="592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37810324" sldId="592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233082706" sldId="59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233082706" sldId="59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217225800" sldId="594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217225800" sldId="59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419983458" sldId="595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419983458" sldId="59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643682471" sldId="596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643682471" sldId="596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231946261" sldId="597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231946261" sldId="597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002657513" sldId="59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002657513" sldId="598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930953569" sldId="599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930953569" sldId="59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880934081" sldId="60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880934081" sldId="600"/>
            <ac:spMk id="7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B24B02F7-7905-4588-AF93-2F3E26C169C6}" dt="2021-02-11T10:46:14.362" v="1753" actId="20577"/>
        <pc:sldMkLst>
          <pc:docMk/>
          <pc:sldMk cId="1094276337" sldId="601"/>
        </pc:sldMkLst>
        <pc:spChg chg="mod">
          <ac:chgData name="Zhao Jin" userId="cd05a825-544c-438a-9ba1-08e63db50b47" providerId="ADAL" clId="{B24B02F7-7905-4588-AF93-2F3E26C169C6}" dt="2021-02-11T10:42:20.677" v="1399" actId="5793"/>
          <ac:spMkLst>
            <pc:docMk/>
            <pc:sldMk cId="1094276337" sldId="601"/>
            <ac:spMk id="8" creationId="{00000000-0000-0000-0000-000000000000}"/>
          </ac:spMkLst>
        </pc:spChg>
        <pc:spChg chg="del">
          <ac:chgData name="Zhao Jin" userId="cd05a825-544c-438a-9ba1-08e63db50b47" providerId="ADAL" clId="{B24B02F7-7905-4588-AF93-2F3E26C169C6}" dt="2021-02-11T10:32:24.671" v="801" actId="478"/>
          <ac:spMkLst>
            <pc:docMk/>
            <pc:sldMk cId="1094276337" sldId="601"/>
            <ac:spMk id="9" creationId="{82C8FC93-9EE3-4F7C-964A-26D98EA14F26}"/>
          </ac:spMkLst>
        </pc:spChg>
        <pc:spChg chg="del">
          <ac:chgData name="Zhao Jin" userId="cd05a825-544c-438a-9ba1-08e63db50b47" providerId="ADAL" clId="{B24B02F7-7905-4588-AF93-2F3E26C169C6}" dt="2021-02-11T10:32:23.005" v="800" actId="478"/>
          <ac:spMkLst>
            <pc:docMk/>
            <pc:sldMk cId="1094276337" sldId="601"/>
            <ac:spMk id="10" creationId="{D152B3CB-3A18-4904-B92B-10421E2CF44A}"/>
          </ac:spMkLst>
        </pc:spChg>
        <pc:spChg chg="del mod">
          <ac:chgData name="Zhao Jin" userId="cd05a825-544c-438a-9ba1-08e63db50b47" providerId="ADAL" clId="{B24B02F7-7905-4588-AF93-2F3E26C169C6}" dt="2021-02-11T10:43:13.791" v="1440" actId="478"/>
          <ac:spMkLst>
            <pc:docMk/>
            <pc:sldMk cId="1094276337" sldId="601"/>
            <ac:spMk id="11" creationId="{518EA1C5-C26B-4C75-8BA5-D5CB66F74A0E}"/>
          </ac:spMkLst>
        </pc:spChg>
        <pc:spChg chg="add del mod">
          <ac:chgData name="Zhao Jin" userId="cd05a825-544c-438a-9ba1-08e63db50b47" providerId="ADAL" clId="{B24B02F7-7905-4588-AF93-2F3E26C169C6}" dt="2021-02-11T10:37:41.150" v="981" actId="478"/>
          <ac:spMkLst>
            <pc:docMk/>
            <pc:sldMk cId="1094276337" sldId="601"/>
            <ac:spMk id="13" creationId="{3D34B7CF-FD06-460D-ACDC-E526985126A5}"/>
          </ac:spMkLst>
        </pc:spChg>
        <pc:spChg chg="add del mod">
          <ac:chgData name="Zhao Jin" userId="cd05a825-544c-438a-9ba1-08e63db50b47" providerId="ADAL" clId="{B24B02F7-7905-4588-AF93-2F3E26C169C6}" dt="2021-02-11T10:43:36.328" v="1479" actId="478"/>
          <ac:spMkLst>
            <pc:docMk/>
            <pc:sldMk cId="1094276337" sldId="601"/>
            <ac:spMk id="14" creationId="{1E4CB135-8988-453F-932D-80E27D63254C}"/>
          </ac:spMkLst>
        </pc:spChg>
        <pc:spChg chg="add mod">
          <ac:chgData name="Zhao Jin" userId="cd05a825-544c-438a-9ba1-08e63db50b47" providerId="ADAL" clId="{B24B02F7-7905-4588-AF93-2F3E26C169C6}" dt="2021-02-11T10:46:03.607" v="1745" actId="1036"/>
          <ac:spMkLst>
            <pc:docMk/>
            <pc:sldMk cId="1094276337" sldId="601"/>
            <ac:spMk id="15" creationId="{089ECE0A-4E20-4CEA-8F03-97F6A2A532A0}"/>
          </ac:spMkLst>
        </pc:spChg>
        <pc:spChg chg="add mod">
          <ac:chgData name="Zhao Jin" userId="cd05a825-544c-438a-9ba1-08e63db50b47" providerId="ADAL" clId="{B24B02F7-7905-4588-AF93-2F3E26C169C6}" dt="2021-02-11T10:46:14.362" v="1753" actId="20577"/>
          <ac:spMkLst>
            <pc:docMk/>
            <pc:sldMk cId="1094276337" sldId="601"/>
            <ac:spMk id="17" creationId="{2828DA0C-19A7-410C-8103-5115F757EF63}"/>
          </ac:spMkLst>
        </pc:spChg>
        <pc:spChg chg="add mod">
          <ac:chgData name="Zhao Jin" userId="cd05a825-544c-438a-9ba1-08e63db50b47" providerId="ADAL" clId="{B24B02F7-7905-4588-AF93-2F3E26C169C6}" dt="2021-02-11T10:45:18.152" v="1733" actId="1036"/>
          <ac:spMkLst>
            <pc:docMk/>
            <pc:sldMk cId="1094276337" sldId="601"/>
            <ac:spMk id="18" creationId="{6E78F201-C496-4C53-8ED8-A3E8332502FC}"/>
          </ac:spMkLst>
        </pc:spChg>
        <pc:spChg chg="mod">
          <ac:chgData name="Zhao Jin" userId="cd05a825-544c-438a-9ba1-08e63db50b47" providerId="ADAL" clId="{B24B02F7-7905-4588-AF93-2F3E26C169C6}" dt="2021-02-11T10:43:47.089" v="1483" actId="14100"/>
          <ac:spMkLst>
            <pc:docMk/>
            <pc:sldMk cId="1094276337" sldId="601"/>
            <ac:spMk id="84" creationId="{C4E05674-68A2-0D4E-8B47-F7A2C6A6B76F}"/>
          </ac:spMkLst>
        </pc:spChg>
        <pc:picChg chg="add mod">
          <ac:chgData name="Zhao Jin" userId="cd05a825-544c-438a-9ba1-08e63db50b47" providerId="ADAL" clId="{B24B02F7-7905-4588-AF93-2F3E26C169C6}" dt="2021-02-11T10:46:03.607" v="1745" actId="1036"/>
          <ac:picMkLst>
            <pc:docMk/>
            <pc:sldMk cId="1094276337" sldId="601"/>
            <ac:picMk id="16" creationId="{87406D1B-3BF5-4CE3-9EC5-BA19D8E44A88}"/>
          </ac:picMkLst>
        </pc:picChg>
      </pc:sldChg>
      <pc:sldChg chg="addSp delSp modSp add mod delAnim modAnim">
        <pc:chgData name="Zhao Jin" userId="cd05a825-544c-438a-9ba1-08e63db50b47" providerId="ADAL" clId="{B24B02F7-7905-4588-AF93-2F3E26C169C6}" dt="2021-02-11T11:02:40.633" v="2305" actId="207"/>
        <pc:sldMkLst>
          <pc:docMk/>
          <pc:sldMk cId="1542002799" sldId="602"/>
        </pc:sldMkLst>
        <pc:spChg chg="mod">
          <ac:chgData name="Zhao Jin" userId="cd05a825-544c-438a-9ba1-08e63db50b47" providerId="ADAL" clId="{B24B02F7-7905-4588-AF93-2F3E26C169C6}" dt="2021-02-11T11:00:29.399" v="2108" actId="207"/>
          <ac:spMkLst>
            <pc:docMk/>
            <pc:sldMk cId="1542002799" sldId="602"/>
            <ac:spMk id="8" creationId="{00000000-0000-0000-0000-000000000000}"/>
          </ac:spMkLst>
        </pc:spChg>
        <pc:spChg chg="add del mod">
          <ac:chgData name="Zhao Jin" userId="cd05a825-544c-438a-9ba1-08e63db50b47" providerId="ADAL" clId="{B24B02F7-7905-4588-AF93-2F3E26C169C6}" dt="2021-02-11T10:57:27.363" v="2050" actId="478"/>
          <ac:spMkLst>
            <pc:docMk/>
            <pc:sldMk cId="1542002799" sldId="602"/>
            <ac:spMk id="11" creationId="{6CB64B61-4AD4-46FE-B8E4-C228F0F2FA63}"/>
          </ac:spMkLst>
        </pc:spChg>
        <pc:spChg chg="add mod">
          <ac:chgData name="Zhao Jin" userId="cd05a825-544c-438a-9ba1-08e63db50b47" providerId="ADAL" clId="{B24B02F7-7905-4588-AF93-2F3E26C169C6}" dt="2021-02-11T11:01:38.158" v="2215" actId="207"/>
          <ac:spMkLst>
            <pc:docMk/>
            <pc:sldMk cId="1542002799" sldId="602"/>
            <ac:spMk id="13" creationId="{2B89EFD4-1CE0-424E-8F8A-D7F3C08BDEC9}"/>
          </ac:spMkLst>
        </pc:spChg>
        <pc:spChg chg="add del mod">
          <ac:chgData name="Zhao Jin" userId="cd05a825-544c-438a-9ba1-08e63db50b47" providerId="ADAL" clId="{B24B02F7-7905-4588-AF93-2F3E26C169C6}" dt="2021-02-11T11:00:38.913" v="2111" actId="478"/>
          <ac:spMkLst>
            <pc:docMk/>
            <pc:sldMk cId="1542002799" sldId="602"/>
            <ac:spMk id="14" creationId="{E86C58B6-F07D-4C82-92A2-E116BE347067}"/>
          </ac:spMkLst>
        </pc:spChg>
        <pc:spChg chg="del">
          <ac:chgData name="Zhao Jin" userId="cd05a825-544c-438a-9ba1-08e63db50b47" providerId="ADAL" clId="{B24B02F7-7905-4588-AF93-2F3E26C169C6}" dt="2021-02-11T10:54:57.169" v="1899" actId="478"/>
          <ac:spMkLst>
            <pc:docMk/>
            <pc:sldMk cId="1542002799" sldId="602"/>
            <ac:spMk id="15" creationId="{089ECE0A-4E20-4CEA-8F03-97F6A2A532A0}"/>
          </ac:spMkLst>
        </pc:spChg>
        <pc:spChg chg="del">
          <ac:chgData name="Zhao Jin" userId="cd05a825-544c-438a-9ba1-08e63db50b47" providerId="ADAL" clId="{B24B02F7-7905-4588-AF93-2F3E26C169C6}" dt="2021-02-11T10:54:57.169" v="1899" actId="478"/>
          <ac:spMkLst>
            <pc:docMk/>
            <pc:sldMk cId="1542002799" sldId="602"/>
            <ac:spMk id="17" creationId="{2828DA0C-19A7-410C-8103-5115F757EF63}"/>
          </ac:spMkLst>
        </pc:spChg>
        <pc:spChg chg="del mod">
          <ac:chgData name="Zhao Jin" userId="cd05a825-544c-438a-9ba1-08e63db50b47" providerId="ADAL" clId="{B24B02F7-7905-4588-AF93-2F3E26C169C6}" dt="2021-02-11T10:55:48.770" v="1917" actId="478"/>
          <ac:spMkLst>
            <pc:docMk/>
            <pc:sldMk cId="1542002799" sldId="602"/>
            <ac:spMk id="18" creationId="{6E78F201-C496-4C53-8ED8-A3E8332502FC}"/>
          </ac:spMkLst>
        </pc:spChg>
        <pc:spChg chg="add mod">
          <ac:chgData name="Zhao Jin" userId="cd05a825-544c-438a-9ba1-08e63db50b47" providerId="ADAL" clId="{B24B02F7-7905-4588-AF93-2F3E26C169C6}" dt="2021-02-11T11:02:16.911" v="2300" actId="14100"/>
          <ac:spMkLst>
            <pc:docMk/>
            <pc:sldMk cId="1542002799" sldId="602"/>
            <ac:spMk id="19" creationId="{6B7939A9-503C-45DD-A086-CFC94710F2EC}"/>
          </ac:spMkLst>
        </pc:spChg>
        <pc:spChg chg="mod">
          <ac:chgData name="Zhao Jin" userId="cd05a825-544c-438a-9ba1-08e63db50b47" providerId="ADAL" clId="{B24B02F7-7905-4588-AF93-2F3E26C169C6}" dt="2021-02-11T11:02:40.633" v="2305" actId="207"/>
          <ac:spMkLst>
            <pc:docMk/>
            <pc:sldMk cId="1542002799" sldId="602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0:54:30.176" v="1808" actId="20577"/>
          <ac:spMkLst>
            <pc:docMk/>
            <pc:sldMk cId="1542002799" sldId="602"/>
            <ac:spMk id="14338" creationId="{00000000-0000-0000-0000-000000000000}"/>
          </ac:spMkLst>
        </pc:spChg>
        <pc:picChg chg="del">
          <ac:chgData name="Zhao Jin" userId="cd05a825-544c-438a-9ba1-08e63db50b47" providerId="ADAL" clId="{B24B02F7-7905-4588-AF93-2F3E26C169C6}" dt="2021-02-11T10:54:57.169" v="1899" actId="478"/>
          <ac:picMkLst>
            <pc:docMk/>
            <pc:sldMk cId="1542002799" sldId="602"/>
            <ac:picMk id="16" creationId="{87406D1B-3BF5-4CE3-9EC5-BA19D8E44A88}"/>
          </ac:picMkLst>
        </pc:picChg>
      </pc:sldChg>
      <pc:sldChg chg="delSp modSp add mod delAnim">
        <pc:chgData name="Zhao Jin" userId="cd05a825-544c-438a-9ba1-08e63db50b47" providerId="ADAL" clId="{B24B02F7-7905-4588-AF93-2F3E26C169C6}" dt="2021-02-11T11:05:31.419" v="2428" actId="207"/>
        <pc:sldMkLst>
          <pc:docMk/>
          <pc:sldMk cId="830535321" sldId="603"/>
        </pc:sldMkLst>
        <pc:spChg chg="mod">
          <ac:chgData name="Zhao Jin" userId="cd05a825-544c-438a-9ba1-08e63db50b47" providerId="ADAL" clId="{B24B02F7-7905-4588-AF93-2F3E26C169C6}" dt="2021-02-11T11:05:31.419" v="2428" actId="207"/>
          <ac:spMkLst>
            <pc:docMk/>
            <pc:sldMk cId="830535321" sldId="603"/>
            <ac:spMk id="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1:04:31.685" v="2412" actId="14100"/>
          <ac:spMkLst>
            <pc:docMk/>
            <pc:sldMk cId="830535321" sldId="603"/>
            <ac:spMk id="13" creationId="{2B89EFD4-1CE0-424E-8F8A-D7F3C08BDEC9}"/>
          </ac:spMkLst>
        </pc:spChg>
        <pc:spChg chg="del">
          <ac:chgData name="Zhao Jin" userId="cd05a825-544c-438a-9ba1-08e63db50b47" providerId="ADAL" clId="{B24B02F7-7905-4588-AF93-2F3E26C169C6}" dt="2021-02-11T11:02:52.564" v="2338" actId="478"/>
          <ac:spMkLst>
            <pc:docMk/>
            <pc:sldMk cId="830535321" sldId="603"/>
            <ac:spMk id="19" creationId="{6B7939A9-503C-45DD-A086-CFC94710F2EC}"/>
          </ac:spMkLst>
        </pc:spChg>
        <pc:spChg chg="mod">
          <ac:chgData name="Zhao Jin" userId="cd05a825-544c-438a-9ba1-08e63db50b47" providerId="ADAL" clId="{B24B02F7-7905-4588-AF93-2F3E26C169C6}" dt="2021-02-11T11:05:06.721" v="2426" actId="20577"/>
          <ac:spMkLst>
            <pc:docMk/>
            <pc:sldMk cId="830535321" sldId="603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1:05:01.593" v="2424" actId="20577"/>
          <ac:spMkLst>
            <pc:docMk/>
            <pc:sldMk cId="830535321" sldId="603"/>
            <ac:spMk id="14338" creationId="{00000000-0000-0000-0000-000000000000}"/>
          </ac:spMkLst>
        </pc:spChg>
      </pc:sldChg>
      <pc:sldChg chg="add del">
        <pc:chgData name="Zhao Jin" userId="cd05a825-544c-438a-9ba1-08e63db50b47" providerId="ADAL" clId="{B24B02F7-7905-4588-AF93-2F3E26C169C6}" dt="2021-02-11T11:11:11.059" v="2431" actId="47"/>
        <pc:sldMkLst>
          <pc:docMk/>
          <pc:sldMk cId="3335349144" sldId="604"/>
        </pc:sldMkLst>
      </pc:sldChg>
      <pc:sldMasterChg chg="modSp modSldLayout">
        <pc:chgData name="Zhao Jin" userId="cd05a825-544c-438a-9ba1-08e63db50b47" providerId="ADAL" clId="{B24B02F7-7905-4588-AF93-2F3E26C169C6}" dt="2021-02-10T03:55:18.143" v="13"/>
        <pc:sldMasterMkLst>
          <pc:docMk/>
          <pc:sldMasterMk cId="0" sldId="2147485087"/>
        </pc:sldMaster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6295BD38-BBB5-4519-B75D-27F66073E036}"/>
    <pc:docChg chg="undo redo custSel addSld delSld modSld modMainMaster">
      <pc:chgData name="Zhao Jin" userId="cd05a825-544c-438a-9ba1-08e63db50b47" providerId="ADAL" clId="{6295BD38-BBB5-4519-B75D-27F66073E036}" dt="2021-03-16T04:51:21.410" v="6522" actId="20577"/>
      <pc:docMkLst>
        <pc:docMk/>
      </pc:docMkLst>
      <pc:sldChg chg="modSp mod">
        <pc:chgData name="Zhao Jin" userId="cd05a825-544c-438a-9ba1-08e63db50b47" providerId="ADAL" clId="{6295BD38-BBB5-4519-B75D-27F66073E036}" dt="2021-03-10T03:43:53.060" v="8" actId="20577"/>
        <pc:sldMkLst>
          <pc:docMk/>
          <pc:sldMk cId="0" sldId="256"/>
        </pc:sldMkLst>
        <pc:spChg chg="mod">
          <ac:chgData name="Zhao Jin" userId="cd05a825-544c-438a-9ba1-08e63db50b47" providerId="ADAL" clId="{6295BD38-BBB5-4519-B75D-27F66073E036}" dt="2021-03-10T03:43:50.776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0T03:43:53.060" v="8" actId="20577"/>
          <ac:spMkLst>
            <pc:docMk/>
            <pc:sldMk cId="0" sldId="256"/>
            <ac:spMk id="11" creationId="{00000000-0000-0000-0000-000000000000}"/>
          </ac:spMkLst>
        </pc:spChg>
      </pc:sldChg>
      <pc:sldChg chg="del">
        <pc:chgData name="Zhao Jin" userId="cd05a825-544c-438a-9ba1-08e63db50b47" providerId="ADAL" clId="{6295BD38-BBB5-4519-B75D-27F66073E036}" dt="2021-03-11T05:24:35.816" v="4622"/>
        <pc:sldMkLst>
          <pc:docMk/>
          <pc:sldMk cId="0" sldId="259"/>
        </pc:sldMkLst>
      </pc:sldChg>
      <pc:sldChg chg="del">
        <pc:chgData name="Zhao Jin" userId="cd05a825-544c-438a-9ba1-08e63db50b47" providerId="ADAL" clId="{6295BD38-BBB5-4519-B75D-27F66073E036}" dt="2021-03-11T05:24:35.816" v="4622"/>
        <pc:sldMkLst>
          <pc:docMk/>
          <pc:sldMk cId="0" sldId="267"/>
        </pc:sldMkLst>
      </pc:sldChg>
      <pc:sldChg chg="del">
        <pc:chgData name="Zhao Jin" userId="cd05a825-544c-438a-9ba1-08e63db50b47" providerId="ADAL" clId="{6295BD38-BBB5-4519-B75D-27F66073E036}" dt="2021-03-11T05:24:35.816" v="4622"/>
        <pc:sldMkLst>
          <pc:docMk/>
          <pc:sldMk cId="0" sldId="268"/>
        </pc:sldMkLst>
      </pc:sldChg>
      <pc:sldChg chg="del">
        <pc:chgData name="Zhao Jin" userId="cd05a825-544c-438a-9ba1-08e63db50b47" providerId="ADAL" clId="{6295BD38-BBB5-4519-B75D-27F66073E036}" dt="2021-03-11T05:24:35.816" v="4622"/>
        <pc:sldMkLst>
          <pc:docMk/>
          <pc:sldMk cId="0" sldId="269"/>
        </pc:sldMkLst>
      </pc:sldChg>
      <pc:sldChg chg="del">
        <pc:chgData name="Zhao Jin" userId="cd05a825-544c-438a-9ba1-08e63db50b47" providerId="ADAL" clId="{6295BD38-BBB5-4519-B75D-27F66073E036}" dt="2021-03-11T05:24:35.816" v="4622"/>
        <pc:sldMkLst>
          <pc:docMk/>
          <pc:sldMk cId="0" sldId="270"/>
        </pc:sldMkLst>
      </pc:sldChg>
      <pc:sldChg chg="del">
        <pc:chgData name="Zhao Jin" userId="cd05a825-544c-438a-9ba1-08e63db50b47" providerId="ADAL" clId="{6295BD38-BBB5-4519-B75D-27F66073E036}" dt="2021-03-11T05:24:35.816" v="4622"/>
        <pc:sldMkLst>
          <pc:docMk/>
          <pc:sldMk cId="0" sldId="271"/>
        </pc:sldMkLst>
      </pc:sldChg>
      <pc:sldChg chg="del">
        <pc:chgData name="Zhao Jin" userId="cd05a825-544c-438a-9ba1-08e63db50b47" providerId="ADAL" clId="{6295BD38-BBB5-4519-B75D-27F66073E036}" dt="2021-03-11T05:24:35.816" v="4622"/>
        <pc:sldMkLst>
          <pc:docMk/>
          <pc:sldMk cId="0" sldId="272"/>
        </pc:sldMkLst>
      </pc:sldChg>
      <pc:sldChg chg="del">
        <pc:chgData name="Zhao Jin" userId="cd05a825-544c-438a-9ba1-08e63db50b47" providerId="ADAL" clId="{6295BD38-BBB5-4519-B75D-27F66073E036}" dt="2021-03-11T05:24:35.816" v="4622"/>
        <pc:sldMkLst>
          <pc:docMk/>
          <pc:sldMk cId="0" sldId="273"/>
        </pc:sldMkLst>
      </pc:sldChg>
      <pc:sldChg chg="modSp mod">
        <pc:chgData name="Zhao Jin" userId="cd05a825-544c-438a-9ba1-08e63db50b47" providerId="ADAL" clId="{6295BD38-BBB5-4519-B75D-27F66073E036}" dt="2021-03-11T04:14:37.537" v="104" actId="20577"/>
        <pc:sldMkLst>
          <pc:docMk/>
          <pc:sldMk cId="2438607696" sldId="468"/>
        </pc:sldMkLst>
        <pc:spChg chg="mod">
          <ac:chgData name="Zhao Jin" userId="cd05a825-544c-438a-9ba1-08e63db50b47" providerId="ADAL" clId="{6295BD38-BBB5-4519-B75D-27F66073E036}" dt="2021-03-10T03:44:06.502" v="20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0T03:43:58.653" v="19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14:37.537" v="104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mod">
        <pc:chgData name="Zhao Jin" userId="cd05a825-544c-438a-9ba1-08e63db50b47" providerId="ADAL" clId="{6295BD38-BBB5-4519-B75D-27F66073E036}" dt="2021-03-16T04:51:21.410" v="6522" actId="20577"/>
        <pc:sldMkLst>
          <pc:docMk/>
          <pc:sldMk cId="1067695719" sldId="526"/>
        </pc:sldMkLst>
        <pc:spChg chg="mod">
          <ac:chgData name="Zhao Jin" userId="cd05a825-544c-438a-9ba1-08e63db50b47" providerId="ADAL" clId="{6295BD38-BBB5-4519-B75D-27F66073E036}" dt="2021-03-16T04:51:21.410" v="6522" actId="20577"/>
          <ac:spMkLst>
            <pc:docMk/>
            <pc:sldMk cId="1067695719" sldId="526"/>
            <ac:spMk id="13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0T03:44:06.502" v="20"/>
          <ac:spMkLst>
            <pc:docMk/>
            <pc:sldMk cId="1067695719" sldId="526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6295BD38-BBB5-4519-B75D-27F66073E036}" dt="2021-03-11T04:15:24.299" v="106" actId="47"/>
        <pc:sldMkLst>
          <pc:docMk/>
          <pc:sldMk cId="1427618944" sldId="553"/>
        </pc:sldMkLst>
        <pc:spChg chg="mod">
          <ac:chgData name="Zhao Jin" userId="cd05a825-544c-438a-9ba1-08e63db50b47" providerId="ADAL" clId="{6295BD38-BBB5-4519-B75D-27F66073E036}" dt="2021-03-10T03:44:06.502" v="20"/>
          <ac:spMkLst>
            <pc:docMk/>
            <pc:sldMk cId="1427618944" sldId="55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6295BD38-BBB5-4519-B75D-27F66073E036}" dt="2021-03-11T04:15:24.299" v="106" actId="47"/>
        <pc:sldMkLst>
          <pc:docMk/>
          <pc:sldMk cId="1813128722" sldId="617"/>
        </pc:sldMkLst>
        <pc:spChg chg="mod">
          <ac:chgData name="Zhao Jin" userId="cd05a825-544c-438a-9ba1-08e63db50b47" providerId="ADAL" clId="{6295BD38-BBB5-4519-B75D-27F66073E036}" dt="2021-03-10T03:44:06.502" v="20"/>
          <ac:spMkLst>
            <pc:docMk/>
            <pc:sldMk cId="1813128722" sldId="617"/>
            <ac:spMk id="7" creationId="{00000000-0000-0000-0000-000000000000}"/>
          </ac:spMkLst>
        </pc:spChg>
      </pc:sldChg>
      <pc:sldChg chg="delSp modSp add mod">
        <pc:chgData name="Zhao Jin" userId="cd05a825-544c-438a-9ba1-08e63db50b47" providerId="ADAL" clId="{6295BD38-BBB5-4519-B75D-27F66073E036}" dt="2021-03-11T04:20:02.454" v="248" actId="6549"/>
        <pc:sldMkLst>
          <pc:docMk/>
          <pc:sldMk cId="4017697766" sldId="619"/>
        </pc:sldMkLst>
        <pc:spChg chg="mod">
          <ac:chgData name="Zhao Jin" userId="cd05a825-544c-438a-9ba1-08e63db50b47" providerId="ADAL" clId="{6295BD38-BBB5-4519-B75D-27F66073E036}" dt="2021-03-11T04:15:55.171" v="127"/>
          <ac:spMkLst>
            <pc:docMk/>
            <pc:sldMk cId="4017697766" sldId="619"/>
            <ac:spMk id="7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20:02.454" v="248" actId="6549"/>
          <ac:spMkLst>
            <pc:docMk/>
            <pc:sldMk cId="4017697766" sldId="619"/>
            <ac:spMk id="14338" creationId="{00000000-0000-0000-0000-000000000000}"/>
          </ac:spMkLst>
        </pc:spChg>
        <pc:spChg chg="del">
          <ac:chgData name="Zhao Jin" userId="cd05a825-544c-438a-9ba1-08e63db50b47" providerId="ADAL" clId="{6295BD38-BBB5-4519-B75D-27F66073E036}" dt="2021-03-11T04:15:27.505" v="107" actId="478"/>
          <ac:spMkLst>
            <pc:docMk/>
            <pc:sldMk cId="4017697766" sldId="619"/>
            <ac:spMk id="14340" creationId="{00000000-0000-0000-0000-000000000000}"/>
          </ac:spMkLst>
        </pc:spChg>
      </pc:sldChg>
      <pc:sldChg chg="delSp modSp add mod">
        <pc:chgData name="Zhao Jin" userId="cd05a825-544c-438a-9ba1-08e63db50b47" providerId="ADAL" clId="{6295BD38-BBB5-4519-B75D-27F66073E036}" dt="2021-03-11T05:04:21.183" v="3043" actId="6549"/>
        <pc:sldMkLst>
          <pc:docMk/>
          <pc:sldMk cId="2354049572" sldId="622"/>
        </pc:sldMkLst>
        <pc:spChg chg="mod">
          <ac:chgData name="Zhao Jin" userId="cd05a825-544c-438a-9ba1-08e63db50b47" providerId="ADAL" clId="{6295BD38-BBB5-4519-B75D-27F66073E036}" dt="2021-03-11T04:15:55.171" v="127"/>
          <ac:spMkLst>
            <pc:docMk/>
            <pc:sldMk cId="2354049572" sldId="622"/>
            <ac:spMk id="7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5:04:21.183" v="3043" actId="6549"/>
          <ac:spMkLst>
            <pc:docMk/>
            <pc:sldMk cId="2354049572" sldId="622"/>
            <ac:spMk id="8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20:04.149" v="249" actId="6549"/>
          <ac:spMkLst>
            <pc:docMk/>
            <pc:sldMk cId="2354049572" sldId="622"/>
            <ac:spMk id="14338" creationId="{00000000-0000-0000-0000-000000000000}"/>
          </ac:spMkLst>
        </pc:spChg>
        <pc:spChg chg="del">
          <ac:chgData name="Zhao Jin" userId="cd05a825-544c-438a-9ba1-08e63db50b47" providerId="ADAL" clId="{6295BD38-BBB5-4519-B75D-27F66073E036}" dt="2021-03-11T04:15:28.425" v="108" actId="478"/>
          <ac:spMkLst>
            <pc:docMk/>
            <pc:sldMk cId="2354049572" sldId="622"/>
            <ac:spMk id="14340" creationId="{00000000-0000-0000-0000-000000000000}"/>
          </ac:spMkLst>
        </pc:spChg>
      </pc:sldChg>
      <pc:sldChg chg="delSp modSp add mod">
        <pc:chgData name="Zhao Jin" userId="cd05a825-544c-438a-9ba1-08e63db50b47" providerId="ADAL" clId="{6295BD38-BBB5-4519-B75D-27F66073E036}" dt="2021-03-11T04:26:30.465" v="567" actId="20577"/>
        <pc:sldMkLst>
          <pc:docMk/>
          <pc:sldMk cId="1059822798" sldId="623"/>
        </pc:sldMkLst>
        <pc:spChg chg="mod">
          <ac:chgData name="Zhao Jin" userId="cd05a825-544c-438a-9ba1-08e63db50b47" providerId="ADAL" clId="{6295BD38-BBB5-4519-B75D-27F66073E036}" dt="2021-03-11T04:15:55.171" v="127"/>
          <ac:spMkLst>
            <pc:docMk/>
            <pc:sldMk cId="1059822798" sldId="623"/>
            <ac:spMk id="7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26:30.465" v="567" actId="20577"/>
          <ac:spMkLst>
            <pc:docMk/>
            <pc:sldMk cId="1059822798" sldId="623"/>
            <ac:spMk id="8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20:26.142" v="287" actId="20577"/>
          <ac:spMkLst>
            <pc:docMk/>
            <pc:sldMk cId="1059822798" sldId="623"/>
            <ac:spMk id="14338" creationId="{00000000-0000-0000-0000-000000000000}"/>
          </ac:spMkLst>
        </pc:spChg>
        <pc:spChg chg="del mod">
          <ac:chgData name="Zhao Jin" userId="cd05a825-544c-438a-9ba1-08e63db50b47" providerId="ADAL" clId="{6295BD38-BBB5-4519-B75D-27F66073E036}" dt="2021-03-11T04:15:30.537" v="111" actId="478"/>
          <ac:spMkLst>
            <pc:docMk/>
            <pc:sldMk cId="1059822798" sldId="623"/>
            <ac:spMk id="14340" creationId="{00000000-0000-0000-0000-000000000000}"/>
          </ac:spMkLst>
        </pc:spChg>
      </pc:sldChg>
      <pc:sldChg chg="addSp delSp modSp add mod">
        <pc:chgData name="Zhao Jin" userId="cd05a825-544c-438a-9ba1-08e63db50b47" providerId="ADAL" clId="{6295BD38-BBB5-4519-B75D-27F66073E036}" dt="2021-03-11T06:01:41.275" v="6309" actId="571"/>
        <pc:sldMkLst>
          <pc:docMk/>
          <pc:sldMk cId="1465211527" sldId="624"/>
        </pc:sldMkLst>
        <pc:spChg chg="mod">
          <ac:chgData name="Zhao Jin" userId="cd05a825-544c-438a-9ba1-08e63db50b47" providerId="ADAL" clId="{6295BD38-BBB5-4519-B75D-27F66073E036}" dt="2021-03-11T04:15:55.171" v="127"/>
          <ac:spMkLst>
            <pc:docMk/>
            <pc:sldMk cId="1465211527" sldId="624"/>
            <ac:spMk id="7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11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13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14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15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16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17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18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19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20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21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22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23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24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25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26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27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28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29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30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1:20.608" v="769" actId="20577"/>
          <ac:spMkLst>
            <pc:docMk/>
            <pc:sldMk cId="1465211527" sldId="624"/>
            <ac:spMk id="34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28:52.829" v="635" actId="1037"/>
          <ac:spMkLst>
            <pc:docMk/>
            <pc:sldMk cId="1465211527" sldId="624"/>
            <ac:spMk id="37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29:26.419" v="742" actId="14100"/>
          <ac:spMkLst>
            <pc:docMk/>
            <pc:sldMk cId="1465211527" sldId="624"/>
            <ac:spMk id="38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0:19.935" v="754" actId="207"/>
          <ac:spMkLst>
            <pc:docMk/>
            <pc:sldMk cId="1465211527" sldId="624"/>
            <ac:spMk id="42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29:58.862" v="749" actId="20577"/>
          <ac:spMkLst>
            <pc:docMk/>
            <pc:sldMk cId="1465211527" sldId="624"/>
            <ac:spMk id="44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0:01.880" v="751" actId="20577"/>
          <ac:spMkLst>
            <pc:docMk/>
            <pc:sldMk cId="1465211527" sldId="624"/>
            <ac:spMk id="45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2:44.432" v="929" actId="20577"/>
          <ac:spMkLst>
            <pc:docMk/>
            <pc:sldMk cId="1465211527" sldId="624"/>
            <ac:spMk id="50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2:27.757" v="927" actId="1038"/>
          <ac:spMkLst>
            <pc:docMk/>
            <pc:sldMk cId="1465211527" sldId="624"/>
            <ac:spMk id="53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2:23.806" v="924" actId="1038"/>
          <ac:spMkLst>
            <pc:docMk/>
            <pc:sldMk cId="1465211527" sldId="624"/>
            <ac:spMk id="56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2:19.290" v="914" actId="1076"/>
          <ac:spMkLst>
            <pc:docMk/>
            <pc:sldMk cId="1465211527" sldId="624"/>
            <ac:spMk id="57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2:56.632" v="935" actId="20577"/>
          <ac:spMkLst>
            <pc:docMk/>
            <pc:sldMk cId="1465211527" sldId="624"/>
            <ac:spMk id="61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2:59.656" v="937" actId="20577"/>
          <ac:spMkLst>
            <pc:docMk/>
            <pc:sldMk cId="1465211527" sldId="624"/>
            <ac:spMk id="62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3:00.959" v="938" actId="20577"/>
          <ac:spMkLst>
            <pc:docMk/>
            <pc:sldMk cId="1465211527" sldId="624"/>
            <ac:spMk id="63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3:04.512" v="940" actId="20577"/>
          <ac:spMkLst>
            <pc:docMk/>
            <pc:sldMk cId="1465211527" sldId="624"/>
            <ac:spMk id="64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3:05.536" v="942" actId="20577"/>
          <ac:spMkLst>
            <pc:docMk/>
            <pc:sldMk cId="1465211527" sldId="624"/>
            <ac:spMk id="65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0:37.145" v="756" actId="207"/>
          <ac:spMkLst>
            <pc:docMk/>
            <pc:sldMk cId="1465211527" sldId="624"/>
            <ac:spMk id="68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2:45.800" v="931" actId="20577"/>
          <ac:spMkLst>
            <pc:docMk/>
            <pc:sldMk cId="1465211527" sldId="624"/>
            <ac:spMk id="69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3:20.023" v="1014" actId="1038"/>
          <ac:spMkLst>
            <pc:docMk/>
            <pc:sldMk cId="1465211527" sldId="624"/>
            <ac:spMk id="72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3:12.987" v="963" actId="1037"/>
          <ac:spMkLst>
            <pc:docMk/>
            <pc:sldMk cId="1465211527" sldId="624"/>
            <ac:spMk id="75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3:27.807" v="1072" actId="1037"/>
          <ac:spMkLst>
            <pc:docMk/>
            <pc:sldMk cId="1465211527" sldId="624"/>
            <ac:spMk id="76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3:38.224" v="1076" actId="20577"/>
          <ac:spMkLst>
            <pc:docMk/>
            <pc:sldMk cId="1465211527" sldId="624"/>
            <ac:spMk id="80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3:39.720" v="1078" actId="20577"/>
          <ac:spMkLst>
            <pc:docMk/>
            <pc:sldMk cId="1465211527" sldId="624"/>
            <ac:spMk id="81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3:40.575" v="1079" actId="20577"/>
          <ac:spMkLst>
            <pc:docMk/>
            <pc:sldMk cId="1465211527" sldId="624"/>
            <ac:spMk id="82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3:42.552" v="1081" actId="20577"/>
          <ac:spMkLst>
            <pc:docMk/>
            <pc:sldMk cId="1465211527" sldId="624"/>
            <ac:spMk id="83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3:43.663" v="1083" actId="20577"/>
          <ac:spMkLst>
            <pc:docMk/>
            <pc:sldMk cId="1465211527" sldId="624"/>
            <ac:spMk id="84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3:33.928" v="1074" actId="20577"/>
          <ac:spMkLst>
            <pc:docMk/>
            <pc:sldMk cId="1465211527" sldId="624"/>
            <ac:spMk id="86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0:47.519" v="758" actId="207"/>
          <ac:spMkLst>
            <pc:docMk/>
            <pc:sldMk cId="1465211527" sldId="624"/>
            <ac:spMk id="87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2:46.896" v="933" actId="20577"/>
          <ac:spMkLst>
            <pc:docMk/>
            <pc:sldMk cId="1465211527" sldId="624"/>
            <ac:spMk id="88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4:24.595" v="1140" actId="1038"/>
          <ac:spMkLst>
            <pc:docMk/>
            <pc:sldMk cId="1465211527" sldId="624"/>
            <ac:spMk id="91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4:36.781" v="1200" actId="1038"/>
          <ac:spMkLst>
            <pc:docMk/>
            <pc:sldMk cId="1465211527" sldId="624"/>
            <ac:spMk id="94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4:34.990" v="1196" actId="14100"/>
          <ac:spMkLst>
            <pc:docMk/>
            <pc:sldMk cId="1465211527" sldId="624"/>
            <ac:spMk id="95" creationId="{00000000-0000-0000-0000-000000000000}"/>
          </ac:spMkLst>
        </pc:spChg>
        <pc:spChg chg="add 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96" creationId="{4CC7DD77-4A8C-4FD1-ACC1-153D6430C8A2}"/>
          </ac:spMkLst>
        </pc:spChg>
        <pc:spChg chg="add 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97" creationId="{ABD0D736-8C84-4047-BC99-075902E76BD3}"/>
          </ac:spMkLst>
        </pc:spChg>
        <pc:spChg chg="add 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98" creationId="{8DF0C429-AD06-44FE-AA21-37866209E220}"/>
          </ac:spMkLst>
        </pc:spChg>
        <pc:spChg chg="add 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99" creationId="{99F0537A-4F0D-4E34-89D1-580086D324ED}"/>
          </ac:spMkLst>
        </pc:spChg>
        <pc:spChg chg="add 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100" creationId="{1F46C2FB-1AFB-46DA-81B1-4C5878DBCF36}"/>
          </ac:spMkLst>
        </pc:spChg>
        <pc:spChg chg="add 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101" creationId="{77988790-F1E8-488C-89F1-7F5FB63A4C73}"/>
          </ac:spMkLst>
        </pc:spChg>
        <pc:spChg chg="add 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102" creationId="{41DB7B1D-2BF7-4D8A-A023-180182EA41FD}"/>
          </ac:spMkLst>
        </pc:spChg>
        <pc:spChg chg="add 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103" creationId="{4C7D5312-0F94-457E-96A1-FF0D1E559297}"/>
          </ac:spMkLst>
        </pc:spChg>
        <pc:spChg chg="add 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104" creationId="{1050A152-3495-4337-9B47-4223104CF11D}"/>
          </ac:spMkLst>
        </pc:spChg>
        <pc:spChg chg="mod">
          <ac:chgData name="Zhao Jin" userId="cd05a825-544c-438a-9ba1-08e63db50b47" providerId="ADAL" clId="{6295BD38-BBB5-4519-B75D-27F66073E036}" dt="2021-03-11T04:28:55.465" v="637" actId="1076"/>
          <ac:spMkLst>
            <pc:docMk/>
            <pc:sldMk cId="1465211527" sldId="624"/>
            <ac:spMk id="14338" creationId="{00000000-0000-0000-0000-000000000000}"/>
          </ac:spMkLst>
        </pc:spChg>
        <pc:spChg chg="del">
          <ac:chgData name="Zhao Jin" userId="cd05a825-544c-438a-9ba1-08e63db50b47" providerId="ADAL" clId="{6295BD38-BBB5-4519-B75D-27F66073E036}" dt="2021-03-11T04:15:31.578" v="112" actId="478"/>
          <ac:spMkLst>
            <pc:docMk/>
            <pc:sldMk cId="1465211527" sldId="624"/>
            <ac:spMk id="14340" creationId="{00000000-0000-0000-0000-000000000000}"/>
          </ac:spMkLst>
        </pc:spChg>
        <pc:grpChg chg="mod">
          <ac:chgData name="Zhao Jin" userId="cd05a825-544c-438a-9ba1-08e63db50b47" providerId="ADAL" clId="{6295BD38-BBB5-4519-B75D-27F66073E036}" dt="2021-03-11T06:01:41.275" v="6309" actId="571"/>
          <ac:grpSpMkLst>
            <pc:docMk/>
            <pc:sldMk cId="1465211527" sldId="624"/>
            <ac:grpSpMk id="10" creationId="{00000000-0000-0000-0000-000000000000}"/>
          </ac:grpSpMkLst>
        </pc:grpChg>
        <pc:grpChg chg="mod">
          <ac:chgData name="Zhao Jin" userId="cd05a825-544c-438a-9ba1-08e63db50b47" providerId="ADAL" clId="{6295BD38-BBB5-4519-B75D-27F66073E036}" dt="2021-03-11T04:29:00.993" v="706" actId="1038"/>
          <ac:grpSpMkLst>
            <pc:docMk/>
            <pc:sldMk cId="1465211527" sldId="624"/>
            <ac:grpSpMk id="32" creationId="{00000000-0000-0000-0000-000000000000}"/>
          </ac:grpSpMkLst>
        </pc:grpChg>
        <pc:grpChg chg="mod">
          <ac:chgData name="Zhao Jin" userId="cd05a825-544c-438a-9ba1-08e63db50b47" providerId="ADAL" clId="{6295BD38-BBB5-4519-B75D-27F66073E036}" dt="2021-03-11T04:28:52.829" v="635" actId="1037"/>
          <ac:grpSpMkLst>
            <pc:docMk/>
            <pc:sldMk cId="1465211527" sldId="624"/>
            <ac:grpSpMk id="35" creationId="{00000000-0000-0000-0000-000000000000}"/>
          </ac:grpSpMkLst>
        </pc:grpChg>
        <pc:grpChg chg="mod">
          <ac:chgData name="Zhao Jin" userId="cd05a825-544c-438a-9ba1-08e63db50b47" providerId="ADAL" clId="{6295BD38-BBB5-4519-B75D-27F66073E036}" dt="2021-03-11T04:32:27.757" v="927" actId="1038"/>
          <ac:grpSpMkLst>
            <pc:docMk/>
            <pc:sldMk cId="1465211527" sldId="624"/>
            <ac:grpSpMk id="51" creationId="{00000000-0000-0000-0000-000000000000}"/>
          </ac:grpSpMkLst>
        </pc:grpChg>
        <pc:grpChg chg="mod">
          <ac:chgData name="Zhao Jin" userId="cd05a825-544c-438a-9ba1-08e63db50b47" providerId="ADAL" clId="{6295BD38-BBB5-4519-B75D-27F66073E036}" dt="2021-03-11T04:32:23.806" v="924" actId="1038"/>
          <ac:grpSpMkLst>
            <pc:docMk/>
            <pc:sldMk cId="1465211527" sldId="624"/>
            <ac:grpSpMk id="54" creationId="{00000000-0000-0000-0000-000000000000}"/>
          </ac:grpSpMkLst>
        </pc:grpChg>
        <pc:grpChg chg="mod">
          <ac:chgData name="Zhao Jin" userId="cd05a825-544c-438a-9ba1-08e63db50b47" providerId="ADAL" clId="{6295BD38-BBB5-4519-B75D-27F66073E036}" dt="2021-03-11T04:33:20.023" v="1014" actId="1038"/>
          <ac:grpSpMkLst>
            <pc:docMk/>
            <pc:sldMk cId="1465211527" sldId="624"/>
            <ac:grpSpMk id="70" creationId="{00000000-0000-0000-0000-000000000000}"/>
          </ac:grpSpMkLst>
        </pc:grpChg>
        <pc:grpChg chg="mod">
          <ac:chgData name="Zhao Jin" userId="cd05a825-544c-438a-9ba1-08e63db50b47" providerId="ADAL" clId="{6295BD38-BBB5-4519-B75D-27F66073E036}" dt="2021-03-11T04:33:12.987" v="963" actId="1037"/>
          <ac:grpSpMkLst>
            <pc:docMk/>
            <pc:sldMk cId="1465211527" sldId="624"/>
            <ac:grpSpMk id="73" creationId="{00000000-0000-0000-0000-000000000000}"/>
          </ac:grpSpMkLst>
        </pc:grpChg>
        <pc:grpChg chg="mod">
          <ac:chgData name="Zhao Jin" userId="cd05a825-544c-438a-9ba1-08e63db50b47" providerId="ADAL" clId="{6295BD38-BBB5-4519-B75D-27F66073E036}" dt="2021-03-11T04:34:24.595" v="1140" actId="1038"/>
          <ac:grpSpMkLst>
            <pc:docMk/>
            <pc:sldMk cId="1465211527" sldId="624"/>
            <ac:grpSpMk id="89" creationId="{00000000-0000-0000-0000-000000000000}"/>
          </ac:grpSpMkLst>
        </pc:grpChg>
        <pc:grpChg chg="mod">
          <ac:chgData name="Zhao Jin" userId="cd05a825-544c-438a-9ba1-08e63db50b47" providerId="ADAL" clId="{6295BD38-BBB5-4519-B75D-27F66073E036}" dt="2021-03-11T04:34:36.781" v="1200" actId="1038"/>
          <ac:grpSpMkLst>
            <pc:docMk/>
            <pc:sldMk cId="1465211527" sldId="624"/>
            <ac:grpSpMk id="92" creationId="{00000000-0000-0000-0000-000000000000}"/>
          </ac:grpSpMkLst>
        </pc:grpChg>
        <pc:cxnChg chg="mod">
          <ac:chgData name="Zhao Jin" userId="cd05a825-544c-438a-9ba1-08e63db50b47" providerId="ADAL" clId="{6295BD38-BBB5-4519-B75D-27F66073E036}" dt="2021-03-11T04:29:00.993" v="706" actId="1038"/>
          <ac:cxnSpMkLst>
            <pc:docMk/>
            <pc:sldMk cId="1465211527" sldId="624"/>
            <ac:cxnSpMk id="33" creationId="{00000000-0000-0000-0000-000000000000}"/>
          </ac:cxnSpMkLst>
        </pc:cxnChg>
        <pc:cxnChg chg="mod">
          <ac:chgData name="Zhao Jin" userId="cd05a825-544c-438a-9ba1-08e63db50b47" providerId="ADAL" clId="{6295BD38-BBB5-4519-B75D-27F66073E036}" dt="2021-03-11T04:28:52.829" v="635" actId="1037"/>
          <ac:cxnSpMkLst>
            <pc:docMk/>
            <pc:sldMk cId="1465211527" sldId="624"/>
            <ac:cxnSpMk id="36" creationId="{00000000-0000-0000-0000-000000000000}"/>
          </ac:cxnSpMkLst>
        </pc:cxnChg>
        <pc:cxnChg chg="mod">
          <ac:chgData name="Zhao Jin" userId="cd05a825-544c-438a-9ba1-08e63db50b47" providerId="ADAL" clId="{6295BD38-BBB5-4519-B75D-27F66073E036}" dt="2021-03-11T04:32:27.757" v="927" actId="1038"/>
          <ac:cxnSpMkLst>
            <pc:docMk/>
            <pc:sldMk cId="1465211527" sldId="624"/>
            <ac:cxnSpMk id="52" creationId="{00000000-0000-0000-0000-000000000000}"/>
          </ac:cxnSpMkLst>
        </pc:cxnChg>
        <pc:cxnChg chg="mod">
          <ac:chgData name="Zhao Jin" userId="cd05a825-544c-438a-9ba1-08e63db50b47" providerId="ADAL" clId="{6295BD38-BBB5-4519-B75D-27F66073E036}" dt="2021-03-11T04:32:23.806" v="924" actId="1038"/>
          <ac:cxnSpMkLst>
            <pc:docMk/>
            <pc:sldMk cId="1465211527" sldId="624"/>
            <ac:cxnSpMk id="55" creationId="{00000000-0000-0000-0000-000000000000}"/>
          </ac:cxnSpMkLst>
        </pc:cxnChg>
        <pc:cxnChg chg="mod">
          <ac:chgData name="Zhao Jin" userId="cd05a825-544c-438a-9ba1-08e63db50b47" providerId="ADAL" clId="{6295BD38-BBB5-4519-B75D-27F66073E036}" dt="2021-03-11T04:33:20.023" v="1014" actId="1038"/>
          <ac:cxnSpMkLst>
            <pc:docMk/>
            <pc:sldMk cId="1465211527" sldId="624"/>
            <ac:cxnSpMk id="71" creationId="{00000000-0000-0000-0000-000000000000}"/>
          </ac:cxnSpMkLst>
        </pc:cxnChg>
        <pc:cxnChg chg="mod">
          <ac:chgData name="Zhao Jin" userId="cd05a825-544c-438a-9ba1-08e63db50b47" providerId="ADAL" clId="{6295BD38-BBB5-4519-B75D-27F66073E036}" dt="2021-03-11T04:33:12.987" v="963" actId="1037"/>
          <ac:cxnSpMkLst>
            <pc:docMk/>
            <pc:sldMk cId="1465211527" sldId="624"/>
            <ac:cxnSpMk id="74" creationId="{00000000-0000-0000-0000-000000000000}"/>
          </ac:cxnSpMkLst>
        </pc:cxnChg>
        <pc:cxnChg chg="mod">
          <ac:chgData name="Zhao Jin" userId="cd05a825-544c-438a-9ba1-08e63db50b47" providerId="ADAL" clId="{6295BD38-BBB5-4519-B75D-27F66073E036}" dt="2021-03-11T04:34:24.595" v="1140" actId="1038"/>
          <ac:cxnSpMkLst>
            <pc:docMk/>
            <pc:sldMk cId="1465211527" sldId="624"/>
            <ac:cxnSpMk id="90" creationId="{00000000-0000-0000-0000-000000000000}"/>
          </ac:cxnSpMkLst>
        </pc:cxnChg>
        <pc:cxnChg chg="mod">
          <ac:chgData name="Zhao Jin" userId="cd05a825-544c-438a-9ba1-08e63db50b47" providerId="ADAL" clId="{6295BD38-BBB5-4519-B75D-27F66073E036}" dt="2021-03-11T04:34:36.781" v="1200" actId="1038"/>
          <ac:cxnSpMkLst>
            <pc:docMk/>
            <pc:sldMk cId="1465211527" sldId="624"/>
            <ac:cxnSpMk id="93" creationId="{00000000-0000-0000-0000-000000000000}"/>
          </ac:cxnSpMkLst>
        </pc:cxnChg>
      </pc:sldChg>
      <pc:sldChg chg="addSp delSp modSp add mod modAnim">
        <pc:chgData name="Zhao Jin" userId="cd05a825-544c-438a-9ba1-08e63db50b47" providerId="ADAL" clId="{6295BD38-BBB5-4519-B75D-27F66073E036}" dt="2021-03-11T04:43:23.514" v="1978" actId="1035"/>
        <pc:sldMkLst>
          <pc:docMk/>
          <pc:sldMk cId="2987467254" sldId="625"/>
        </pc:sldMkLst>
        <pc:spChg chg="mod">
          <ac:chgData name="Zhao Jin" userId="cd05a825-544c-438a-9ba1-08e63db50b47" providerId="ADAL" clId="{6295BD38-BBB5-4519-B75D-27F66073E036}" dt="2021-03-11T04:15:55.171" v="127"/>
          <ac:spMkLst>
            <pc:docMk/>
            <pc:sldMk cId="2987467254" sldId="625"/>
            <ac:spMk id="7" creationId="{00000000-0000-0000-0000-000000000000}"/>
          </ac:spMkLst>
        </pc:spChg>
        <pc:spChg chg="add del mod">
          <ac:chgData name="Zhao Jin" userId="cd05a825-544c-438a-9ba1-08e63db50b47" providerId="ADAL" clId="{6295BD38-BBB5-4519-B75D-27F66073E036}" dt="2021-03-11T04:36:01.713" v="1234" actId="478"/>
          <ac:spMkLst>
            <pc:docMk/>
            <pc:sldMk cId="2987467254" sldId="625"/>
            <ac:spMk id="95" creationId="{1D7B8027-9B46-4091-A673-B7A878A78617}"/>
          </ac:spMkLst>
        </pc:spChg>
        <pc:spChg chg="mod">
          <ac:chgData name="Zhao Jin" userId="cd05a825-544c-438a-9ba1-08e63db50b47" providerId="ADAL" clId="{6295BD38-BBB5-4519-B75D-27F66073E036}" dt="2021-03-11T04:37:33.489" v="1367" actId="1076"/>
          <ac:spMkLst>
            <pc:docMk/>
            <pc:sldMk cId="2987467254" sldId="625"/>
            <ac:spMk id="99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7:33.489" v="1367" actId="1076"/>
          <ac:spMkLst>
            <pc:docMk/>
            <pc:sldMk cId="2987467254" sldId="625"/>
            <ac:spMk id="100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7:33.489" v="1367" actId="1076"/>
          <ac:spMkLst>
            <pc:docMk/>
            <pc:sldMk cId="2987467254" sldId="625"/>
            <ac:spMk id="101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7:33.489" v="1367" actId="1076"/>
          <ac:spMkLst>
            <pc:docMk/>
            <pc:sldMk cId="2987467254" sldId="625"/>
            <ac:spMk id="102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7:33.489" v="1367" actId="1076"/>
          <ac:spMkLst>
            <pc:docMk/>
            <pc:sldMk cId="2987467254" sldId="625"/>
            <ac:spMk id="103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7:33.489" v="1367" actId="1076"/>
          <ac:spMkLst>
            <pc:docMk/>
            <pc:sldMk cId="2987467254" sldId="625"/>
            <ac:spMk id="104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7:33.489" v="1367" actId="1076"/>
          <ac:spMkLst>
            <pc:docMk/>
            <pc:sldMk cId="2987467254" sldId="625"/>
            <ac:spMk id="105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7:33.489" v="1367" actId="1076"/>
          <ac:spMkLst>
            <pc:docMk/>
            <pc:sldMk cId="2987467254" sldId="625"/>
            <ac:spMk id="106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7:33.489" v="1367" actId="1076"/>
          <ac:spMkLst>
            <pc:docMk/>
            <pc:sldMk cId="2987467254" sldId="625"/>
            <ac:spMk id="107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7:33.489" v="1367" actId="1076"/>
          <ac:spMkLst>
            <pc:docMk/>
            <pc:sldMk cId="2987467254" sldId="625"/>
            <ac:spMk id="108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7:13.832" v="1330" actId="20577"/>
          <ac:spMkLst>
            <pc:docMk/>
            <pc:sldMk cId="2987467254" sldId="625"/>
            <ac:spMk id="111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7:10.925" v="1326" actId="1038"/>
          <ac:spMkLst>
            <pc:docMk/>
            <pc:sldMk cId="2987467254" sldId="625"/>
            <ac:spMk id="114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7:38.900" v="1371" actId="1037"/>
          <ac:spMkLst>
            <pc:docMk/>
            <pc:sldMk cId="2987467254" sldId="625"/>
            <ac:spMk id="115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5:57.245" v="1212" actId="1035"/>
          <ac:spMkLst>
            <pc:docMk/>
            <pc:sldMk cId="2987467254" sldId="625"/>
            <ac:spMk id="118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8:48.575" v="1452" actId="20577"/>
          <ac:spMkLst>
            <pc:docMk/>
            <pc:sldMk cId="2987467254" sldId="625"/>
            <ac:spMk id="119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8:50.672" v="1454" actId="20577"/>
          <ac:spMkLst>
            <pc:docMk/>
            <pc:sldMk cId="2987467254" sldId="625"/>
            <ac:spMk id="120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8:51.677" v="1455" actId="20577"/>
          <ac:spMkLst>
            <pc:docMk/>
            <pc:sldMk cId="2987467254" sldId="625"/>
            <ac:spMk id="121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8:54.831" v="1457" actId="20577"/>
          <ac:spMkLst>
            <pc:docMk/>
            <pc:sldMk cId="2987467254" sldId="625"/>
            <ac:spMk id="122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6:19.564" v="1238" actId="207"/>
          <ac:spMkLst>
            <pc:docMk/>
            <pc:sldMk cId="2987467254" sldId="625"/>
            <ac:spMk id="123" creationId="{00000000-0000-0000-0000-000000000000}"/>
          </ac:spMkLst>
        </pc:spChg>
        <pc:spChg chg="add del mod">
          <ac:chgData name="Zhao Jin" userId="cd05a825-544c-438a-9ba1-08e63db50b47" providerId="ADAL" clId="{6295BD38-BBB5-4519-B75D-27F66073E036}" dt="2021-03-11T04:36:32.712" v="1245" actId="207"/>
          <ac:spMkLst>
            <pc:docMk/>
            <pc:sldMk cId="2987467254" sldId="625"/>
            <ac:spMk id="124" creationId="{00000000-0000-0000-0000-000000000000}"/>
          </ac:spMkLst>
        </pc:spChg>
        <pc:spChg chg="add del mod">
          <ac:chgData name="Zhao Jin" userId="cd05a825-544c-438a-9ba1-08e63db50b47" providerId="ADAL" clId="{6295BD38-BBB5-4519-B75D-27F66073E036}" dt="2021-03-11T04:40:13.408" v="1544" actId="20577"/>
          <ac:spMkLst>
            <pc:docMk/>
            <pc:sldMk cId="2987467254" sldId="625"/>
            <ac:spMk id="125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6:32.712" v="1245" actId="207"/>
          <ac:spMkLst>
            <pc:docMk/>
            <pc:sldMk cId="2987467254" sldId="625"/>
            <ac:spMk id="126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0:15.151" v="1546" actId="20577"/>
          <ac:spMkLst>
            <pc:docMk/>
            <pc:sldMk cId="2987467254" sldId="625"/>
            <ac:spMk id="127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9:32.532" v="1529" actId="1037"/>
          <ac:spMkLst>
            <pc:docMk/>
            <pc:sldMk cId="2987467254" sldId="625"/>
            <ac:spMk id="130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9:32.532" v="1529" actId="1037"/>
          <ac:spMkLst>
            <pc:docMk/>
            <pc:sldMk cId="2987467254" sldId="625"/>
            <ac:spMk id="132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9:06.338" v="1510" actId="14100"/>
          <ac:spMkLst>
            <pc:docMk/>
            <pc:sldMk cId="2987467254" sldId="625"/>
            <ac:spMk id="133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9:43.796" v="1537" actId="571"/>
          <ac:spMkLst>
            <pc:docMk/>
            <pc:sldMk cId="2987467254" sldId="625"/>
            <ac:spMk id="136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0:07.464" v="1542" actId="20577"/>
          <ac:spMkLst>
            <pc:docMk/>
            <pc:sldMk cId="2987467254" sldId="625"/>
            <ac:spMk id="137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0:27.791" v="1558" actId="20577"/>
          <ac:spMkLst>
            <pc:docMk/>
            <pc:sldMk cId="2987467254" sldId="625"/>
            <ac:spMk id="138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0:28.759" v="1559" actId="20577"/>
          <ac:spMkLst>
            <pc:docMk/>
            <pc:sldMk cId="2987467254" sldId="625"/>
            <ac:spMk id="139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9:43.796" v="1537" actId="571"/>
          <ac:spMkLst>
            <pc:docMk/>
            <pc:sldMk cId="2987467254" sldId="625"/>
            <ac:spMk id="140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9:43.796" v="1537" actId="571"/>
          <ac:spMkLst>
            <pc:docMk/>
            <pc:sldMk cId="2987467254" sldId="625"/>
            <ac:spMk id="141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9:43.796" v="1537" actId="571"/>
          <ac:spMkLst>
            <pc:docMk/>
            <pc:sldMk cId="2987467254" sldId="625"/>
            <ac:spMk id="142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0:17.487" v="1548" actId="20577"/>
          <ac:spMkLst>
            <pc:docMk/>
            <pc:sldMk cId="2987467254" sldId="625"/>
            <ac:spMk id="143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9:56.623" v="1540" actId="207"/>
          <ac:spMkLst>
            <pc:docMk/>
            <pc:sldMk cId="2987467254" sldId="625"/>
            <ac:spMk id="144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0:21.280" v="1556" actId="20577"/>
          <ac:spMkLst>
            <pc:docMk/>
            <pc:sldMk cId="2987467254" sldId="625"/>
            <ac:spMk id="145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0:52.883" v="1700" actId="1037"/>
          <ac:spMkLst>
            <pc:docMk/>
            <pc:sldMk cId="2987467254" sldId="625"/>
            <ac:spMk id="148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0:57.421" v="1738" actId="1038"/>
          <ac:spMkLst>
            <pc:docMk/>
            <pc:sldMk cId="2987467254" sldId="625"/>
            <ac:spMk id="151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1:03.983" v="1741" actId="14100"/>
          <ac:spMkLst>
            <pc:docMk/>
            <pc:sldMk cId="2987467254" sldId="625"/>
            <ac:spMk id="152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1:35.650" v="1750" actId="207"/>
          <ac:spMkLst>
            <pc:docMk/>
            <pc:sldMk cId="2987467254" sldId="625"/>
            <ac:spMk id="156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1:35.650" v="1750" actId="207"/>
          <ac:spMkLst>
            <pc:docMk/>
            <pc:sldMk cId="2987467254" sldId="625"/>
            <ac:spMk id="157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1:13.800" v="1744" actId="20577"/>
          <ac:spMkLst>
            <pc:docMk/>
            <pc:sldMk cId="2987467254" sldId="625"/>
            <ac:spMk id="158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1:31.363" v="1749" actId="207"/>
          <ac:spMkLst>
            <pc:docMk/>
            <pc:sldMk cId="2987467254" sldId="625"/>
            <ac:spMk id="163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1:31.363" v="1749" actId="207"/>
          <ac:spMkLst>
            <pc:docMk/>
            <pc:sldMk cId="2987467254" sldId="625"/>
            <ac:spMk id="164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2:24.794" v="1950" actId="1037"/>
          <ac:spMkLst>
            <pc:docMk/>
            <pc:sldMk cId="2987467254" sldId="625"/>
            <ac:spMk id="167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2:24.794" v="1950" actId="1037"/>
          <ac:spMkLst>
            <pc:docMk/>
            <pc:sldMk cId="2987467254" sldId="625"/>
            <ac:spMk id="169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2:32.117" v="1952" actId="14100"/>
          <ac:spMkLst>
            <pc:docMk/>
            <pc:sldMk cId="2987467254" sldId="625"/>
            <ac:spMk id="170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3:23.514" v="1978" actId="1035"/>
          <ac:spMkLst>
            <pc:docMk/>
            <pc:sldMk cId="2987467254" sldId="625"/>
            <ac:spMk id="173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3:23.514" v="1978" actId="1035"/>
          <ac:spMkLst>
            <pc:docMk/>
            <pc:sldMk cId="2987467254" sldId="625"/>
            <ac:spMk id="174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3:23.514" v="1978" actId="1035"/>
          <ac:spMkLst>
            <pc:docMk/>
            <pc:sldMk cId="2987467254" sldId="625"/>
            <ac:spMk id="175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3:23.514" v="1978" actId="1035"/>
          <ac:spMkLst>
            <pc:docMk/>
            <pc:sldMk cId="2987467254" sldId="625"/>
            <ac:spMk id="176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3:23.514" v="1978" actId="1035"/>
          <ac:spMkLst>
            <pc:docMk/>
            <pc:sldMk cId="2987467254" sldId="625"/>
            <ac:spMk id="177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3:23.514" v="1978" actId="1035"/>
          <ac:spMkLst>
            <pc:docMk/>
            <pc:sldMk cId="2987467254" sldId="625"/>
            <ac:spMk id="178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3:23.514" v="1978" actId="1035"/>
          <ac:spMkLst>
            <pc:docMk/>
            <pc:sldMk cId="2987467254" sldId="625"/>
            <ac:spMk id="179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3:23.514" v="1978" actId="1035"/>
          <ac:spMkLst>
            <pc:docMk/>
            <pc:sldMk cId="2987467254" sldId="625"/>
            <ac:spMk id="180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3:23.514" v="1978" actId="1035"/>
          <ac:spMkLst>
            <pc:docMk/>
            <pc:sldMk cId="2987467254" sldId="625"/>
            <ac:spMk id="181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3:23.514" v="1978" actId="1035"/>
          <ac:spMkLst>
            <pc:docMk/>
            <pc:sldMk cId="2987467254" sldId="625"/>
            <ac:spMk id="182" creationId="{00000000-0000-0000-0000-000000000000}"/>
          </ac:spMkLst>
        </pc:spChg>
        <pc:spChg chg="add del mod">
          <ac:chgData name="Zhao Jin" userId="cd05a825-544c-438a-9ba1-08e63db50b47" providerId="ADAL" clId="{6295BD38-BBB5-4519-B75D-27F66073E036}" dt="2021-03-11T04:36:04.023" v="1235" actId="478"/>
          <ac:spMkLst>
            <pc:docMk/>
            <pc:sldMk cId="2987467254" sldId="625"/>
            <ac:spMk id="185" creationId="{BD261622-961F-439A-A0F1-8B0BC71FBB39}"/>
          </ac:spMkLst>
        </pc:spChg>
        <pc:spChg chg="add del mod">
          <ac:chgData name="Zhao Jin" userId="cd05a825-544c-438a-9ba1-08e63db50b47" providerId="ADAL" clId="{6295BD38-BBB5-4519-B75D-27F66073E036}" dt="2021-03-11T04:36:05.449" v="1236" actId="478"/>
          <ac:spMkLst>
            <pc:docMk/>
            <pc:sldMk cId="2987467254" sldId="625"/>
            <ac:spMk id="186" creationId="{DF5BE3FB-DA14-4850-88D2-A3C3837D6CA8}"/>
          </ac:spMkLst>
        </pc:spChg>
        <pc:spChg chg="add mod">
          <ac:chgData name="Zhao Jin" userId="cd05a825-544c-438a-9ba1-08e63db50b47" providerId="ADAL" clId="{6295BD38-BBB5-4519-B75D-27F66073E036}" dt="2021-03-11T04:39:43.796" v="1537" actId="571"/>
          <ac:spMkLst>
            <pc:docMk/>
            <pc:sldMk cId="2987467254" sldId="625"/>
            <ac:spMk id="187" creationId="{2635C6EB-5956-429F-9C9E-92E879F1CD40}"/>
          </ac:spMkLst>
        </pc:spChg>
        <pc:spChg chg="add mod">
          <ac:chgData name="Zhao Jin" userId="cd05a825-544c-438a-9ba1-08e63db50b47" providerId="ADAL" clId="{6295BD38-BBB5-4519-B75D-27F66073E036}" dt="2021-03-11T04:39:43.796" v="1537" actId="571"/>
          <ac:spMkLst>
            <pc:docMk/>
            <pc:sldMk cId="2987467254" sldId="625"/>
            <ac:spMk id="188" creationId="{63E9D352-FB9B-4447-A66A-0EC8612FAD38}"/>
          </ac:spMkLst>
        </pc:spChg>
        <pc:spChg chg="add mod">
          <ac:chgData name="Zhao Jin" userId="cd05a825-544c-438a-9ba1-08e63db50b47" providerId="ADAL" clId="{6295BD38-BBB5-4519-B75D-27F66073E036}" dt="2021-03-11T04:39:43.796" v="1537" actId="571"/>
          <ac:spMkLst>
            <pc:docMk/>
            <pc:sldMk cId="2987467254" sldId="625"/>
            <ac:spMk id="189" creationId="{A2EDBBC2-6AC5-4A87-9EA1-21A39E527E1D}"/>
          </ac:spMkLst>
        </pc:spChg>
        <pc:spChg chg="add mod">
          <ac:chgData name="Zhao Jin" userId="cd05a825-544c-438a-9ba1-08e63db50b47" providerId="ADAL" clId="{6295BD38-BBB5-4519-B75D-27F66073E036}" dt="2021-03-11T04:39:43.796" v="1537" actId="571"/>
          <ac:spMkLst>
            <pc:docMk/>
            <pc:sldMk cId="2987467254" sldId="625"/>
            <ac:spMk id="190" creationId="{A25E77F3-EC80-49AD-858D-E0BDFE03B552}"/>
          </ac:spMkLst>
        </pc:spChg>
        <pc:spChg chg="mod">
          <ac:chgData name="Zhao Jin" userId="cd05a825-544c-438a-9ba1-08e63db50b47" providerId="ADAL" clId="{6295BD38-BBB5-4519-B75D-27F66073E036}" dt="2021-03-11T04:20:34.313" v="293" actId="6549"/>
          <ac:spMkLst>
            <pc:docMk/>
            <pc:sldMk cId="2987467254" sldId="625"/>
            <ac:spMk id="14338" creationId="{00000000-0000-0000-0000-000000000000}"/>
          </ac:spMkLst>
        </pc:spChg>
        <pc:spChg chg="del mod">
          <ac:chgData name="Zhao Jin" userId="cd05a825-544c-438a-9ba1-08e63db50b47" providerId="ADAL" clId="{6295BD38-BBB5-4519-B75D-27F66073E036}" dt="2021-03-11T04:15:33.489" v="114" actId="478"/>
          <ac:spMkLst>
            <pc:docMk/>
            <pc:sldMk cId="2987467254" sldId="625"/>
            <ac:spMk id="14340" creationId="{00000000-0000-0000-0000-000000000000}"/>
          </ac:spMkLst>
        </pc:spChg>
        <pc:grpChg chg="mod">
          <ac:chgData name="Zhao Jin" userId="cd05a825-544c-438a-9ba1-08e63db50b47" providerId="ADAL" clId="{6295BD38-BBB5-4519-B75D-27F66073E036}" dt="2021-03-11T04:37:33.489" v="1367" actId="1076"/>
          <ac:grpSpMkLst>
            <pc:docMk/>
            <pc:sldMk cId="2987467254" sldId="625"/>
            <ac:grpSpMk id="97" creationId="{00000000-0000-0000-0000-000000000000}"/>
          </ac:grpSpMkLst>
        </pc:grpChg>
        <pc:grpChg chg="mod">
          <ac:chgData name="Zhao Jin" userId="cd05a825-544c-438a-9ba1-08e63db50b47" providerId="ADAL" clId="{6295BD38-BBB5-4519-B75D-27F66073E036}" dt="2021-03-11T04:37:33.489" v="1367" actId="1076"/>
          <ac:grpSpMkLst>
            <pc:docMk/>
            <pc:sldMk cId="2987467254" sldId="625"/>
            <ac:grpSpMk id="98" creationId="{00000000-0000-0000-0000-000000000000}"/>
          </ac:grpSpMkLst>
        </pc:grpChg>
        <pc:grpChg chg="mod">
          <ac:chgData name="Zhao Jin" userId="cd05a825-544c-438a-9ba1-08e63db50b47" providerId="ADAL" clId="{6295BD38-BBB5-4519-B75D-27F66073E036}" dt="2021-03-11T04:37:10.925" v="1326" actId="1038"/>
          <ac:grpSpMkLst>
            <pc:docMk/>
            <pc:sldMk cId="2987467254" sldId="625"/>
            <ac:grpSpMk id="112" creationId="{00000000-0000-0000-0000-000000000000}"/>
          </ac:grpSpMkLst>
        </pc:grpChg>
        <pc:grpChg chg="add del mod">
          <ac:chgData name="Zhao Jin" userId="cd05a825-544c-438a-9ba1-08e63db50b47" providerId="ADAL" clId="{6295BD38-BBB5-4519-B75D-27F66073E036}" dt="2021-03-11T04:36:23.393" v="1240" actId="478"/>
          <ac:grpSpMkLst>
            <pc:docMk/>
            <pc:sldMk cId="2987467254" sldId="625"/>
            <ac:grpSpMk id="116" creationId="{00000000-0000-0000-0000-000000000000}"/>
          </ac:grpSpMkLst>
        </pc:grpChg>
        <pc:grpChg chg="mod">
          <ac:chgData name="Zhao Jin" userId="cd05a825-544c-438a-9ba1-08e63db50b47" providerId="ADAL" clId="{6295BD38-BBB5-4519-B75D-27F66073E036}" dt="2021-03-11T04:35:57.245" v="1212" actId="1035"/>
          <ac:grpSpMkLst>
            <pc:docMk/>
            <pc:sldMk cId="2987467254" sldId="625"/>
            <ac:grpSpMk id="117" creationId="{00000000-0000-0000-0000-000000000000}"/>
          </ac:grpSpMkLst>
        </pc:grpChg>
        <pc:grpChg chg="mod">
          <ac:chgData name="Zhao Jin" userId="cd05a825-544c-438a-9ba1-08e63db50b47" providerId="ADAL" clId="{6295BD38-BBB5-4519-B75D-27F66073E036}" dt="2021-03-11T04:39:32.532" v="1529" actId="1037"/>
          <ac:grpSpMkLst>
            <pc:docMk/>
            <pc:sldMk cId="2987467254" sldId="625"/>
            <ac:grpSpMk id="128" creationId="{00000000-0000-0000-0000-000000000000}"/>
          </ac:grpSpMkLst>
        </pc:grpChg>
        <pc:grpChg chg="mod">
          <ac:chgData name="Zhao Jin" userId="cd05a825-544c-438a-9ba1-08e63db50b47" providerId="ADAL" clId="{6295BD38-BBB5-4519-B75D-27F66073E036}" dt="2021-03-11T04:39:43.796" v="1537" actId="571"/>
          <ac:grpSpMkLst>
            <pc:docMk/>
            <pc:sldMk cId="2987467254" sldId="625"/>
            <ac:grpSpMk id="134" creationId="{00000000-0000-0000-0000-000000000000}"/>
          </ac:grpSpMkLst>
        </pc:grpChg>
        <pc:grpChg chg="mod">
          <ac:chgData name="Zhao Jin" userId="cd05a825-544c-438a-9ba1-08e63db50b47" providerId="ADAL" clId="{6295BD38-BBB5-4519-B75D-27F66073E036}" dt="2021-03-11T04:39:43.796" v="1537" actId="571"/>
          <ac:grpSpMkLst>
            <pc:docMk/>
            <pc:sldMk cId="2987467254" sldId="625"/>
            <ac:grpSpMk id="135" creationId="{00000000-0000-0000-0000-000000000000}"/>
          </ac:grpSpMkLst>
        </pc:grpChg>
        <pc:grpChg chg="mod">
          <ac:chgData name="Zhao Jin" userId="cd05a825-544c-438a-9ba1-08e63db50b47" providerId="ADAL" clId="{6295BD38-BBB5-4519-B75D-27F66073E036}" dt="2021-03-11T04:40:52.883" v="1700" actId="1037"/>
          <ac:grpSpMkLst>
            <pc:docMk/>
            <pc:sldMk cId="2987467254" sldId="625"/>
            <ac:grpSpMk id="146" creationId="{00000000-0000-0000-0000-000000000000}"/>
          </ac:grpSpMkLst>
        </pc:grpChg>
        <pc:grpChg chg="mod">
          <ac:chgData name="Zhao Jin" userId="cd05a825-544c-438a-9ba1-08e63db50b47" providerId="ADAL" clId="{6295BD38-BBB5-4519-B75D-27F66073E036}" dt="2021-03-11T04:40:57.421" v="1738" actId="1038"/>
          <ac:grpSpMkLst>
            <pc:docMk/>
            <pc:sldMk cId="2987467254" sldId="625"/>
            <ac:grpSpMk id="149" creationId="{00000000-0000-0000-0000-000000000000}"/>
          </ac:grpSpMkLst>
        </pc:grpChg>
        <pc:grpChg chg="mod">
          <ac:chgData name="Zhao Jin" userId="cd05a825-544c-438a-9ba1-08e63db50b47" providerId="ADAL" clId="{6295BD38-BBB5-4519-B75D-27F66073E036}" dt="2021-03-11T04:42:24.794" v="1950" actId="1037"/>
          <ac:grpSpMkLst>
            <pc:docMk/>
            <pc:sldMk cId="2987467254" sldId="625"/>
            <ac:grpSpMk id="165" creationId="{00000000-0000-0000-0000-000000000000}"/>
          </ac:grpSpMkLst>
        </pc:grpChg>
        <pc:grpChg chg="mod">
          <ac:chgData name="Zhao Jin" userId="cd05a825-544c-438a-9ba1-08e63db50b47" providerId="ADAL" clId="{6295BD38-BBB5-4519-B75D-27F66073E036}" dt="2021-03-11T04:43:23.514" v="1978" actId="1035"/>
          <ac:grpSpMkLst>
            <pc:docMk/>
            <pc:sldMk cId="2987467254" sldId="625"/>
            <ac:grpSpMk id="171" creationId="{00000000-0000-0000-0000-000000000000}"/>
          </ac:grpSpMkLst>
        </pc:grpChg>
        <pc:grpChg chg="mod">
          <ac:chgData name="Zhao Jin" userId="cd05a825-544c-438a-9ba1-08e63db50b47" providerId="ADAL" clId="{6295BD38-BBB5-4519-B75D-27F66073E036}" dt="2021-03-11T04:43:23.514" v="1978" actId="1035"/>
          <ac:grpSpMkLst>
            <pc:docMk/>
            <pc:sldMk cId="2987467254" sldId="625"/>
            <ac:grpSpMk id="172" creationId="{00000000-0000-0000-0000-000000000000}"/>
          </ac:grpSpMkLst>
        </pc:grpChg>
        <pc:cxnChg chg="mod">
          <ac:chgData name="Zhao Jin" userId="cd05a825-544c-438a-9ba1-08e63db50b47" providerId="ADAL" clId="{6295BD38-BBB5-4519-B75D-27F66073E036}" dt="2021-03-11T04:37:10.925" v="1326" actId="1038"/>
          <ac:cxnSpMkLst>
            <pc:docMk/>
            <pc:sldMk cId="2987467254" sldId="625"/>
            <ac:cxnSpMk id="113" creationId="{00000000-0000-0000-0000-000000000000}"/>
          </ac:cxnSpMkLst>
        </pc:cxnChg>
        <pc:cxnChg chg="mod">
          <ac:chgData name="Zhao Jin" userId="cd05a825-544c-438a-9ba1-08e63db50b47" providerId="ADAL" clId="{6295BD38-BBB5-4519-B75D-27F66073E036}" dt="2021-03-11T04:39:34.693" v="1535" actId="1038"/>
          <ac:cxnSpMkLst>
            <pc:docMk/>
            <pc:sldMk cId="2987467254" sldId="625"/>
            <ac:cxnSpMk id="129" creationId="{00000000-0000-0000-0000-000000000000}"/>
          </ac:cxnSpMkLst>
        </pc:cxnChg>
        <pc:cxnChg chg="mod">
          <ac:chgData name="Zhao Jin" userId="cd05a825-544c-438a-9ba1-08e63db50b47" providerId="ADAL" clId="{6295BD38-BBB5-4519-B75D-27F66073E036}" dt="2021-03-11T04:39:32.532" v="1529" actId="1037"/>
          <ac:cxnSpMkLst>
            <pc:docMk/>
            <pc:sldMk cId="2987467254" sldId="625"/>
            <ac:cxnSpMk id="131" creationId="{00000000-0000-0000-0000-000000000000}"/>
          </ac:cxnSpMkLst>
        </pc:cxnChg>
        <pc:cxnChg chg="mod">
          <ac:chgData name="Zhao Jin" userId="cd05a825-544c-438a-9ba1-08e63db50b47" providerId="ADAL" clId="{6295BD38-BBB5-4519-B75D-27F66073E036}" dt="2021-03-11T04:40:52.883" v="1700" actId="1037"/>
          <ac:cxnSpMkLst>
            <pc:docMk/>
            <pc:sldMk cId="2987467254" sldId="625"/>
            <ac:cxnSpMk id="147" creationId="{00000000-0000-0000-0000-000000000000}"/>
          </ac:cxnSpMkLst>
        </pc:cxnChg>
        <pc:cxnChg chg="mod">
          <ac:chgData name="Zhao Jin" userId="cd05a825-544c-438a-9ba1-08e63db50b47" providerId="ADAL" clId="{6295BD38-BBB5-4519-B75D-27F66073E036}" dt="2021-03-11T04:40:57.421" v="1738" actId="1038"/>
          <ac:cxnSpMkLst>
            <pc:docMk/>
            <pc:sldMk cId="2987467254" sldId="625"/>
            <ac:cxnSpMk id="150" creationId="{00000000-0000-0000-0000-000000000000}"/>
          </ac:cxnSpMkLst>
        </pc:cxnChg>
        <pc:cxnChg chg="mod">
          <ac:chgData name="Zhao Jin" userId="cd05a825-544c-438a-9ba1-08e63db50b47" providerId="ADAL" clId="{6295BD38-BBB5-4519-B75D-27F66073E036}" dt="2021-03-11T04:42:24.794" v="1950" actId="1037"/>
          <ac:cxnSpMkLst>
            <pc:docMk/>
            <pc:sldMk cId="2987467254" sldId="625"/>
            <ac:cxnSpMk id="166" creationId="{00000000-0000-0000-0000-000000000000}"/>
          </ac:cxnSpMkLst>
        </pc:cxnChg>
        <pc:cxnChg chg="mod">
          <ac:chgData name="Zhao Jin" userId="cd05a825-544c-438a-9ba1-08e63db50b47" providerId="ADAL" clId="{6295BD38-BBB5-4519-B75D-27F66073E036}" dt="2021-03-11T04:42:24.794" v="1950" actId="1037"/>
          <ac:cxnSpMkLst>
            <pc:docMk/>
            <pc:sldMk cId="2987467254" sldId="625"/>
            <ac:cxnSpMk id="168" creationId="{00000000-0000-0000-0000-000000000000}"/>
          </ac:cxnSpMkLst>
        </pc:cxnChg>
      </pc:sldChg>
      <pc:sldChg chg="addSp delSp modSp add mod modAnim">
        <pc:chgData name="Zhao Jin" userId="cd05a825-544c-438a-9ba1-08e63db50b47" providerId="ADAL" clId="{6295BD38-BBB5-4519-B75D-27F66073E036}" dt="2021-03-11T05:14:18.367" v="3962" actId="27636"/>
        <pc:sldMkLst>
          <pc:docMk/>
          <pc:sldMk cId="2795639249" sldId="626"/>
        </pc:sldMkLst>
        <pc:spChg chg="mod">
          <ac:chgData name="Zhao Jin" userId="cd05a825-544c-438a-9ba1-08e63db50b47" providerId="ADAL" clId="{6295BD38-BBB5-4519-B75D-27F66073E036}" dt="2021-03-11T04:15:55.171" v="127"/>
          <ac:spMkLst>
            <pc:docMk/>
            <pc:sldMk cId="2795639249" sldId="626"/>
            <ac:spMk id="7" creationId="{00000000-0000-0000-0000-000000000000}"/>
          </ac:spMkLst>
        </pc:spChg>
        <pc:spChg chg="add del mod">
          <ac:chgData name="Zhao Jin" userId="cd05a825-544c-438a-9ba1-08e63db50b47" providerId="ADAL" clId="{6295BD38-BBB5-4519-B75D-27F66073E036}" dt="2021-03-11T04:53:31.320" v="2448" actId="478"/>
          <ac:spMkLst>
            <pc:docMk/>
            <pc:sldMk cId="2795639249" sldId="626"/>
            <ac:spMk id="11" creationId="{5764B370-A368-4762-ADE2-0CDB5208A429}"/>
          </ac:spMkLst>
        </pc:spChg>
        <pc:spChg chg="add del mod">
          <ac:chgData name="Zhao Jin" userId="cd05a825-544c-438a-9ba1-08e63db50b47" providerId="ADAL" clId="{6295BD38-BBB5-4519-B75D-27F66073E036}" dt="2021-03-11T04:53:31.320" v="2448" actId="478"/>
          <ac:spMkLst>
            <pc:docMk/>
            <pc:sldMk cId="2795639249" sldId="626"/>
            <ac:spMk id="13" creationId="{AE5EB1D5-2D8B-4109-9EE0-FD318EC3B6C5}"/>
          </ac:spMkLst>
        </pc:spChg>
        <pc:spChg chg="add del mod">
          <ac:chgData name="Zhao Jin" userId="cd05a825-544c-438a-9ba1-08e63db50b47" providerId="ADAL" clId="{6295BD38-BBB5-4519-B75D-27F66073E036}" dt="2021-03-11T04:52:06.151" v="2340" actId="478"/>
          <ac:spMkLst>
            <pc:docMk/>
            <pc:sldMk cId="2795639249" sldId="626"/>
            <ac:spMk id="14" creationId="{664B43BA-896E-42CD-950D-1EF2FAE84EBB}"/>
          </ac:spMkLst>
        </pc:spChg>
        <pc:spChg chg="mod topLvl">
          <ac:chgData name="Zhao Jin" userId="cd05a825-544c-438a-9ba1-08e63db50b47" providerId="ADAL" clId="{6295BD38-BBB5-4519-B75D-27F66073E036}" dt="2021-03-11T04:51:59.109" v="2327" actId="207"/>
          <ac:spMkLst>
            <pc:docMk/>
            <pc:sldMk cId="2795639249" sldId="626"/>
            <ac:spMk id="185" creationId="{00000000-0000-0000-0000-000000000000}"/>
          </ac:spMkLst>
        </pc:spChg>
        <pc:spChg chg="del topLvl">
          <ac:chgData name="Zhao Jin" userId="cd05a825-544c-438a-9ba1-08e63db50b47" providerId="ADAL" clId="{6295BD38-BBB5-4519-B75D-27F66073E036}" dt="2021-03-11T04:43:34.080" v="1980" actId="478"/>
          <ac:spMkLst>
            <pc:docMk/>
            <pc:sldMk cId="2795639249" sldId="626"/>
            <ac:spMk id="186" creationId="{00000000-0000-0000-0000-000000000000}"/>
          </ac:spMkLst>
        </pc:spChg>
        <pc:spChg chg="add del mod">
          <ac:chgData name="Zhao Jin" userId="cd05a825-544c-438a-9ba1-08e63db50b47" providerId="ADAL" clId="{6295BD38-BBB5-4519-B75D-27F66073E036}" dt="2021-03-11T04:45:51.079" v="2016" actId="14100"/>
          <ac:spMkLst>
            <pc:docMk/>
            <pc:sldMk cId="2795639249" sldId="626"/>
            <ac:spMk id="187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5:53.604" v="2017" actId="14100"/>
          <ac:spMkLst>
            <pc:docMk/>
            <pc:sldMk cId="2795639249" sldId="626"/>
            <ac:spMk id="188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5:14:18.367" v="3962" actId="27636"/>
          <ac:spMkLst>
            <pc:docMk/>
            <pc:sldMk cId="2795639249" sldId="626"/>
            <ac:spMk id="14338" creationId="{00000000-0000-0000-0000-000000000000}"/>
          </ac:spMkLst>
        </pc:spChg>
        <pc:spChg chg="del">
          <ac:chgData name="Zhao Jin" userId="cd05a825-544c-438a-9ba1-08e63db50b47" providerId="ADAL" clId="{6295BD38-BBB5-4519-B75D-27F66073E036}" dt="2021-03-11T04:15:34.729" v="115" actId="478"/>
          <ac:spMkLst>
            <pc:docMk/>
            <pc:sldMk cId="2795639249" sldId="626"/>
            <ac:spMk id="14340" creationId="{00000000-0000-0000-0000-000000000000}"/>
          </ac:spMkLst>
        </pc:spChg>
        <pc:grpChg chg="del">
          <ac:chgData name="Zhao Jin" userId="cd05a825-544c-438a-9ba1-08e63db50b47" providerId="ADAL" clId="{6295BD38-BBB5-4519-B75D-27F66073E036}" dt="2021-03-11T04:43:34.080" v="1980" actId="478"/>
          <ac:grpSpMkLst>
            <pc:docMk/>
            <pc:sldMk cId="2795639249" sldId="626"/>
            <ac:grpSpMk id="95" creationId="{00000000-0000-0000-0000-000000000000}"/>
          </ac:grpSpMkLst>
        </pc:grpChg>
      </pc:sldChg>
      <pc:sldChg chg="addSp delSp modSp add mod">
        <pc:chgData name="Zhao Jin" userId="cd05a825-544c-438a-9ba1-08e63db50b47" providerId="ADAL" clId="{6295BD38-BBB5-4519-B75D-27F66073E036}" dt="2021-03-11T05:19:55.862" v="4172" actId="20577"/>
        <pc:sldMkLst>
          <pc:docMk/>
          <pc:sldMk cId="2972154240" sldId="627"/>
        </pc:sldMkLst>
        <pc:spChg chg="add del mod">
          <ac:chgData name="Zhao Jin" userId="cd05a825-544c-438a-9ba1-08e63db50b47" providerId="ADAL" clId="{6295BD38-BBB5-4519-B75D-27F66073E036}" dt="2021-03-11T05:02:36.779" v="2921" actId="478"/>
          <ac:spMkLst>
            <pc:docMk/>
            <pc:sldMk cId="2972154240" sldId="627"/>
            <ac:spMk id="2" creationId="{C0C38AC4-CB02-4862-9F02-961131E0C933}"/>
          </ac:spMkLst>
        </pc:spChg>
        <pc:spChg chg="add del">
          <ac:chgData name="Zhao Jin" userId="cd05a825-544c-438a-9ba1-08e63db50b47" providerId="ADAL" clId="{6295BD38-BBB5-4519-B75D-27F66073E036}" dt="2021-03-11T05:02:29.818" v="2920"/>
          <ac:spMkLst>
            <pc:docMk/>
            <pc:sldMk cId="2972154240" sldId="627"/>
            <ac:spMk id="3" creationId="{C0D523E2-43DA-432B-A1BE-1A1AE84A7861}"/>
          </ac:spMkLst>
        </pc:spChg>
        <pc:spChg chg="mod">
          <ac:chgData name="Zhao Jin" userId="cd05a825-544c-438a-9ba1-08e63db50b47" providerId="ADAL" clId="{6295BD38-BBB5-4519-B75D-27F66073E036}" dt="2021-03-11T04:15:55.171" v="127"/>
          <ac:spMkLst>
            <pc:docMk/>
            <pc:sldMk cId="2972154240" sldId="627"/>
            <ac:spMk id="7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5:19:55.862" v="4172" actId="20577"/>
          <ac:spMkLst>
            <pc:docMk/>
            <pc:sldMk cId="2972154240" sldId="627"/>
            <ac:spMk id="9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20:43.569" v="301" actId="20577"/>
          <ac:spMkLst>
            <pc:docMk/>
            <pc:sldMk cId="2972154240" sldId="627"/>
            <ac:spMk id="14338" creationId="{00000000-0000-0000-0000-000000000000}"/>
          </ac:spMkLst>
        </pc:spChg>
        <pc:spChg chg="del mod">
          <ac:chgData name="Zhao Jin" userId="cd05a825-544c-438a-9ba1-08e63db50b47" providerId="ADAL" clId="{6295BD38-BBB5-4519-B75D-27F66073E036}" dt="2021-03-11T04:15:36.857" v="119" actId="478"/>
          <ac:spMkLst>
            <pc:docMk/>
            <pc:sldMk cId="2972154240" sldId="627"/>
            <ac:spMk id="14340" creationId="{00000000-0000-0000-0000-000000000000}"/>
          </ac:spMkLst>
        </pc:spChg>
        <pc:graphicFrameChg chg="mod">
          <ac:chgData name="Zhao Jin" userId="cd05a825-544c-438a-9ba1-08e63db50b47" providerId="ADAL" clId="{6295BD38-BBB5-4519-B75D-27F66073E036}" dt="2021-03-11T05:04:02.022" v="3040" actId="1076"/>
          <ac:graphicFrameMkLst>
            <pc:docMk/>
            <pc:sldMk cId="2972154240" sldId="627"/>
            <ac:graphicFrameMk id="10" creationId="{00000000-0000-0000-0000-000000000000}"/>
          </ac:graphicFrameMkLst>
        </pc:graphicFrameChg>
        <pc:picChg chg="del mod">
          <ac:chgData name="Zhao Jin" userId="cd05a825-544c-438a-9ba1-08e63db50b47" providerId="ADAL" clId="{6295BD38-BBB5-4519-B75D-27F66073E036}" dt="2021-03-11T05:02:09.584" v="2916" actId="478"/>
          <ac:picMkLst>
            <pc:docMk/>
            <pc:sldMk cId="2972154240" sldId="627"/>
            <ac:picMk id="11" creationId="{00000000-0000-0000-0000-000000000000}"/>
          </ac:picMkLst>
        </pc:picChg>
      </pc:sldChg>
      <pc:sldChg chg="delSp modSp add del mod">
        <pc:chgData name="Zhao Jin" userId="cd05a825-544c-438a-9ba1-08e63db50b47" providerId="ADAL" clId="{6295BD38-BBB5-4519-B75D-27F66073E036}" dt="2021-03-11T05:13:12.854" v="3906" actId="6549"/>
        <pc:sldMkLst>
          <pc:docMk/>
          <pc:sldMk cId="1157352865" sldId="628"/>
        </pc:sldMkLst>
        <pc:spChg chg="mod">
          <ac:chgData name="Zhao Jin" userId="cd05a825-544c-438a-9ba1-08e63db50b47" providerId="ADAL" clId="{6295BD38-BBB5-4519-B75D-27F66073E036}" dt="2021-03-11T04:15:55.171" v="127"/>
          <ac:spMkLst>
            <pc:docMk/>
            <pc:sldMk cId="1157352865" sldId="628"/>
            <ac:spMk id="7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5:13:12.854" v="3906" actId="6549"/>
          <ac:spMkLst>
            <pc:docMk/>
            <pc:sldMk cId="1157352865" sldId="628"/>
            <ac:spMk id="9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5:05:18.238" v="3078" actId="20577"/>
          <ac:spMkLst>
            <pc:docMk/>
            <pc:sldMk cId="1157352865" sldId="628"/>
            <ac:spMk id="14338" creationId="{00000000-0000-0000-0000-000000000000}"/>
          </ac:spMkLst>
        </pc:spChg>
        <pc:spChg chg="del mod">
          <ac:chgData name="Zhao Jin" userId="cd05a825-544c-438a-9ba1-08e63db50b47" providerId="ADAL" clId="{6295BD38-BBB5-4519-B75D-27F66073E036}" dt="2021-03-11T04:15:38.881" v="121" actId="478"/>
          <ac:spMkLst>
            <pc:docMk/>
            <pc:sldMk cId="1157352865" sldId="628"/>
            <ac:spMk id="14340" creationId="{00000000-0000-0000-0000-000000000000}"/>
          </ac:spMkLst>
        </pc:spChg>
      </pc:sldChg>
      <pc:sldChg chg="delSp modSp add mod">
        <pc:chgData name="Zhao Jin" userId="cd05a825-544c-438a-9ba1-08e63db50b47" providerId="ADAL" clId="{6295BD38-BBB5-4519-B75D-27F66073E036}" dt="2021-03-11T05:13:26.726" v="3912" actId="20577"/>
        <pc:sldMkLst>
          <pc:docMk/>
          <pc:sldMk cId="4048933606" sldId="629"/>
        </pc:sldMkLst>
        <pc:spChg chg="mod">
          <ac:chgData name="Zhao Jin" userId="cd05a825-544c-438a-9ba1-08e63db50b47" providerId="ADAL" clId="{6295BD38-BBB5-4519-B75D-27F66073E036}" dt="2021-03-11T04:15:55.171" v="127"/>
          <ac:spMkLst>
            <pc:docMk/>
            <pc:sldMk cId="4048933606" sldId="629"/>
            <ac:spMk id="7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5:13:26.726" v="3912" actId="20577"/>
          <ac:spMkLst>
            <pc:docMk/>
            <pc:sldMk cId="4048933606" sldId="629"/>
            <ac:spMk id="14338" creationId="{00000000-0000-0000-0000-000000000000}"/>
          </ac:spMkLst>
        </pc:spChg>
        <pc:spChg chg="del">
          <ac:chgData name="Zhao Jin" userId="cd05a825-544c-438a-9ba1-08e63db50b47" providerId="ADAL" clId="{6295BD38-BBB5-4519-B75D-27F66073E036}" dt="2021-03-11T04:15:40.024" v="122" actId="478"/>
          <ac:spMkLst>
            <pc:docMk/>
            <pc:sldMk cId="4048933606" sldId="629"/>
            <ac:spMk id="14340" creationId="{00000000-0000-0000-0000-000000000000}"/>
          </ac:spMkLst>
        </pc:spChg>
      </pc:sldChg>
      <pc:sldChg chg="delSp modSp add del mod">
        <pc:chgData name="Zhao Jin" userId="cd05a825-544c-438a-9ba1-08e63db50b47" providerId="ADAL" clId="{6295BD38-BBB5-4519-B75D-27F66073E036}" dt="2021-03-11T05:23:03.934" v="4621" actId="47"/>
        <pc:sldMkLst>
          <pc:docMk/>
          <pc:sldMk cId="1799813616" sldId="630"/>
        </pc:sldMkLst>
        <pc:spChg chg="mod">
          <ac:chgData name="Zhao Jin" userId="cd05a825-544c-438a-9ba1-08e63db50b47" providerId="ADAL" clId="{6295BD38-BBB5-4519-B75D-27F66073E036}" dt="2021-03-11T04:15:55.171" v="127"/>
          <ac:spMkLst>
            <pc:docMk/>
            <pc:sldMk cId="1799813616" sldId="630"/>
            <ac:spMk id="7" creationId="{00000000-0000-0000-0000-000000000000}"/>
          </ac:spMkLst>
        </pc:spChg>
        <pc:spChg chg="del">
          <ac:chgData name="Zhao Jin" userId="cd05a825-544c-438a-9ba1-08e63db50b47" providerId="ADAL" clId="{6295BD38-BBB5-4519-B75D-27F66073E036}" dt="2021-03-11T04:15:44.718" v="126" actId="478"/>
          <ac:spMkLst>
            <pc:docMk/>
            <pc:sldMk cId="1799813616" sldId="630"/>
            <ac:spMk id="14340" creationId="{00000000-0000-0000-0000-000000000000}"/>
          </ac:spMkLst>
        </pc:spChg>
      </pc:sldChg>
      <pc:sldChg chg="delSp modSp add mod">
        <pc:chgData name="Zhao Jin" userId="cd05a825-544c-438a-9ba1-08e63db50b47" providerId="ADAL" clId="{6295BD38-BBB5-4519-B75D-27F66073E036}" dt="2021-03-11T05:13:43.967" v="3921" actId="20577"/>
        <pc:sldMkLst>
          <pc:docMk/>
          <pc:sldMk cId="3565944728" sldId="631"/>
        </pc:sldMkLst>
        <pc:spChg chg="mod">
          <ac:chgData name="Zhao Jin" userId="cd05a825-544c-438a-9ba1-08e63db50b47" providerId="ADAL" clId="{6295BD38-BBB5-4519-B75D-27F66073E036}" dt="2021-03-11T04:15:55.171" v="127"/>
          <ac:spMkLst>
            <pc:docMk/>
            <pc:sldMk cId="3565944728" sldId="631"/>
            <ac:spMk id="7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5:13:43.967" v="3921" actId="20577"/>
          <ac:spMkLst>
            <pc:docMk/>
            <pc:sldMk cId="3565944728" sldId="631"/>
            <ac:spMk id="14338" creationId="{00000000-0000-0000-0000-000000000000}"/>
          </ac:spMkLst>
        </pc:spChg>
        <pc:spChg chg="del">
          <ac:chgData name="Zhao Jin" userId="cd05a825-544c-438a-9ba1-08e63db50b47" providerId="ADAL" clId="{6295BD38-BBB5-4519-B75D-27F66073E036}" dt="2021-03-11T04:15:41.281" v="123" actId="478"/>
          <ac:spMkLst>
            <pc:docMk/>
            <pc:sldMk cId="3565944728" sldId="631"/>
            <ac:spMk id="14340" creationId="{00000000-0000-0000-0000-000000000000}"/>
          </ac:spMkLst>
        </pc:spChg>
      </pc:sldChg>
      <pc:sldChg chg="addSp delSp modSp add mod">
        <pc:chgData name="Zhao Jin" userId="cd05a825-544c-438a-9ba1-08e63db50b47" providerId="ADAL" clId="{6295BD38-BBB5-4519-B75D-27F66073E036}" dt="2021-03-11T05:15:51.614" v="3970" actId="14100"/>
        <pc:sldMkLst>
          <pc:docMk/>
          <pc:sldMk cId="2709092880" sldId="632"/>
        </pc:sldMkLst>
        <pc:spChg chg="mod">
          <ac:chgData name="Zhao Jin" userId="cd05a825-544c-438a-9ba1-08e63db50b47" providerId="ADAL" clId="{6295BD38-BBB5-4519-B75D-27F66073E036}" dt="2021-03-11T04:15:55.171" v="127"/>
          <ac:spMkLst>
            <pc:docMk/>
            <pc:sldMk cId="2709092880" sldId="632"/>
            <ac:spMk id="7" creationId="{00000000-0000-0000-0000-000000000000}"/>
          </ac:spMkLst>
        </pc:spChg>
        <pc:spChg chg="add del mod topLvl">
          <ac:chgData name="Zhao Jin" userId="cd05a825-544c-438a-9ba1-08e63db50b47" providerId="ADAL" clId="{6295BD38-BBB5-4519-B75D-27F66073E036}" dt="2021-03-11T05:15:51.614" v="3970" actId="14100"/>
          <ac:spMkLst>
            <pc:docMk/>
            <pc:sldMk cId="2709092880" sldId="632"/>
            <ac:spMk id="208" creationId="{00000000-0000-0000-0000-000000000000}"/>
          </ac:spMkLst>
        </pc:spChg>
        <pc:spChg chg="del mod topLvl">
          <ac:chgData name="Zhao Jin" userId="cd05a825-544c-438a-9ba1-08e63db50b47" providerId="ADAL" clId="{6295BD38-BBB5-4519-B75D-27F66073E036}" dt="2021-03-11T05:14:00.694" v="3925" actId="478"/>
          <ac:spMkLst>
            <pc:docMk/>
            <pc:sldMk cId="2709092880" sldId="632"/>
            <ac:spMk id="209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5:14:09.310" v="3956" actId="20577"/>
          <ac:spMkLst>
            <pc:docMk/>
            <pc:sldMk cId="2709092880" sldId="632"/>
            <ac:spMk id="14338" creationId="{00000000-0000-0000-0000-000000000000}"/>
          </ac:spMkLst>
        </pc:spChg>
        <pc:spChg chg="del">
          <ac:chgData name="Zhao Jin" userId="cd05a825-544c-438a-9ba1-08e63db50b47" providerId="ADAL" clId="{6295BD38-BBB5-4519-B75D-27F66073E036}" dt="2021-03-11T04:15:42.337" v="124" actId="478"/>
          <ac:spMkLst>
            <pc:docMk/>
            <pc:sldMk cId="2709092880" sldId="632"/>
            <ac:spMk id="14340" creationId="{00000000-0000-0000-0000-000000000000}"/>
          </ac:spMkLst>
        </pc:spChg>
        <pc:grpChg chg="add del">
          <ac:chgData name="Zhao Jin" userId="cd05a825-544c-438a-9ba1-08e63db50b47" providerId="ADAL" clId="{6295BD38-BBB5-4519-B75D-27F66073E036}" dt="2021-03-11T05:14:00.694" v="3925" actId="478"/>
          <ac:grpSpMkLst>
            <pc:docMk/>
            <pc:sldMk cId="2709092880" sldId="632"/>
            <ac:grpSpMk id="207" creationId="{00000000-0000-0000-0000-000000000000}"/>
          </ac:grpSpMkLst>
        </pc:grpChg>
      </pc:sldChg>
      <pc:sldChg chg="delSp modSp add mod">
        <pc:chgData name="Zhao Jin" userId="cd05a825-544c-438a-9ba1-08e63db50b47" providerId="ADAL" clId="{6295BD38-BBB5-4519-B75D-27F66073E036}" dt="2021-03-11T05:24:55.475" v="4625" actId="20577"/>
        <pc:sldMkLst>
          <pc:docMk/>
          <pc:sldMk cId="4141168943" sldId="633"/>
        </pc:sldMkLst>
        <pc:spChg chg="mod">
          <ac:chgData name="Zhao Jin" userId="cd05a825-544c-438a-9ba1-08e63db50b47" providerId="ADAL" clId="{6295BD38-BBB5-4519-B75D-27F66073E036}" dt="2021-03-11T04:15:55.171" v="127"/>
          <ac:spMkLst>
            <pc:docMk/>
            <pc:sldMk cId="4141168943" sldId="633"/>
            <ac:spMk id="7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5:22:51.957" v="4620" actId="948"/>
          <ac:spMkLst>
            <pc:docMk/>
            <pc:sldMk cId="4141168943" sldId="633"/>
            <ac:spMk id="9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5:24:55.475" v="4625" actId="20577"/>
          <ac:spMkLst>
            <pc:docMk/>
            <pc:sldMk cId="4141168943" sldId="633"/>
            <ac:spMk id="14338" creationId="{00000000-0000-0000-0000-000000000000}"/>
          </ac:spMkLst>
        </pc:spChg>
        <pc:spChg chg="del">
          <ac:chgData name="Zhao Jin" userId="cd05a825-544c-438a-9ba1-08e63db50b47" providerId="ADAL" clId="{6295BD38-BBB5-4519-B75D-27F66073E036}" dt="2021-03-11T04:15:43.433" v="125" actId="478"/>
          <ac:spMkLst>
            <pc:docMk/>
            <pc:sldMk cId="4141168943" sldId="633"/>
            <ac:spMk id="14340" creationId="{00000000-0000-0000-0000-000000000000}"/>
          </ac:spMkLst>
        </pc:spChg>
        <pc:graphicFrameChg chg="mod modGraphic">
          <ac:chgData name="Zhao Jin" userId="cd05a825-544c-438a-9ba1-08e63db50b47" providerId="ADAL" clId="{6295BD38-BBB5-4519-B75D-27F66073E036}" dt="2021-03-11T05:20:28.721" v="4251" actId="1076"/>
          <ac:graphicFrameMkLst>
            <pc:docMk/>
            <pc:sldMk cId="4141168943" sldId="633"/>
            <ac:graphicFrameMk id="14" creationId="{00000000-0000-0000-0000-000000000000}"/>
          </ac:graphicFrameMkLst>
        </pc:graphicFrameChg>
        <pc:picChg chg="del">
          <ac:chgData name="Zhao Jin" userId="cd05a825-544c-438a-9ba1-08e63db50b47" providerId="ADAL" clId="{6295BD38-BBB5-4519-B75D-27F66073E036}" dt="2021-03-11T05:17:39.973" v="4043" actId="478"/>
          <ac:picMkLst>
            <pc:docMk/>
            <pc:sldMk cId="4141168943" sldId="633"/>
            <ac:picMk id="15" creationId="{00000000-0000-0000-0000-000000000000}"/>
          </ac:picMkLst>
        </pc:picChg>
      </pc:sldChg>
      <pc:sldChg chg="addSp delSp modSp add mod">
        <pc:chgData name="Zhao Jin" userId="cd05a825-544c-438a-9ba1-08e63db50b47" providerId="ADAL" clId="{6295BD38-BBB5-4519-B75D-27F66073E036}" dt="2021-03-11T05:29:20.446" v="4835" actId="20577"/>
        <pc:sldMkLst>
          <pc:docMk/>
          <pc:sldMk cId="3607063811" sldId="634"/>
        </pc:sldMkLst>
        <pc:spChg chg="mod">
          <ac:chgData name="Zhao Jin" userId="cd05a825-544c-438a-9ba1-08e63db50b47" providerId="ADAL" clId="{6295BD38-BBB5-4519-B75D-27F66073E036}" dt="2021-03-11T05:29:20.446" v="4835" actId="20577"/>
          <ac:spMkLst>
            <pc:docMk/>
            <pc:sldMk cId="3607063811" sldId="634"/>
            <ac:spMk id="9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5:25:14.453" v="4640" actId="20577"/>
          <ac:spMkLst>
            <pc:docMk/>
            <pc:sldMk cId="3607063811" sldId="634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6295BD38-BBB5-4519-B75D-27F66073E036}" dt="2021-03-11T05:25:24.762" v="4642" actId="478"/>
          <ac:graphicFrameMkLst>
            <pc:docMk/>
            <pc:sldMk cId="3607063811" sldId="634"/>
            <ac:graphicFrameMk id="14" creationId="{00000000-0000-0000-0000-000000000000}"/>
          </ac:graphicFrameMkLst>
        </pc:graphicFrameChg>
        <pc:picChg chg="add mod">
          <ac:chgData name="Zhao Jin" userId="cd05a825-544c-438a-9ba1-08e63db50b47" providerId="ADAL" clId="{6295BD38-BBB5-4519-B75D-27F66073E036}" dt="2021-03-11T05:28:38.341" v="4827" actId="1076"/>
          <ac:picMkLst>
            <pc:docMk/>
            <pc:sldMk cId="3607063811" sldId="634"/>
            <ac:picMk id="3" creationId="{EE2FD15B-AA9B-43FD-A3DF-6561DA357285}"/>
          </ac:picMkLst>
        </pc:picChg>
        <pc:picChg chg="add del mod modCrop">
          <ac:chgData name="Zhao Jin" userId="cd05a825-544c-438a-9ba1-08e63db50b47" providerId="ADAL" clId="{6295BD38-BBB5-4519-B75D-27F66073E036}" dt="2021-03-11T05:26:21.453" v="4652" actId="478"/>
          <ac:picMkLst>
            <pc:docMk/>
            <pc:sldMk cId="3607063811" sldId="634"/>
            <ac:picMk id="8" creationId="{4CFFDCB6-9401-4E9A-8A89-6BFF585A3AE7}"/>
          </ac:picMkLst>
        </pc:picChg>
      </pc:sldChg>
      <pc:sldChg chg="addSp delSp modSp add mod modAnim">
        <pc:chgData name="Zhao Jin" userId="cd05a825-544c-438a-9ba1-08e63db50b47" providerId="ADAL" clId="{6295BD38-BBB5-4519-B75D-27F66073E036}" dt="2021-03-11T05:32:20.436" v="4897" actId="20577"/>
        <pc:sldMkLst>
          <pc:docMk/>
          <pc:sldMk cId="1915105772" sldId="635"/>
        </pc:sldMkLst>
        <pc:spChg chg="add del mod">
          <ac:chgData name="Zhao Jin" userId="cd05a825-544c-438a-9ba1-08e63db50b47" providerId="ADAL" clId="{6295BD38-BBB5-4519-B75D-27F66073E036}" dt="2021-03-11T05:27:41.199" v="4667"/>
          <ac:spMkLst>
            <pc:docMk/>
            <pc:sldMk cId="1915105772" sldId="635"/>
            <ac:spMk id="8" creationId="{CDC4F958-1E27-4BBA-A037-06E5FC9901F2}"/>
          </ac:spMkLst>
        </pc:spChg>
        <pc:spChg chg="del mod">
          <ac:chgData name="Zhao Jin" userId="cd05a825-544c-438a-9ba1-08e63db50b47" providerId="ADAL" clId="{6295BD38-BBB5-4519-B75D-27F66073E036}" dt="2021-03-11T05:27:50.816" v="4672" actId="478"/>
          <ac:spMkLst>
            <pc:docMk/>
            <pc:sldMk cId="1915105772" sldId="635"/>
            <ac:spMk id="9" creationId="{00000000-0000-0000-0000-000000000000}"/>
          </ac:spMkLst>
        </pc:spChg>
        <pc:spChg chg="add del mod">
          <ac:chgData name="Zhao Jin" userId="cd05a825-544c-438a-9ba1-08e63db50b47" providerId="ADAL" clId="{6295BD38-BBB5-4519-B75D-27F66073E036}" dt="2021-03-11T05:27:41.199" v="4667"/>
          <ac:spMkLst>
            <pc:docMk/>
            <pc:sldMk cId="1915105772" sldId="635"/>
            <ac:spMk id="10" creationId="{F98DD35E-DE7C-4321-8C3E-B2BB64D17BB2}"/>
          </ac:spMkLst>
        </pc:spChg>
        <pc:spChg chg="add del mod">
          <ac:chgData name="Zhao Jin" userId="cd05a825-544c-438a-9ba1-08e63db50b47" providerId="ADAL" clId="{6295BD38-BBB5-4519-B75D-27F66073E036}" dt="2021-03-11T05:27:41.199" v="4667"/>
          <ac:spMkLst>
            <pc:docMk/>
            <pc:sldMk cId="1915105772" sldId="635"/>
            <ac:spMk id="11" creationId="{B6A5A01D-2351-4BF8-902F-D98C9A202DE1}"/>
          </ac:spMkLst>
        </pc:spChg>
        <pc:spChg chg="add del mod">
          <ac:chgData name="Zhao Jin" userId="cd05a825-544c-438a-9ba1-08e63db50b47" providerId="ADAL" clId="{6295BD38-BBB5-4519-B75D-27F66073E036}" dt="2021-03-11T05:27:42.800" v="4669"/>
          <ac:spMkLst>
            <pc:docMk/>
            <pc:sldMk cId="1915105772" sldId="635"/>
            <ac:spMk id="14" creationId="{01BC8C0B-D46D-4CA2-B4E9-90CB0B169438}"/>
          </ac:spMkLst>
        </pc:spChg>
        <pc:spChg chg="add del mod">
          <ac:chgData name="Zhao Jin" userId="cd05a825-544c-438a-9ba1-08e63db50b47" providerId="ADAL" clId="{6295BD38-BBB5-4519-B75D-27F66073E036}" dt="2021-03-11T05:27:42.800" v="4669"/>
          <ac:spMkLst>
            <pc:docMk/>
            <pc:sldMk cId="1915105772" sldId="635"/>
            <ac:spMk id="15" creationId="{F6B05B8A-C21F-4BE3-8741-93FE76FE2B53}"/>
          </ac:spMkLst>
        </pc:spChg>
        <pc:spChg chg="add del mod">
          <ac:chgData name="Zhao Jin" userId="cd05a825-544c-438a-9ba1-08e63db50b47" providerId="ADAL" clId="{6295BD38-BBB5-4519-B75D-27F66073E036}" dt="2021-03-11T05:27:42.800" v="4669"/>
          <ac:spMkLst>
            <pc:docMk/>
            <pc:sldMk cId="1915105772" sldId="635"/>
            <ac:spMk id="16" creationId="{935311AF-B9DC-4E66-B9A9-DE8528D8322F}"/>
          </ac:spMkLst>
        </pc:spChg>
        <pc:spChg chg="add mod">
          <ac:chgData name="Zhao Jin" userId="cd05a825-544c-438a-9ba1-08e63db50b47" providerId="ADAL" clId="{6295BD38-BBB5-4519-B75D-27F66073E036}" dt="2021-03-11T05:32:20.436" v="4897" actId="20577"/>
          <ac:spMkLst>
            <pc:docMk/>
            <pc:sldMk cId="1915105772" sldId="635"/>
            <ac:spMk id="17" creationId="{8D70864A-3031-49A0-A6F2-F45BF672F16F}"/>
          </ac:spMkLst>
        </pc:spChg>
        <pc:picChg chg="del">
          <ac:chgData name="Zhao Jin" userId="cd05a825-544c-438a-9ba1-08e63db50b47" providerId="ADAL" clId="{6295BD38-BBB5-4519-B75D-27F66073E036}" dt="2021-03-11T05:27:30.813" v="4665" actId="478"/>
          <ac:picMkLst>
            <pc:docMk/>
            <pc:sldMk cId="1915105772" sldId="635"/>
            <ac:picMk id="3" creationId="{EE2FD15B-AA9B-43FD-A3DF-6561DA357285}"/>
          </ac:picMkLst>
        </pc:picChg>
      </pc:sldChg>
      <pc:sldChg chg="modSp add mod">
        <pc:chgData name="Zhao Jin" userId="cd05a825-544c-438a-9ba1-08e63db50b47" providerId="ADAL" clId="{6295BD38-BBB5-4519-B75D-27F66073E036}" dt="2021-03-11T05:42:50.182" v="5323" actId="207"/>
        <pc:sldMkLst>
          <pc:docMk/>
          <pc:sldMk cId="2888219981" sldId="636"/>
        </pc:sldMkLst>
        <pc:spChg chg="mod">
          <ac:chgData name="Zhao Jin" userId="cd05a825-544c-438a-9ba1-08e63db50b47" providerId="ADAL" clId="{6295BD38-BBB5-4519-B75D-27F66073E036}" dt="2021-03-11T05:42:50.182" v="5323" actId="207"/>
          <ac:spMkLst>
            <pc:docMk/>
            <pc:sldMk cId="2888219981" sldId="636"/>
            <ac:spMk id="208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5:30:15.421" v="4878" actId="20577"/>
          <ac:spMkLst>
            <pc:docMk/>
            <pc:sldMk cId="2888219981" sldId="636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6295BD38-BBB5-4519-B75D-27F66073E036}" dt="2021-03-11T04:15:24.299" v="106" actId="47"/>
        <pc:sldMkLst>
          <pc:docMk/>
          <pc:sldMk cId="3454948446" sldId="636"/>
        </pc:sldMkLst>
        <pc:spChg chg="mod">
          <ac:chgData name="Zhao Jin" userId="cd05a825-544c-438a-9ba1-08e63db50b47" providerId="ADAL" clId="{6295BD38-BBB5-4519-B75D-27F66073E036}" dt="2021-03-10T03:44:06.502" v="20"/>
          <ac:spMkLst>
            <pc:docMk/>
            <pc:sldMk cId="3454948446" sldId="636"/>
            <ac:spMk id="7" creationId="{00000000-0000-0000-0000-000000000000}"/>
          </ac:spMkLst>
        </pc:spChg>
      </pc:sldChg>
      <pc:sldChg chg="addSp delSp modSp add mod addAnim delAnim modAnim">
        <pc:chgData name="Zhao Jin" userId="cd05a825-544c-438a-9ba1-08e63db50b47" providerId="ADAL" clId="{6295BD38-BBB5-4519-B75D-27F66073E036}" dt="2021-03-11T05:42:00.765" v="5315" actId="478"/>
        <pc:sldMkLst>
          <pc:docMk/>
          <pc:sldMk cId="2687128976" sldId="637"/>
        </pc:sldMkLst>
        <pc:spChg chg="del mod topLvl">
          <ac:chgData name="Zhao Jin" userId="cd05a825-544c-438a-9ba1-08e63db50b47" providerId="ADAL" clId="{6295BD38-BBB5-4519-B75D-27F66073E036}" dt="2021-03-11T05:41:54.773" v="5311" actId="478"/>
          <ac:spMkLst>
            <pc:docMk/>
            <pc:sldMk cId="2687128976" sldId="637"/>
            <ac:spMk id="11" creationId="{52B8B0B9-E541-4EC4-8F03-C6B93E235E29}"/>
          </ac:spMkLst>
        </pc:spChg>
        <pc:spChg chg="mod">
          <ac:chgData name="Zhao Jin" userId="cd05a825-544c-438a-9ba1-08e63db50b47" providerId="ADAL" clId="{6295BD38-BBB5-4519-B75D-27F66073E036}" dt="2021-03-11T05:37:24.360" v="5185" actId="207"/>
          <ac:spMkLst>
            <pc:docMk/>
            <pc:sldMk cId="2687128976" sldId="637"/>
            <ac:spMk id="15" creationId="{49E9F815-6FED-475C-BE16-279763C81B02}"/>
          </ac:spMkLst>
        </pc:spChg>
        <pc:spChg chg="mod">
          <ac:chgData name="Zhao Jin" userId="cd05a825-544c-438a-9ba1-08e63db50b47" providerId="ADAL" clId="{6295BD38-BBB5-4519-B75D-27F66073E036}" dt="2021-03-11T05:37:24.360" v="5185" actId="207"/>
          <ac:spMkLst>
            <pc:docMk/>
            <pc:sldMk cId="2687128976" sldId="637"/>
            <ac:spMk id="16" creationId="{1989F1DC-5724-4625-B65E-7A48AC6A6A3D}"/>
          </ac:spMkLst>
        </pc:spChg>
        <pc:spChg chg="mod">
          <ac:chgData name="Zhao Jin" userId="cd05a825-544c-438a-9ba1-08e63db50b47" providerId="ADAL" clId="{6295BD38-BBB5-4519-B75D-27F66073E036}" dt="2021-03-11T05:34:11.814" v="4899" actId="6549"/>
          <ac:spMkLst>
            <pc:docMk/>
            <pc:sldMk cId="2687128976" sldId="637"/>
            <ac:spMk id="17" creationId="{8D70864A-3031-49A0-A6F2-F45BF672F16F}"/>
          </ac:spMkLst>
        </pc:spChg>
        <pc:spChg chg="mod">
          <ac:chgData name="Zhao Jin" userId="cd05a825-544c-438a-9ba1-08e63db50b47" providerId="ADAL" clId="{6295BD38-BBB5-4519-B75D-27F66073E036}" dt="2021-03-11T05:36:58.133" v="5181" actId="207"/>
          <ac:spMkLst>
            <pc:docMk/>
            <pc:sldMk cId="2687128976" sldId="637"/>
            <ac:spMk id="18" creationId="{DF51DAE4-0283-4148-B674-080D5301E357}"/>
          </ac:spMkLst>
        </pc:spChg>
        <pc:spChg chg="mod">
          <ac:chgData name="Zhao Jin" userId="cd05a825-544c-438a-9ba1-08e63db50b47" providerId="ADAL" clId="{6295BD38-BBB5-4519-B75D-27F66073E036}" dt="2021-03-11T05:36:58.133" v="5181" actId="207"/>
          <ac:spMkLst>
            <pc:docMk/>
            <pc:sldMk cId="2687128976" sldId="637"/>
            <ac:spMk id="19" creationId="{76E0D9DC-B137-4924-8EEA-62ACA049E131}"/>
          </ac:spMkLst>
        </pc:spChg>
        <pc:spChg chg="mod">
          <ac:chgData name="Zhao Jin" userId="cd05a825-544c-438a-9ba1-08e63db50b47" providerId="ADAL" clId="{6295BD38-BBB5-4519-B75D-27F66073E036}" dt="2021-03-11T05:36:58.133" v="5181" actId="207"/>
          <ac:spMkLst>
            <pc:docMk/>
            <pc:sldMk cId="2687128976" sldId="637"/>
            <ac:spMk id="20" creationId="{E56C9623-EAD1-493D-ABA0-7847AF5AE40E}"/>
          </ac:spMkLst>
        </pc:spChg>
        <pc:spChg chg="del mod">
          <ac:chgData name="Zhao Jin" userId="cd05a825-544c-438a-9ba1-08e63db50b47" providerId="ADAL" clId="{6295BD38-BBB5-4519-B75D-27F66073E036}" dt="2021-03-11T05:35:35.855" v="5031" actId="478"/>
          <ac:spMkLst>
            <pc:docMk/>
            <pc:sldMk cId="2687128976" sldId="637"/>
            <ac:spMk id="21" creationId="{101838C4-1175-4637-97FE-0BEDA2C4ED35}"/>
          </ac:spMkLst>
        </pc:spChg>
        <pc:spChg chg="del mod topLvl">
          <ac:chgData name="Zhao Jin" userId="cd05a825-544c-438a-9ba1-08e63db50b47" providerId="ADAL" clId="{6295BD38-BBB5-4519-B75D-27F66073E036}" dt="2021-03-11T05:35:36.930" v="5032" actId="478"/>
          <ac:spMkLst>
            <pc:docMk/>
            <pc:sldMk cId="2687128976" sldId="637"/>
            <ac:spMk id="22" creationId="{1D358703-728D-436F-A672-93AF191A48BD}"/>
          </ac:spMkLst>
        </pc:spChg>
        <pc:spChg chg="mod">
          <ac:chgData name="Zhao Jin" userId="cd05a825-544c-438a-9ba1-08e63db50b47" providerId="ADAL" clId="{6295BD38-BBB5-4519-B75D-27F66073E036}" dt="2021-03-11T05:34:13.553" v="4900"/>
          <ac:spMkLst>
            <pc:docMk/>
            <pc:sldMk cId="2687128976" sldId="637"/>
            <ac:spMk id="26" creationId="{EB6FB12E-B066-473F-BA3D-1240870BC380}"/>
          </ac:spMkLst>
        </pc:spChg>
        <pc:spChg chg="mod">
          <ac:chgData name="Zhao Jin" userId="cd05a825-544c-438a-9ba1-08e63db50b47" providerId="ADAL" clId="{6295BD38-BBB5-4519-B75D-27F66073E036}" dt="2021-03-11T05:34:13.553" v="4900"/>
          <ac:spMkLst>
            <pc:docMk/>
            <pc:sldMk cId="2687128976" sldId="637"/>
            <ac:spMk id="27" creationId="{E5B53861-8A61-45A9-AD06-17FF9AC15BA9}"/>
          </ac:spMkLst>
        </pc:spChg>
        <pc:spChg chg="add del mod">
          <ac:chgData name="Zhao Jin" userId="cd05a825-544c-438a-9ba1-08e63db50b47" providerId="ADAL" clId="{6295BD38-BBB5-4519-B75D-27F66073E036}" dt="2021-03-11T05:41:28.221" v="5296" actId="478"/>
          <ac:spMkLst>
            <pc:docMk/>
            <pc:sldMk cId="2687128976" sldId="637"/>
            <ac:spMk id="28" creationId="{07D0F2B9-6845-4B8D-9558-E13F9EB74032}"/>
          </ac:spMkLst>
        </pc:spChg>
        <pc:spChg chg="mod">
          <ac:chgData name="Zhao Jin" userId="cd05a825-544c-438a-9ba1-08e63db50b47" providerId="ADAL" clId="{6295BD38-BBB5-4519-B75D-27F66073E036}" dt="2021-03-11T05:41:50.773" v="5310" actId="20577"/>
          <ac:spMkLst>
            <pc:docMk/>
            <pc:sldMk cId="2687128976" sldId="637"/>
            <ac:spMk id="29" creationId="{76EEBB11-AB04-41E9-8BFD-E955CAD80BAA}"/>
          </ac:spMkLst>
        </pc:spChg>
        <pc:spChg chg="mod">
          <ac:chgData name="Zhao Jin" userId="cd05a825-544c-438a-9ba1-08e63db50b47" providerId="ADAL" clId="{6295BD38-BBB5-4519-B75D-27F66073E036}" dt="2021-03-11T05:37:19.964" v="5184" actId="207"/>
          <ac:spMkLst>
            <pc:docMk/>
            <pc:sldMk cId="2687128976" sldId="637"/>
            <ac:spMk id="31" creationId="{818F942E-67D7-4288-901C-CE4E1B085D58}"/>
          </ac:spMkLst>
        </pc:spChg>
        <pc:spChg chg="mod">
          <ac:chgData name="Zhao Jin" userId="cd05a825-544c-438a-9ba1-08e63db50b47" providerId="ADAL" clId="{6295BD38-BBB5-4519-B75D-27F66073E036}" dt="2021-03-11T05:36:55.015" v="5180" actId="207"/>
          <ac:spMkLst>
            <pc:docMk/>
            <pc:sldMk cId="2687128976" sldId="637"/>
            <ac:spMk id="32" creationId="{A591DD00-A0A1-4199-9309-05AA47BCAFC7}"/>
          </ac:spMkLst>
        </pc:spChg>
        <pc:spChg chg="mod">
          <ac:chgData name="Zhao Jin" userId="cd05a825-544c-438a-9ba1-08e63db50b47" providerId="ADAL" clId="{6295BD38-BBB5-4519-B75D-27F66073E036}" dt="2021-03-11T05:36:55.015" v="5180" actId="207"/>
          <ac:spMkLst>
            <pc:docMk/>
            <pc:sldMk cId="2687128976" sldId="637"/>
            <ac:spMk id="33" creationId="{F692C2B2-9594-471C-9396-D70AEA7C4156}"/>
          </ac:spMkLst>
        </pc:spChg>
        <pc:spChg chg="mod">
          <ac:chgData name="Zhao Jin" userId="cd05a825-544c-438a-9ba1-08e63db50b47" providerId="ADAL" clId="{6295BD38-BBB5-4519-B75D-27F66073E036}" dt="2021-03-11T05:36:55.015" v="5180" actId="207"/>
          <ac:spMkLst>
            <pc:docMk/>
            <pc:sldMk cId="2687128976" sldId="637"/>
            <ac:spMk id="34" creationId="{9E85C089-07CD-466A-8DC7-F6DDDC5C9F22}"/>
          </ac:spMkLst>
        </pc:spChg>
        <pc:spChg chg="mod">
          <ac:chgData name="Zhao Jin" userId="cd05a825-544c-438a-9ba1-08e63db50b47" providerId="ADAL" clId="{6295BD38-BBB5-4519-B75D-27F66073E036}" dt="2021-03-11T05:36:55.015" v="5180" actId="207"/>
          <ac:spMkLst>
            <pc:docMk/>
            <pc:sldMk cId="2687128976" sldId="637"/>
            <ac:spMk id="35" creationId="{F2E49419-7CDB-48CF-9AD8-0A5DCA8DD4B8}"/>
          </ac:spMkLst>
        </pc:spChg>
        <pc:spChg chg="mod">
          <ac:chgData name="Zhao Jin" userId="cd05a825-544c-438a-9ba1-08e63db50b47" providerId="ADAL" clId="{6295BD38-BBB5-4519-B75D-27F66073E036}" dt="2021-03-11T05:34:13.553" v="4900"/>
          <ac:spMkLst>
            <pc:docMk/>
            <pc:sldMk cId="2687128976" sldId="637"/>
            <ac:spMk id="37" creationId="{F54BFB11-604B-4D25-B705-C4D7A4D1D6B2}"/>
          </ac:spMkLst>
        </pc:spChg>
        <pc:spChg chg="mod">
          <ac:chgData name="Zhao Jin" userId="cd05a825-544c-438a-9ba1-08e63db50b47" providerId="ADAL" clId="{6295BD38-BBB5-4519-B75D-27F66073E036}" dt="2021-03-11T05:39:31.296" v="5235" actId="20577"/>
          <ac:spMkLst>
            <pc:docMk/>
            <pc:sldMk cId="2687128976" sldId="637"/>
            <ac:spMk id="38" creationId="{9A41B016-6198-48D4-A481-8E3A247241B3}"/>
          </ac:spMkLst>
        </pc:spChg>
        <pc:spChg chg="add del mod">
          <ac:chgData name="Zhao Jin" userId="cd05a825-544c-438a-9ba1-08e63db50b47" providerId="ADAL" clId="{6295BD38-BBB5-4519-B75D-27F66073E036}" dt="2021-03-11T05:34:23.698" v="4903"/>
          <ac:spMkLst>
            <pc:docMk/>
            <pc:sldMk cId="2687128976" sldId="637"/>
            <ac:spMk id="39" creationId="{644D02CB-B8F1-436C-BEF2-891F538D35B1}"/>
          </ac:spMkLst>
        </pc:spChg>
        <pc:spChg chg="add mod">
          <ac:chgData name="Zhao Jin" userId="cd05a825-544c-438a-9ba1-08e63db50b47" providerId="ADAL" clId="{6295BD38-BBB5-4519-B75D-27F66073E036}" dt="2021-03-11T05:35:55.045" v="5040" actId="6549"/>
          <ac:spMkLst>
            <pc:docMk/>
            <pc:sldMk cId="2687128976" sldId="637"/>
            <ac:spMk id="40" creationId="{09A18C55-E8AA-4DEE-BD7A-6B2B65CBE7A5}"/>
          </ac:spMkLst>
        </pc:spChg>
        <pc:spChg chg="del mod topLvl">
          <ac:chgData name="Zhao Jin" userId="cd05a825-544c-438a-9ba1-08e63db50b47" providerId="ADAL" clId="{6295BD38-BBB5-4519-B75D-27F66073E036}" dt="2021-03-11T05:42:00.765" v="5315" actId="478"/>
          <ac:spMkLst>
            <pc:docMk/>
            <pc:sldMk cId="2687128976" sldId="637"/>
            <ac:spMk id="44" creationId="{F35BA1BA-5C54-4EE1-BC99-828732B31D61}"/>
          </ac:spMkLst>
        </pc:spChg>
        <pc:spChg chg="mod">
          <ac:chgData name="Zhao Jin" userId="cd05a825-544c-438a-9ba1-08e63db50b47" providerId="ADAL" clId="{6295BD38-BBB5-4519-B75D-27F66073E036}" dt="2021-03-11T05:37:37.564" v="5187" actId="207"/>
          <ac:spMkLst>
            <pc:docMk/>
            <pc:sldMk cId="2687128976" sldId="637"/>
            <ac:spMk id="46" creationId="{C60FF66F-8FBA-4BAC-A7E8-FB775D78F37D}"/>
          </ac:spMkLst>
        </pc:spChg>
        <pc:spChg chg="mod">
          <ac:chgData name="Zhao Jin" userId="cd05a825-544c-438a-9ba1-08e63db50b47" providerId="ADAL" clId="{6295BD38-BBB5-4519-B75D-27F66073E036}" dt="2021-03-11T05:37:37.564" v="5187" actId="207"/>
          <ac:spMkLst>
            <pc:docMk/>
            <pc:sldMk cId="2687128976" sldId="637"/>
            <ac:spMk id="47" creationId="{13EE91E7-C394-4EEF-8B1F-42C4885F2F67}"/>
          </ac:spMkLst>
        </pc:spChg>
        <pc:spChg chg="mod">
          <ac:chgData name="Zhao Jin" userId="cd05a825-544c-438a-9ba1-08e63db50b47" providerId="ADAL" clId="{6295BD38-BBB5-4519-B75D-27F66073E036}" dt="2021-03-11T05:37:37.564" v="5187" actId="207"/>
          <ac:spMkLst>
            <pc:docMk/>
            <pc:sldMk cId="2687128976" sldId="637"/>
            <ac:spMk id="48" creationId="{65CB3105-68E8-4E6F-A830-1896D36A2613}"/>
          </ac:spMkLst>
        </pc:spChg>
        <pc:spChg chg="mod">
          <ac:chgData name="Zhao Jin" userId="cd05a825-544c-438a-9ba1-08e63db50b47" providerId="ADAL" clId="{6295BD38-BBB5-4519-B75D-27F66073E036}" dt="2021-03-11T05:37:06.533" v="5182" actId="207"/>
          <ac:spMkLst>
            <pc:docMk/>
            <pc:sldMk cId="2687128976" sldId="637"/>
            <ac:spMk id="49" creationId="{5A128C97-4FEB-4244-9E47-3622012545DD}"/>
          </ac:spMkLst>
        </pc:spChg>
        <pc:spChg chg="mod">
          <ac:chgData name="Zhao Jin" userId="cd05a825-544c-438a-9ba1-08e63db50b47" providerId="ADAL" clId="{6295BD38-BBB5-4519-B75D-27F66073E036}" dt="2021-03-11T05:37:06.533" v="5182" actId="207"/>
          <ac:spMkLst>
            <pc:docMk/>
            <pc:sldMk cId="2687128976" sldId="637"/>
            <ac:spMk id="50" creationId="{9E74015E-993B-4336-A84B-3929B4EBBDB8}"/>
          </ac:spMkLst>
        </pc:spChg>
        <pc:spChg chg="del mod">
          <ac:chgData name="Zhao Jin" userId="cd05a825-544c-438a-9ba1-08e63db50b47" providerId="ADAL" clId="{6295BD38-BBB5-4519-B75D-27F66073E036}" dt="2021-03-11T05:36:24.351" v="5079" actId="478"/>
          <ac:spMkLst>
            <pc:docMk/>
            <pc:sldMk cId="2687128976" sldId="637"/>
            <ac:spMk id="51" creationId="{5CE82CDE-207B-44AE-9639-D721A82F57A5}"/>
          </ac:spMkLst>
        </pc:spChg>
        <pc:spChg chg="del mod topLvl">
          <ac:chgData name="Zhao Jin" userId="cd05a825-544c-438a-9ba1-08e63db50b47" providerId="ADAL" clId="{6295BD38-BBB5-4519-B75D-27F66073E036}" dt="2021-03-11T05:36:25.432" v="5080" actId="478"/>
          <ac:spMkLst>
            <pc:docMk/>
            <pc:sldMk cId="2687128976" sldId="637"/>
            <ac:spMk id="52" creationId="{F75ECAE6-B4B9-4B86-8CE5-2701F116BECC}"/>
          </ac:spMkLst>
        </pc:spChg>
        <pc:spChg chg="del mod topLvl">
          <ac:chgData name="Zhao Jin" userId="cd05a825-544c-438a-9ba1-08e63db50b47" providerId="ADAL" clId="{6295BD38-BBB5-4519-B75D-27F66073E036}" dt="2021-03-11T05:35:45.212" v="5036" actId="478"/>
          <ac:spMkLst>
            <pc:docMk/>
            <pc:sldMk cId="2687128976" sldId="637"/>
            <ac:spMk id="56" creationId="{595F1094-4839-4CDB-9430-87223889D568}"/>
          </ac:spMkLst>
        </pc:spChg>
        <pc:spChg chg="del mod">
          <ac:chgData name="Zhao Jin" userId="cd05a825-544c-438a-9ba1-08e63db50b47" providerId="ADAL" clId="{6295BD38-BBB5-4519-B75D-27F66073E036}" dt="2021-03-11T05:35:41.030" v="5033" actId="478"/>
          <ac:spMkLst>
            <pc:docMk/>
            <pc:sldMk cId="2687128976" sldId="637"/>
            <ac:spMk id="57" creationId="{590F6FF5-A1CC-416A-AE68-EA6006B013D6}"/>
          </ac:spMkLst>
        </pc:spChg>
        <pc:spChg chg="del mod topLvl">
          <ac:chgData name="Zhao Jin" userId="cd05a825-544c-438a-9ba1-08e63db50b47" providerId="ADAL" clId="{6295BD38-BBB5-4519-B75D-27F66073E036}" dt="2021-03-11T05:41:59.597" v="5314" actId="478"/>
          <ac:spMkLst>
            <pc:docMk/>
            <pc:sldMk cId="2687128976" sldId="637"/>
            <ac:spMk id="58" creationId="{8FB655D0-26F8-4D9C-9393-005FAA7470FA}"/>
          </ac:spMkLst>
        </pc:spChg>
        <pc:spChg chg="del mod">
          <ac:chgData name="Zhao Jin" userId="cd05a825-544c-438a-9ba1-08e63db50b47" providerId="ADAL" clId="{6295BD38-BBB5-4519-B75D-27F66073E036}" dt="2021-03-11T05:35:59.300" v="5041" actId="478"/>
          <ac:spMkLst>
            <pc:docMk/>
            <pc:sldMk cId="2687128976" sldId="637"/>
            <ac:spMk id="59" creationId="{5A77970B-B91A-4716-BBDC-EED20F186107}"/>
          </ac:spMkLst>
        </pc:spChg>
        <pc:spChg chg="mod">
          <ac:chgData name="Zhao Jin" userId="cd05a825-544c-438a-9ba1-08e63db50b47" providerId="ADAL" clId="{6295BD38-BBB5-4519-B75D-27F66073E036}" dt="2021-03-11T05:37:32.690" v="5186" actId="207"/>
          <ac:spMkLst>
            <pc:docMk/>
            <pc:sldMk cId="2687128976" sldId="637"/>
            <ac:spMk id="61" creationId="{42F58F2F-D064-4594-ABA7-1C0D7E022458}"/>
          </ac:spMkLst>
        </pc:spChg>
        <pc:spChg chg="mod">
          <ac:chgData name="Zhao Jin" userId="cd05a825-544c-438a-9ba1-08e63db50b47" providerId="ADAL" clId="{6295BD38-BBB5-4519-B75D-27F66073E036}" dt="2021-03-11T05:37:32.690" v="5186" actId="207"/>
          <ac:spMkLst>
            <pc:docMk/>
            <pc:sldMk cId="2687128976" sldId="637"/>
            <ac:spMk id="62" creationId="{1045B81C-5187-409A-A7B9-0E3B46C73D06}"/>
          </ac:spMkLst>
        </pc:spChg>
        <pc:spChg chg="mod">
          <ac:chgData name="Zhao Jin" userId="cd05a825-544c-438a-9ba1-08e63db50b47" providerId="ADAL" clId="{6295BD38-BBB5-4519-B75D-27F66073E036}" dt="2021-03-11T05:37:12.224" v="5183" actId="207"/>
          <ac:spMkLst>
            <pc:docMk/>
            <pc:sldMk cId="2687128976" sldId="637"/>
            <ac:spMk id="63" creationId="{87150818-65A0-4B9D-8529-F367683B722A}"/>
          </ac:spMkLst>
        </pc:spChg>
        <pc:spChg chg="mod">
          <ac:chgData name="Zhao Jin" userId="cd05a825-544c-438a-9ba1-08e63db50b47" providerId="ADAL" clId="{6295BD38-BBB5-4519-B75D-27F66073E036}" dt="2021-03-11T05:37:12.224" v="5183" actId="207"/>
          <ac:spMkLst>
            <pc:docMk/>
            <pc:sldMk cId="2687128976" sldId="637"/>
            <ac:spMk id="64" creationId="{D179D947-7335-4B59-AC33-35AD25BDD490}"/>
          </ac:spMkLst>
        </pc:spChg>
        <pc:spChg chg="mod">
          <ac:chgData name="Zhao Jin" userId="cd05a825-544c-438a-9ba1-08e63db50b47" providerId="ADAL" clId="{6295BD38-BBB5-4519-B75D-27F66073E036}" dt="2021-03-11T05:37:12.224" v="5183" actId="207"/>
          <ac:spMkLst>
            <pc:docMk/>
            <pc:sldMk cId="2687128976" sldId="637"/>
            <ac:spMk id="65" creationId="{289D77C6-1F4F-4739-AFDA-1E505E4F42BA}"/>
          </ac:spMkLst>
        </pc:spChg>
        <pc:spChg chg="mod">
          <ac:chgData name="Zhao Jin" userId="cd05a825-544c-438a-9ba1-08e63db50b47" providerId="ADAL" clId="{6295BD38-BBB5-4519-B75D-27F66073E036}" dt="2021-03-11T05:34:53.791" v="4986"/>
          <ac:spMkLst>
            <pc:docMk/>
            <pc:sldMk cId="2687128976" sldId="637"/>
            <ac:spMk id="67" creationId="{F8646E8C-16A4-4037-B3C0-BE08393320F5}"/>
          </ac:spMkLst>
        </pc:spChg>
        <pc:spChg chg="mod">
          <ac:chgData name="Zhao Jin" userId="cd05a825-544c-438a-9ba1-08e63db50b47" providerId="ADAL" clId="{6295BD38-BBB5-4519-B75D-27F66073E036}" dt="2021-03-11T05:39:31.095" v="5234" actId="20577"/>
          <ac:spMkLst>
            <pc:docMk/>
            <pc:sldMk cId="2687128976" sldId="637"/>
            <ac:spMk id="68" creationId="{6DA31C0E-C913-4183-8B1A-5AB40EF62762}"/>
          </ac:spMkLst>
        </pc:spChg>
        <pc:spChg chg="mod">
          <ac:chgData name="Zhao Jin" userId="cd05a825-544c-438a-9ba1-08e63db50b47" providerId="ADAL" clId="{6295BD38-BBB5-4519-B75D-27F66073E036}" dt="2021-03-11T05:35:11.598" v="5022" actId="1076"/>
          <ac:spMkLst>
            <pc:docMk/>
            <pc:sldMk cId="2687128976" sldId="637"/>
            <ac:spMk id="14338" creationId="{00000000-0000-0000-0000-000000000000}"/>
          </ac:spMkLst>
        </pc:spChg>
        <pc:grpChg chg="add del mod">
          <ac:chgData name="Zhao Jin" userId="cd05a825-544c-438a-9ba1-08e63db50b47" providerId="ADAL" clId="{6295BD38-BBB5-4519-B75D-27F66073E036}" dt="2021-03-11T05:35:36.930" v="5032" actId="478"/>
          <ac:grpSpMkLst>
            <pc:docMk/>
            <pc:sldMk cId="2687128976" sldId="637"/>
            <ac:grpSpMk id="8" creationId="{5AC3090D-FB33-4C1F-BA72-B19811C28D8B}"/>
          </ac:grpSpMkLst>
        </pc:grpChg>
        <pc:grpChg chg="del mod">
          <ac:chgData name="Zhao Jin" userId="cd05a825-544c-438a-9ba1-08e63db50b47" providerId="ADAL" clId="{6295BD38-BBB5-4519-B75D-27F66073E036}" dt="2021-03-11T05:35:35.855" v="5031" actId="478"/>
          <ac:grpSpMkLst>
            <pc:docMk/>
            <pc:sldMk cId="2687128976" sldId="637"/>
            <ac:grpSpMk id="9" creationId="{F4D00B88-8344-48F8-91AD-224143635276}"/>
          </ac:grpSpMkLst>
        </pc:grpChg>
        <pc:grpChg chg="del mod topLvl">
          <ac:chgData name="Zhao Jin" userId="cd05a825-544c-438a-9ba1-08e63db50b47" providerId="ADAL" clId="{6295BD38-BBB5-4519-B75D-27F66073E036}" dt="2021-03-11T05:41:54.773" v="5311" actId="478"/>
          <ac:grpSpMkLst>
            <pc:docMk/>
            <pc:sldMk cId="2687128976" sldId="637"/>
            <ac:grpSpMk id="10" creationId="{EF8B15D8-DE59-4948-8542-9930B8918F78}"/>
          </ac:grpSpMkLst>
        </pc:grpChg>
        <pc:grpChg chg="mod topLvl">
          <ac:chgData name="Zhao Jin" userId="cd05a825-544c-438a-9ba1-08e63db50b47" providerId="ADAL" clId="{6295BD38-BBB5-4519-B75D-27F66073E036}" dt="2021-03-11T05:41:54.773" v="5311" actId="478"/>
          <ac:grpSpMkLst>
            <pc:docMk/>
            <pc:sldMk cId="2687128976" sldId="637"/>
            <ac:grpSpMk id="14" creationId="{F4FFE805-631C-4549-A618-AA681FE4D558}"/>
          </ac:grpSpMkLst>
        </pc:grpChg>
        <pc:grpChg chg="add mod">
          <ac:chgData name="Zhao Jin" userId="cd05a825-544c-438a-9ba1-08e63db50b47" providerId="ADAL" clId="{6295BD38-BBB5-4519-B75D-27F66073E036}" dt="2021-03-11T05:35:14.871" v="5029" actId="1036"/>
          <ac:grpSpMkLst>
            <pc:docMk/>
            <pc:sldMk cId="2687128976" sldId="637"/>
            <ac:grpSpMk id="23" creationId="{527750FD-B912-4CD6-9454-1E13ADC2EEDF}"/>
          </ac:grpSpMkLst>
        </pc:grpChg>
        <pc:grpChg chg="mod">
          <ac:chgData name="Zhao Jin" userId="cd05a825-544c-438a-9ba1-08e63db50b47" providerId="ADAL" clId="{6295BD38-BBB5-4519-B75D-27F66073E036}" dt="2021-03-11T05:34:13.553" v="4900"/>
          <ac:grpSpMkLst>
            <pc:docMk/>
            <pc:sldMk cId="2687128976" sldId="637"/>
            <ac:grpSpMk id="24" creationId="{BEA274BE-48BD-49E9-988A-B87449CB115A}"/>
          </ac:grpSpMkLst>
        </pc:grpChg>
        <pc:grpChg chg="mod">
          <ac:chgData name="Zhao Jin" userId="cd05a825-544c-438a-9ba1-08e63db50b47" providerId="ADAL" clId="{6295BD38-BBB5-4519-B75D-27F66073E036}" dt="2021-03-11T05:34:13.553" v="4900"/>
          <ac:grpSpMkLst>
            <pc:docMk/>
            <pc:sldMk cId="2687128976" sldId="637"/>
            <ac:grpSpMk id="25" creationId="{BE97BDB1-7CDB-4C1F-9EA9-9846F07AE2B0}"/>
          </ac:grpSpMkLst>
        </pc:grpChg>
        <pc:grpChg chg="mod">
          <ac:chgData name="Zhao Jin" userId="cd05a825-544c-438a-9ba1-08e63db50b47" providerId="ADAL" clId="{6295BD38-BBB5-4519-B75D-27F66073E036}" dt="2021-03-11T05:34:13.553" v="4900"/>
          <ac:grpSpMkLst>
            <pc:docMk/>
            <pc:sldMk cId="2687128976" sldId="637"/>
            <ac:grpSpMk id="30" creationId="{0EA02EC1-D9C7-49AD-85D9-837348869041}"/>
          </ac:grpSpMkLst>
        </pc:grpChg>
        <pc:grpChg chg="add mod">
          <ac:chgData name="Zhao Jin" userId="cd05a825-544c-438a-9ba1-08e63db50b47" providerId="ADAL" clId="{6295BD38-BBB5-4519-B75D-27F66073E036}" dt="2021-03-11T05:35:14.871" v="5029" actId="1036"/>
          <ac:grpSpMkLst>
            <pc:docMk/>
            <pc:sldMk cId="2687128976" sldId="637"/>
            <ac:grpSpMk id="36" creationId="{2014848C-D6DB-466A-92C7-3641C7640051}"/>
          </ac:grpSpMkLst>
        </pc:grpChg>
        <pc:grpChg chg="add del mod">
          <ac:chgData name="Zhao Jin" userId="cd05a825-544c-438a-9ba1-08e63db50b47" providerId="ADAL" clId="{6295BD38-BBB5-4519-B75D-27F66073E036}" dt="2021-03-11T05:36:25.432" v="5080" actId="478"/>
          <ac:grpSpMkLst>
            <pc:docMk/>
            <pc:sldMk cId="2687128976" sldId="637"/>
            <ac:grpSpMk id="41" creationId="{DF716FE0-E147-48B0-ABCA-D81A8479F169}"/>
          </ac:grpSpMkLst>
        </pc:grpChg>
        <pc:grpChg chg="del mod">
          <ac:chgData name="Zhao Jin" userId="cd05a825-544c-438a-9ba1-08e63db50b47" providerId="ADAL" clId="{6295BD38-BBB5-4519-B75D-27F66073E036}" dt="2021-03-11T05:36:24.351" v="5079" actId="478"/>
          <ac:grpSpMkLst>
            <pc:docMk/>
            <pc:sldMk cId="2687128976" sldId="637"/>
            <ac:grpSpMk id="42" creationId="{D79D3920-A30F-43F8-8393-8C72C9D03C34}"/>
          </ac:grpSpMkLst>
        </pc:grpChg>
        <pc:grpChg chg="del mod topLvl">
          <ac:chgData name="Zhao Jin" userId="cd05a825-544c-438a-9ba1-08e63db50b47" providerId="ADAL" clId="{6295BD38-BBB5-4519-B75D-27F66073E036}" dt="2021-03-11T05:42:00.765" v="5315" actId="478"/>
          <ac:grpSpMkLst>
            <pc:docMk/>
            <pc:sldMk cId="2687128976" sldId="637"/>
            <ac:grpSpMk id="43" creationId="{6E779557-B73A-4B42-A3AA-C7B9C751B292}"/>
          </ac:grpSpMkLst>
        </pc:grpChg>
        <pc:grpChg chg="mod topLvl">
          <ac:chgData name="Zhao Jin" userId="cd05a825-544c-438a-9ba1-08e63db50b47" providerId="ADAL" clId="{6295BD38-BBB5-4519-B75D-27F66073E036}" dt="2021-03-11T05:42:00.765" v="5315" actId="478"/>
          <ac:grpSpMkLst>
            <pc:docMk/>
            <pc:sldMk cId="2687128976" sldId="637"/>
            <ac:grpSpMk id="45" creationId="{56F2727A-B8AA-499C-8643-6AD7541079D1}"/>
          </ac:grpSpMkLst>
        </pc:grpChg>
        <pc:grpChg chg="add del mod">
          <ac:chgData name="Zhao Jin" userId="cd05a825-544c-438a-9ba1-08e63db50b47" providerId="ADAL" clId="{6295BD38-BBB5-4519-B75D-27F66073E036}" dt="2021-03-11T05:35:45.212" v="5036" actId="478"/>
          <ac:grpSpMkLst>
            <pc:docMk/>
            <pc:sldMk cId="2687128976" sldId="637"/>
            <ac:grpSpMk id="53" creationId="{20009FEF-4F47-4113-83EC-2A175D8B578F}"/>
          </ac:grpSpMkLst>
        </pc:grpChg>
        <pc:grpChg chg="add del mod topLvl">
          <ac:chgData name="Zhao Jin" userId="cd05a825-544c-438a-9ba1-08e63db50b47" providerId="ADAL" clId="{6295BD38-BBB5-4519-B75D-27F66073E036}" dt="2021-03-11T05:41:59.597" v="5314" actId="478"/>
          <ac:grpSpMkLst>
            <pc:docMk/>
            <pc:sldMk cId="2687128976" sldId="637"/>
            <ac:grpSpMk id="54" creationId="{4C03B2AE-3B89-48C4-9A90-734DF7929AF4}"/>
          </ac:grpSpMkLst>
        </pc:grpChg>
        <pc:grpChg chg="del mod">
          <ac:chgData name="Zhao Jin" userId="cd05a825-544c-438a-9ba1-08e63db50b47" providerId="ADAL" clId="{6295BD38-BBB5-4519-B75D-27F66073E036}" dt="2021-03-11T05:35:41.030" v="5033" actId="478"/>
          <ac:grpSpMkLst>
            <pc:docMk/>
            <pc:sldMk cId="2687128976" sldId="637"/>
            <ac:grpSpMk id="55" creationId="{69DE38A9-2DF5-4657-8C0B-3CD6D49269AD}"/>
          </ac:grpSpMkLst>
        </pc:grpChg>
        <pc:grpChg chg="mod topLvl">
          <ac:chgData name="Zhao Jin" userId="cd05a825-544c-438a-9ba1-08e63db50b47" providerId="ADAL" clId="{6295BD38-BBB5-4519-B75D-27F66073E036}" dt="2021-03-11T05:41:59.597" v="5314" actId="478"/>
          <ac:grpSpMkLst>
            <pc:docMk/>
            <pc:sldMk cId="2687128976" sldId="637"/>
            <ac:grpSpMk id="60" creationId="{0DC4C0D8-999F-447F-8BFC-5A656C77F7EA}"/>
          </ac:grpSpMkLst>
        </pc:grpChg>
        <pc:grpChg chg="add mod">
          <ac:chgData name="Zhao Jin" userId="cd05a825-544c-438a-9ba1-08e63db50b47" providerId="ADAL" clId="{6295BD38-BBB5-4519-B75D-27F66073E036}" dt="2021-03-11T05:36:33.661" v="5120" actId="1076"/>
          <ac:grpSpMkLst>
            <pc:docMk/>
            <pc:sldMk cId="2687128976" sldId="637"/>
            <ac:grpSpMk id="66" creationId="{57DBD273-353A-4FB5-8B7C-F213532ED421}"/>
          </ac:grpSpMkLst>
        </pc:grpChg>
      </pc:sldChg>
      <pc:sldChg chg="modSp del">
        <pc:chgData name="Zhao Jin" userId="cd05a825-544c-438a-9ba1-08e63db50b47" providerId="ADAL" clId="{6295BD38-BBB5-4519-B75D-27F66073E036}" dt="2021-03-11T04:15:24.299" v="106" actId="47"/>
        <pc:sldMkLst>
          <pc:docMk/>
          <pc:sldMk cId="3737971943" sldId="637"/>
        </pc:sldMkLst>
        <pc:spChg chg="mod">
          <ac:chgData name="Zhao Jin" userId="cd05a825-544c-438a-9ba1-08e63db50b47" providerId="ADAL" clId="{6295BD38-BBB5-4519-B75D-27F66073E036}" dt="2021-03-10T03:44:06.502" v="20"/>
          <ac:spMkLst>
            <pc:docMk/>
            <pc:sldMk cId="3737971943" sldId="637"/>
            <ac:spMk id="7" creationId="{00000000-0000-0000-0000-000000000000}"/>
          </ac:spMkLst>
        </pc:spChg>
      </pc:sldChg>
      <pc:sldChg chg="addSp delSp modSp add mod">
        <pc:chgData name="Zhao Jin" userId="cd05a825-544c-438a-9ba1-08e63db50b47" providerId="ADAL" clId="{6295BD38-BBB5-4519-B75D-27F66073E036}" dt="2021-03-11T05:42:20.167" v="5321" actId="478"/>
        <pc:sldMkLst>
          <pc:docMk/>
          <pc:sldMk cId="2501207953" sldId="638"/>
        </pc:sldMkLst>
        <pc:spChg chg="del topLvl">
          <ac:chgData name="Zhao Jin" userId="cd05a825-544c-438a-9ba1-08e63db50b47" providerId="ADAL" clId="{6295BD38-BBB5-4519-B75D-27F66073E036}" dt="2021-03-11T05:42:17.101" v="5319" actId="478"/>
          <ac:spMkLst>
            <pc:docMk/>
            <pc:sldMk cId="2501207953" sldId="638"/>
            <ac:spMk id="11" creationId="{52B8B0B9-E541-4EC4-8F03-C6B93E235E29}"/>
          </ac:spMkLst>
        </pc:spChg>
        <pc:spChg chg="mod">
          <ac:chgData name="Zhao Jin" userId="cd05a825-544c-438a-9ba1-08e63db50b47" providerId="ADAL" clId="{6295BD38-BBB5-4519-B75D-27F66073E036}" dt="2021-03-11T05:38:32.203" v="5204" actId="20577"/>
          <ac:spMkLst>
            <pc:docMk/>
            <pc:sldMk cId="2501207953" sldId="638"/>
            <ac:spMk id="15" creationId="{49E9F815-6FED-475C-BE16-279763C81B02}"/>
          </ac:spMkLst>
        </pc:spChg>
        <pc:spChg chg="mod">
          <ac:chgData name="Zhao Jin" userId="cd05a825-544c-438a-9ba1-08e63db50b47" providerId="ADAL" clId="{6295BD38-BBB5-4519-B75D-27F66073E036}" dt="2021-03-11T05:38:34.406" v="5205" actId="20577"/>
          <ac:spMkLst>
            <pc:docMk/>
            <pc:sldMk cId="2501207953" sldId="638"/>
            <ac:spMk id="16" creationId="{1989F1DC-5724-4625-B65E-7A48AC6A6A3D}"/>
          </ac:spMkLst>
        </pc:spChg>
        <pc:spChg chg="mod">
          <ac:chgData name="Zhao Jin" userId="cd05a825-544c-438a-9ba1-08e63db50b47" providerId="ADAL" clId="{6295BD38-BBB5-4519-B75D-27F66073E036}" dt="2021-03-11T05:38:42.854" v="5210" actId="207"/>
          <ac:spMkLst>
            <pc:docMk/>
            <pc:sldMk cId="2501207953" sldId="638"/>
            <ac:spMk id="18" creationId="{DF51DAE4-0283-4148-B674-080D5301E357}"/>
          </ac:spMkLst>
        </pc:spChg>
        <pc:spChg chg="mod">
          <ac:chgData name="Zhao Jin" userId="cd05a825-544c-438a-9ba1-08e63db50b47" providerId="ADAL" clId="{6295BD38-BBB5-4519-B75D-27F66073E036}" dt="2021-03-11T05:38:42.854" v="5210" actId="207"/>
          <ac:spMkLst>
            <pc:docMk/>
            <pc:sldMk cId="2501207953" sldId="638"/>
            <ac:spMk id="19" creationId="{76E0D9DC-B137-4924-8EEA-62ACA049E131}"/>
          </ac:spMkLst>
        </pc:spChg>
        <pc:spChg chg="del">
          <ac:chgData name="Zhao Jin" userId="cd05a825-544c-438a-9ba1-08e63db50b47" providerId="ADAL" clId="{6295BD38-BBB5-4519-B75D-27F66073E036}" dt="2021-03-11T05:42:15.854" v="5318" actId="478"/>
          <ac:spMkLst>
            <pc:docMk/>
            <pc:sldMk cId="2501207953" sldId="638"/>
            <ac:spMk id="28" creationId="{07D0F2B9-6845-4B8D-9558-E13F9EB74032}"/>
          </ac:spMkLst>
        </pc:spChg>
        <pc:spChg chg="del">
          <ac:chgData name="Zhao Jin" userId="cd05a825-544c-438a-9ba1-08e63db50b47" providerId="ADAL" clId="{6295BD38-BBB5-4519-B75D-27F66073E036}" dt="2021-03-11T05:42:10.052" v="5316" actId="478"/>
          <ac:spMkLst>
            <pc:docMk/>
            <pc:sldMk cId="2501207953" sldId="638"/>
            <ac:spMk id="29" creationId="{76EEBB11-AB04-41E9-8BFD-E955CAD80BAA}"/>
          </ac:spMkLst>
        </pc:spChg>
        <pc:spChg chg="mod">
          <ac:chgData name="Zhao Jin" userId="cd05a825-544c-438a-9ba1-08e63db50b47" providerId="ADAL" clId="{6295BD38-BBB5-4519-B75D-27F66073E036}" dt="2021-03-11T05:38:28.439" v="5203" actId="207"/>
          <ac:spMkLst>
            <pc:docMk/>
            <pc:sldMk cId="2501207953" sldId="638"/>
            <ac:spMk id="31" creationId="{818F942E-67D7-4288-901C-CE4E1B085D58}"/>
          </ac:spMkLst>
        </pc:spChg>
        <pc:spChg chg="add del mod">
          <ac:chgData name="Zhao Jin" userId="cd05a825-544c-438a-9ba1-08e63db50b47" providerId="ADAL" clId="{6295BD38-BBB5-4519-B75D-27F66073E036}" dt="2021-03-11T05:38:28.439" v="5203" actId="207"/>
          <ac:spMkLst>
            <pc:docMk/>
            <pc:sldMk cId="2501207953" sldId="638"/>
            <ac:spMk id="32" creationId="{A591DD00-A0A1-4199-9309-05AA47BCAFC7}"/>
          </ac:spMkLst>
        </pc:spChg>
        <pc:spChg chg="mod">
          <ac:chgData name="Zhao Jin" userId="cd05a825-544c-438a-9ba1-08e63db50b47" providerId="ADAL" clId="{6295BD38-BBB5-4519-B75D-27F66073E036}" dt="2021-03-11T05:38:28.439" v="5203" actId="207"/>
          <ac:spMkLst>
            <pc:docMk/>
            <pc:sldMk cId="2501207953" sldId="638"/>
            <ac:spMk id="33" creationId="{F692C2B2-9594-471C-9396-D70AEA7C4156}"/>
          </ac:spMkLst>
        </pc:spChg>
        <pc:spChg chg="mod">
          <ac:chgData name="Zhao Jin" userId="cd05a825-544c-438a-9ba1-08e63db50b47" providerId="ADAL" clId="{6295BD38-BBB5-4519-B75D-27F66073E036}" dt="2021-03-11T05:38:18.149" v="5200" actId="1076"/>
          <ac:spMkLst>
            <pc:docMk/>
            <pc:sldMk cId="2501207953" sldId="638"/>
            <ac:spMk id="37" creationId="{F54BFB11-604B-4D25-B705-C4D7A4D1D6B2}"/>
          </ac:spMkLst>
        </pc:spChg>
        <pc:spChg chg="mod">
          <ac:chgData name="Zhao Jin" userId="cd05a825-544c-438a-9ba1-08e63db50b47" providerId="ADAL" clId="{6295BD38-BBB5-4519-B75D-27F66073E036}" dt="2021-03-11T05:38:20.451" v="5201" actId="20577"/>
          <ac:spMkLst>
            <pc:docMk/>
            <pc:sldMk cId="2501207953" sldId="638"/>
            <ac:spMk id="38" creationId="{9A41B016-6198-48D4-A481-8E3A247241B3}"/>
          </ac:spMkLst>
        </pc:spChg>
        <pc:spChg chg="mod">
          <ac:chgData name="Zhao Jin" userId="cd05a825-544c-438a-9ba1-08e63db50b47" providerId="ADAL" clId="{6295BD38-BBB5-4519-B75D-27F66073E036}" dt="2021-03-11T05:40:04.115" v="5251" actId="20577"/>
          <ac:spMkLst>
            <pc:docMk/>
            <pc:sldMk cId="2501207953" sldId="638"/>
            <ac:spMk id="40" creationId="{09A18C55-E8AA-4DEE-BD7A-6B2B65CBE7A5}"/>
          </ac:spMkLst>
        </pc:spChg>
        <pc:spChg chg="del topLvl">
          <ac:chgData name="Zhao Jin" userId="cd05a825-544c-438a-9ba1-08e63db50b47" providerId="ADAL" clId="{6295BD38-BBB5-4519-B75D-27F66073E036}" dt="2021-03-11T05:42:20.167" v="5321" actId="478"/>
          <ac:spMkLst>
            <pc:docMk/>
            <pc:sldMk cId="2501207953" sldId="638"/>
            <ac:spMk id="44" creationId="{F35BA1BA-5C54-4EE1-BC99-828732B31D61}"/>
          </ac:spMkLst>
        </pc:spChg>
        <pc:spChg chg="mod">
          <ac:chgData name="Zhao Jin" userId="cd05a825-544c-438a-9ba1-08e63db50b47" providerId="ADAL" clId="{6295BD38-BBB5-4519-B75D-27F66073E036}" dt="2021-03-11T05:39:11.011" v="5224" actId="20577"/>
          <ac:spMkLst>
            <pc:docMk/>
            <pc:sldMk cId="2501207953" sldId="638"/>
            <ac:spMk id="46" creationId="{C60FF66F-8FBA-4BAC-A7E8-FB775D78F37D}"/>
          </ac:spMkLst>
        </pc:spChg>
        <pc:spChg chg="mod">
          <ac:chgData name="Zhao Jin" userId="cd05a825-544c-438a-9ba1-08e63db50b47" providerId="ADAL" clId="{6295BD38-BBB5-4519-B75D-27F66073E036}" dt="2021-03-11T05:39:14.362" v="5227" actId="20577"/>
          <ac:spMkLst>
            <pc:docMk/>
            <pc:sldMk cId="2501207953" sldId="638"/>
            <ac:spMk id="47" creationId="{13EE91E7-C394-4EEF-8B1F-42C4885F2F67}"/>
          </ac:spMkLst>
        </pc:spChg>
        <pc:spChg chg="mod">
          <ac:chgData name="Zhao Jin" userId="cd05a825-544c-438a-9ba1-08e63db50b47" providerId="ADAL" clId="{6295BD38-BBB5-4519-B75D-27F66073E036}" dt="2021-03-11T05:39:15.770" v="5228" actId="20577"/>
          <ac:spMkLst>
            <pc:docMk/>
            <pc:sldMk cId="2501207953" sldId="638"/>
            <ac:spMk id="48" creationId="{65CB3105-68E8-4E6F-A830-1896D36A2613}"/>
          </ac:spMkLst>
        </pc:spChg>
        <pc:spChg chg="mod">
          <ac:chgData name="Zhao Jin" userId="cd05a825-544c-438a-9ba1-08e63db50b47" providerId="ADAL" clId="{6295BD38-BBB5-4519-B75D-27F66073E036}" dt="2021-03-11T05:39:17.090" v="5229" actId="20577"/>
          <ac:spMkLst>
            <pc:docMk/>
            <pc:sldMk cId="2501207953" sldId="638"/>
            <ac:spMk id="49" creationId="{5A128C97-4FEB-4244-9E47-3622012545DD}"/>
          </ac:spMkLst>
        </pc:spChg>
        <pc:spChg chg="mod">
          <ac:chgData name="Zhao Jin" userId="cd05a825-544c-438a-9ba1-08e63db50b47" providerId="ADAL" clId="{6295BD38-BBB5-4519-B75D-27F66073E036}" dt="2021-03-11T05:39:18.885" v="5231" actId="20577"/>
          <ac:spMkLst>
            <pc:docMk/>
            <pc:sldMk cId="2501207953" sldId="638"/>
            <ac:spMk id="50" creationId="{9E74015E-993B-4336-A84B-3929B4EBBDB8}"/>
          </ac:spMkLst>
        </pc:spChg>
        <pc:spChg chg="add mod">
          <ac:chgData name="Zhao Jin" userId="cd05a825-544c-438a-9ba1-08e63db50b47" providerId="ADAL" clId="{6295BD38-BBB5-4519-B75D-27F66073E036}" dt="2021-03-11T05:42:11.157" v="5317"/>
          <ac:spMkLst>
            <pc:docMk/>
            <pc:sldMk cId="2501207953" sldId="638"/>
            <ac:spMk id="51" creationId="{85915740-7C92-44C1-B9E8-98C06D547166}"/>
          </ac:spMkLst>
        </pc:spChg>
        <pc:spChg chg="del topLvl">
          <ac:chgData name="Zhao Jin" userId="cd05a825-544c-438a-9ba1-08e63db50b47" providerId="ADAL" clId="{6295BD38-BBB5-4519-B75D-27F66073E036}" dt="2021-03-11T05:42:18.444" v="5320" actId="478"/>
          <ac:spMkLst>
            <pc:docMk/>
            <pc:sldMk cId="2501207953" sldId="638"/>
            <ac:spMk id="58" creationId="{8FB655D0-26F8-4D9C-9393-005FAA7470FA}"/>
          </ac:spMkLst>
        </pc:spChg>
        <pc:spChg chg="mod">
          <ac:chgData name="Zhao Jin" userId="cd05a825-544c-438a-9ba1-08e63db50b47" providerId="ADAL" clId="{6295BD38-BBB5-4519-B75D-27F66073E036}" dt="2021-03-11T05:39:01.893" v="5216" actId="20577"/>
          <ac:spMkLst>
            <pc:docMk/>
            <pc:sldMk cId="2501207953" sldId="638"/>
            <ac:spMk id="61" creationId="{42F58F2F-D064-4594-ABA7-1C0D7E022458}"/>
          </ac:spMkLst>
        </pc:spChg>
        <pc:spChg chg="mod">
          <ac:chgData name="Zhao Jin" userId="cd05a825-544c-438a-9ba1-08e63db50b47" providerId="ADAL" clId="{6295BD38-BBB5-4519-B75D-27F66073E036}" dt="2021-03-11T05:39:05.381" v="5218" actId="6549"/>
          <ac:spMkLst>
            <pc:docMk/>
            <pc:sldMk cId="2501207953" sldId="638"/>
            <ac:spMk id="62" creationId="{1045B81C-5187-409A-A7B9-0E3B46C73D06}"/>
          </ac:spMkLst>
        </pc:spChg>
        <pc:spChg chg="mod">
          <ac:chgData name="Zhao Jin" userId="cd05a825-544c-438a-9ba1-08e63db50b47" providerId="ADAL" clId="{6295BD38-BBB5-4519-B75D-27F66073E036}" dt="2021-03-11T05:38:50.729" v="5212" actId="207"/>
          <ac:spMkLst>
            <pc:docMk/>
            <pc:sldMk cId="2501207953" sldId="638"/>
            <ac:spMk id="63" creationId="{87150818-65A0-4B9D-8529-F367683B722A}"/>
          </ac:spMkLst>
        </pc:spChg>
        <pc:spChg chg="mod">
          <ac:chgData name="Zhao Jin" userId="cd05a825-544c-438a-9ba1-08e63db50b47" providerId="ADAL" clId="{6295BD38-BBB5-4519-B75D-27F66073E036}" dt="2021-03-11T05:39:08.501" v="5223" actId="20577"/>
          <ac:spMkLst>
            <pc:docMk/>
            <pc:sldMk cId="2501207953" sldId="638"/>
            <ac:spMk id="64" creationId="{D179D947-7335-4B59-AC33-35AD25BDD490}"/>
          </ac:spMkLst>
        </pc:spChg>
        <pc:spChg chg="mod">
          <ac:chgData name="Zhao Jin" userId="cd05a825-544c-438a-9ba1-08e63db50b47" providerId="ADAL" clId="{6295BD38-BBB5-4519-B75D-27F66073E036}" dt="2021-03-11T05:38:47.603" v="5211" actId="1076"/>
          <ac:spMkLst>
            <pc:docMk/>
            <pc:sldMk cId="2501207953" sldId="638"/>
            <ac:spMk id="67" creationId="{F8646E8C-16A4-4037-B3C0-BE08393320F5}"/>
          </ac:spMkLst>
        </pc:spChg>
        <pc:spChg chg="mod">
          <ac:chgData name="Zhao Jin" userId="cd05a825-544c-438a-9ba1-08e63db50b47" providerId="ADAL" clId="{6295BD38-BBB5-4519-B75D-27F66073E036}" dt="2021-03-11T05:38:21.667" v="5202" actId="20577"/>
          <ac:spMkLst>
            <pc:docMk/>
            <pc:sldMk cId="2501207953" sldId="638"/>
            <ac:spMk id="68" creationId="{6DA31C0E-C913-4183-8B1A-5AB40EF62762}"/>
          </ac:spMkLst>
        </pc:spChg>
        <pc:grpChg chg="del">
          <ac:chgData name="Zhao Jin" userId="cd05a825-544c-438a-9ba1-08e63db50b47" providerId="ADAL" clId="{6295BD38-BBB5-4519-B75D-27F66073E036}" dt="2021-03-11T05:42:17.101" v="5319" actId="478"/>
          <ac:grpSpMkLst>
            <pc:docMk/>
            <pc:sldMk cId="2501207953" sldId="638"/>
            <ac:grpSpMk id="10" creationId="{EF8B15D8-DE59-4948-8542-9930B8918F78}"/>
          </ac:grpSpMkLst>
        </pc:grpChg>
        <pc:grpChg chg="topLvl">
          <ac:chgData name="Zhao Jin" userId="cd05a825-544c-438a-9ba1-08e63db50b47" providerId="ADAL" clId="{6295BD38-BBB5-4519-B75D-27F66073E036}" dt="2021-03-11T05:42:17.101" v="5319" actId="478"/>
          <ac:grpSpMkLst>
            <pc:docMk/>
            <pc:sldMk cId="2501207953" sldId="638"/>
            <ac:grpSpMk id="14" creationId="{F4FFE805-631C-4549-A618-AA681FE4D558}"/>
          </ac:grpSpMkLst>
        </pc:grpChg>
        <pc:grpChg chg="mod">
          <ac:chgData name="Zhao Jin" userId="cd05a825-544c-438a-9ba1-08e63db50b47" providerId="ADAL" clId="{6295BD38-BBB5-4519-B75D-27F66073E036}" dt="2021-03-11T05:38:12.998" v="5198" actId="1076"/>
          <ac:grpSpMkLst>
            <pc:docMk/>
            <pc:sldMk cId="2501207953" sldId="638"/>
            <ac:grpSpMk id="23" creationId="{527750FD-B912-4CD6-9454-1E13ADC2EEDF}"/>
          </ac:grpSpMkLst>
        </pc:grpChg>
        <pc:grpChg chg="del">
          <ac:chgData name="Zhao Jin" userId="cd05a825-544c-438a-9ba1-08e63db50b47" providerId="ADAL" clId="{6295BD38-BBB5-4519-B75D-27F66073E036}" dt="2021-03-11T05:42:15.854" v="5318" actId="478"/>
          <ac:grpSpMkLst>
            <pc:docMk/>
            <pc:sldMk cId="2501207953" sldId="638"/>
            <ac:grpSpMk id="24" creationId="{BEA274BE-48BD-49E9-988A-B87449CB115A}"/>
          </ac:grpSpMkLst>
        </pc:grpChg>
        <pc:grpChg chg="del">
          <ac:chgData name="Zhao Jin" userId="cd05a825-544c-438a-9ba1-08e63db50b47" providerId="ADAL" clId="{6295BD38-BBB5-4519-B75D-27F66073E036}" dt="2021-03-11T05:42:20.167" v="5321" actId="478"/>
          <ac:grpSpMkLst>
            <pc:docMk/>
            <pc:sldMk cId="2501207953" sldId="638"/>
            <ac:grpSpMk id="43" creationId="{6E779557-B73A-4B42-A3AA-C7B9C751B292}"/>
          </ac:grpSpMkLst>
        </pc:grpChg>
        <pc:grpChg chg="topLvl">
          <ac:chgData name="Zhao Jin" userId="cd05a825-544c-438a-9ba1-08e63db50b47" providerId="ADAL" clId="{6295BD38-BBB5-4519-B75D-27F66073E036}" dt="2021-03-11T05:42:20.167" v="5321" actId="478"/>
          <ac:grpSpMkLst>
            <pc:docMk/>
            <pc:sldMk cId="2501207953" sldId="638"/>
            <ac:grpSpMk id="45" creationId="{56F2727A-B8AA-499C-8643-6AD7541079D1}"/>
          </ac:grpSpMkLst>
        </pc:grpChg>
        <pc:grpChg chg="del">
          <ac:chgData name="Zhao Jin" userId="cd05a825-544c-438a-9ba1-08e63db50b47" providerId="ADAL" clId="{6295BD38-BBB5-4519-B75D-27F66073E036}" dt="2021-03-11T05:42:18.444" v="5320" actId="478"/>
          <ac:grpSpMkLst>
            <pc:docMk/>
            <pc:sldMk cId="2501207953" sldId="638"/>
            <ac:grpSpMk id="54" creationId="{4C03B2AE-3B89-48C4-9A90-734DF7929AF4}"/>
          </ac:grpSpMkLst>
        </pc:grpChg>
        <pc:grpChg chg="topLvl">
          <ac:chgData name="Zhao Jin" userId="cd05a825-544c-438a-9ba1-08e63db50b47" providerId="ADAL" clId="{6295BD38-BBB5-4519-B75D-27F66073E036}" dt="2021-03-11T05:42:18.444" v="5320" actId="478"/>
          <ac:grpSpMkLst>
            <pc:docMk/>
            <pc:sldMk cId="2501207953" sldId="638"/>
            <ac:grpSpMk id="60" creationId="{0DC4C0D8-999F-447F-8BFC-5A656C77F7EA}"/>
          </ac:grpSpMkLst>
        </pc:grpChg>
      </pc:sldChg>
      <pc:sldChg chg="modSp del">
        <pc:chgData name="Zhao Jin" userId="cd05a825-544c-438a-9ba1-08e63db50b47" providerId="ADAL" clId="{6295BD38-BBB5-4519-B75D-27F66073E036}" dt="2021-03-11T04:15:24.299" v="106" actId="47"/>
        <pc:sldMkLst>
          <pc:docMk/>
          <pc:sldMk cId="1179750071" sldId="639"/>
        </pc:sldMkLst>
        <pc:spChg chg="mod">
          <ac:chgData name="Zhao Jin" userId="cd05a825-544c-438a-9ba1-08e63db50b47" providerId="ADAL" clId="{6295BD38-BBB5-4519-B75D-27F66073E036}" dt="2021-03-10T03:44:06.502" v="20"/>
          <ac:spMkLst>
            <pc:docMk/>
            <pc:sldMk cId="1179750071" sldId="639"/>
            <ac:spMk id="7" creationId="{00000000-0000-0000-0000-000000000000}"/>
          </ac:spMkLst>
        </pc:spChg>
      </pc:sldChg>
      <pc:sldChg chg="modSp add mod">
        <pc:chgData name="Zhao Jin" userId="cd05a825-544c-438a-9ba1-08e63db50b47" providerId="ADAL" clId="{6295BD38-BBB5-4519-B75D-27F66073E036}" dt="2021-03-11T05:45:38.018" v="5351" actId="207"/>
        <pc:sldMkLst>
          <pc:docMk/>
          <pc:sldMk cId="2463483696" sldId="639"/>
        </pc:sldMkLst>
        <pc:spChg chg="mod">
          <ac:chgData name="Zhao Jin" userId="cd05a825-544c-438a-9ba1-08e63db50b47" providerId="ADAL" clId="{6295BD38-BBB5-4519-B75D-27F66073E036}" dt="2021-03-11T05:45:38.018" v="5351" actId="207"/>
          <ac:spMkLst>
            <pc:docMk/>
            <pc:sldMk cId="2463483696" sldId="639"/>
            <ac:spMk id="208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5:44:01.572" v="5337" actId="20577"/>
          <ac:spMkLst>
            <pc:docMk/>
            <pc:sldMk cId="2463483696" sldId="639"/>
            <ac:spMk id="14338" creationId="{00000000-0000-0000-0000-000000000000}"/>
          </ac:spMkLst>
        </pc:spChg>
      </pc:sldChg>
      <pc:sldChg chg="addSp delSp modSp add mod">
        <pc:chgData name="Zhao Jin" userId="cd05a825-544c-438a-9ba1-08e63db50b47" providerId="ADAL" clId="{6295BD38-BBB5-4519-B75D-27F66073E036}" dt="2021-03-11T05:54:45.495" v="5615" actId="6549"/>
        <pc:sldMkLst>
          <pc:docMk/>
          <pc:sldMk cId="2075688787" sldId="640"/>
        </pc:sldMkLst>
        <pc:spChg chg="add mod">
          <ac:chgData name="Zhao Jin" userId="cd05a825-544c-438a-9ba1-08e63db50b47" providerId="ADAL" clId="{6295BD38-BBB5-4519-B75D-27F66073E036}" dt="2021-03-11T05:54:45.495" v="5615" actId="6549"/>
          <ac:spMkLst>
            <pc:docMk/>
            <pc:sldMk cId="2075688787" sldId="640"/>
            <ac:spMk id="6" creationId="{3F16C5B5-2EEA-4312-B37B-70A0B3089CCC}"/>
          </ac:spMkLst>
        </pc:spChg>
        <pc:spChg chg="del">
          <ac:chgData name="Zhao Jin" userId="cd05a825-544c-438a-9ba1-08e63db50b47" providerId="ADAL" clId="{6295BD38-BBB5-4519-B75D-27F66073E036}" dt="2021-03-11T05:52:20.494" v="5353" actId="478"/>
          <ac:spMkLst>
            <pc:docMk/>
            <pc:sldMk cId="2075688787" sldId="640"/>
            <ac:spMk id="208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5:52:21.862" v="5355" actId="20577"/>
          <ac:spMkLst>
            <pc:docMk/>
            <pc:sldMk cId="2075688787" sldId="640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6295BD38-BBB5-4519-B75D-27F66073E036}" dt="2021-03-11T04:15:24.299" v="106" actId="47"/>
        <pc:sldMkLst>
          <pc:docMk/>
          <pc:sldMk cId="3462301147" sldId="640"/>
        </pc:sldMkLst>
        <pc:spChg chg="mod">
          <ac:chgData name="Zhao Jin" userId="cd05a825-544c-438a-9ba1-08e63db50b47" providerId="ADAL" clId="{6295BD38-BBB5-4519-B75D-27F66073E036}" dt="2021-03-10T03:44:06.502" v="20"/>
          <ac:spMkLst>
            <pc:docMk/>
            <pc:sldMk cId="3462301147" sldId="640"/>
            <ac:spMk id="7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6295BD38-BBB5-4519-B75D-27F66073E036}" dt="2021-03-11T06:07:19.744" v="6521" actId="1036"/>
        <pc:sldMkLst>
          <pc:docMk/>
          <pc:sldMk cId="406905398" sldId="641"/>
        </pc:sldMkLst>
        <pc:spChg chg="del mod">
          <ac:chgData name="Zhao Jin" userId="cd05a825-544c-438a-9ba1-08e63db50b47" providerId="ADAL" clId="{6295BD38-BBB5-4519-B75D-27F66073E036}" dt="2021-03-11T06:03:10.259" v="6352" actId="478"/>
          <ac:spMkLst>
            <pc:docMk/>
            <pc:sldMk cId="406905398" sldId="641"/>
            <ac:spMk id="6" creationId="{3F16C5B5-2EEA-4312-B37B-70A0B3089CCC}"/>
          </ac:spMkLst>
        </pc:spChg>
        <pc:spChg chg="mod">
          <ac:chgData name="Zhao Jin" userId="cd05a825-544c-438a-9ba1-08e63db50b47" providerId="ADAL" clId="{6295BD38-BBB5-4519-B75D-27F66073E036}" dt="2021-03-11T06:03:34.235" v="6399" actId="1035"/>
          <ac:spMkLst>
            <pc:docMk/>
            <pc:sldMk cId="406905398" sldId="641"/>
            <ac:spMk id="9" creationId="{B2B4534F-E9E0-40D2-A9B2-56B5594844CE}"/>
          </ac:spMkLst>
        </pc:spChg>
        <pc:spChg chg="mod">
          <ac:chgData name="Zhao Jin" userId="cd05a825-544c-438a-9ba1-08e63db50b47" providerId="ADAL" clId="{6295BD38-BBB5-4519-B75D-27F66073E036}" dt="2021-03-11T06:03:34.235" v="6399" actId="1035"/>
          <ac:spMkLst>
            <pc:docMk/>
            <pc:sldMk cId="406905398" sldId="641"/>
            <ac:spMk id="10" creationId="{FF2789B4-7582-4FC0-BBDC-97E788878D57}"/>
          </ac:spMkLst>
        </pc:spChg>
        <pc:spChg chg="mod">
          <ac:chgData name="Zhao Jin" userId="cd05a825-544c-438a-9ba1-08e63db50b47" providerId="ADAL" clId="{6295BD38-BBB5-4519-B75D-27F66073E036}" dt="2021-03-11T06:03:34.235" v="6399" actId="1035"/>
          <ac:spMkLst>
            <pc:docMk/>
            <pc:sldMk cId="406905398" sldId="641"/>
            <ac:spMk id="11" creationId="{8DBEE358-E7D8-4AD9-B638-9DDA7526006F}"/>
          </ac:spMkLst>
        </pc:spChg>
        <pc:spChg chg="mod">
          <ac:chgData name="Zhao Jin" userId="cd05a825-544c-438a-9ba1-08e63db50b47" providerId="ADAL" clId="{6295BD38-BBB5-4519-B75D-27F66073E036}" dt="2021-03-11T06:03:34.235" v="6399" actId="1035"/>
          <ac:spMkLst>
            <pc:docMk/>
            <pc:sldMk cId="406905398" sldId="641"/>
            <ac:spMk id="13" creationId="{72042649-9B16-484D-A6EE-D057A70E3757}"/>
          </ac:spMkLst>
        </pc:spChg>
        <pc:spChg chg="mod">
          <ac:chgData name="Zhao Jin" userId="cd05a825-544c-438a-9ba1-08e63db50b47" providerId="ADAL" clId="{6295BD38-BBB5-4519-B75D-27F66073E036}" dt="2021-03-11T06:03:34.235" v="6399" actId="1035"/>
          <ac:spMkLst>
            <pc:docMk/>
            <pc:sldMk cId="406905398" sldId="641"/>
            <ac:spMk id="14" creationId="{D3732F19-BC60-4D55-8023-C5511A72A8A6}"/>
          </ac:spMkLst>
        </pc:spChg>
        <pc:spChg chg="add del mod">
          <ac:chgData name="Zhao Jin" userId="cd05a825-544c-438a-9ba1-08e63db50b47" providerId="ADAL" clId="{6295BD38-BBB5-4519-B75D-27F66073E036}" dt="2021-03-11T06:03:34.235" v="6399" actId="1035"/>
          <ac:spMkLst>
            <pc:docMk/>
            <pc:sldMk cId="406905398" sldId="641"/>
            <ac:spMk id="15" creationId="{343405B6-4543-4775-B8E1-2726BE0EE35C}"/>
          </ac:spMkLst>
        </pc:spChg>
        <pc:spChg chg="add del mod">
          <ac:chgData name="Zhao Jin" userId="cd05a825-544c-438a-9ba1-08e63db50b47" providerId="ADAL" clId="{6295BD38-BBB5-4519-B75D-27F66073E036}" dt="2021-03-11T06:02:06.636" v="6319" actId="478"/>
          <ac:spMkLst>
            <pc:docMk/>
            <pc:sldMk cId="406905398" sldId="641"/>
            <ac:spMk id="16" creationId="{755909C6-DF2C-46D8-BA88-3C9848ED707B}"/>
          </ac:spMkLst>
        </pc:spChg>
        <pc:spChg chg="del mod">
          <ac:chgData name="Zhao Jin" userId="cd05a825-544c-438a-9ba1-08e63db50b47" providerId="ADAL" clId="{6295BD38-BBB5-4519-B75D-27F66073E036}" dt="2021-03-11T06:02:07.716" v="6320" actId="478"/>
          <ac:spMkLst>
            <pc:docMk/>
            <pc:sldMk cId="406905398" sldId="641"/>
            <ac:spMk id="17" creationId="{64FE7D3D-D278-4678-B9BD-AB9D38682164}"/>
          </ac:spMkLst>
        </pc:spChg>
        <pc:spChg chg="del mod">
          <ac:chgData name="Zhao Jin" userId="cd05a825-544c-438a-9ba1-08e63db50b47" providerId="ADAL" clId="{6295BD38-BBB5-4519-B75D-27F66073E036}" dt="2021-03-11T06:02:11.692" v="6324" actId="478"/>
          <ac:spMkLst>
            <pc:docMk/>
            <pc:sldMk cId="406905398" sldId="641"/>
            <ac:spMk id="18" creationId="{6A2729DB-BD6E-4F0E-9244-72EB8D0CECD1}"/>
          </ac:spMkLst>
        </pc:spChg>
        <pc:spChg chg="mod">
          <ac:chgData name="Zhao Jin" userId="cd05a825-544c-438a-9ba1-08e63db50b47" providerId="ADAL" clId="{6295BD38-BBB5-4519-B75D-27F66073E036}" dt="2021-03-11T06:03:34.235" v="6399" actId="1035"/>
          <ac:spMkLst>
            <pc:docMk/>
            <pc:sldMk cId="406905398" sldId="641"/>
            <ac:spMk id="19" creationId="{67B03A73-3A89-49CC-B9FF-D6CE46248515}"/>
          </ac:spMkLst>
        </pc:spChg>
        <pc:spChg chg="mod">
          <ac:chgData name="Zhao Jin" userId="cd05a825-544c-438a-9ba1-08e63db50b47" providerId="ADAL" clId="{6295BD38-BBB5-4519-B75D-27F66073E036}" dt="2021-03-11T06:03:34.235" v="6399" actId="1035"/>
          <ac:spMkLst>
            <pc:docMk/>
            <pc:sldMk cId="406905398" sldId="641"/>
            <ac:spMk id="20" creationId="{50E4CB0C-E77F-4501-B6DB-067F21FE119A}"/>
          </ac:spMkLst>
        </pc:spChg>
        <pc:spChg chg="mod">
          <ac:chgData name="Zhao Jin" userId="cd05a825-544c-438a-9ba1-08e63db50b47" providerId="ADAL" clId="{6295BD38-BBB5-4519-B75D-27F66073E036}" dt="2021-03-11T06:03:34.235" v="6399" actId="1035"/>
          <ac:spMkLst>
            <pc:docMk/>
            <pc:sldMk cId="406905398" sldId="641"/>
            <ac:spMk id="21" creationId="{1B38DAE8-6262-40F6-A349-6BA039A7737A}"/>
          </ac:spMkLst>
        </pc:spChg>
        <pc:spChg chg="mod">
          <ac:chgData name="Zhao Jin" userId="cd05a825-544c-438a-9ba1-08e63db50b47" providerId="ADAL" clId="{6295BD38-BBB5-4519-B75D-27F66073E036}" dt="2021-03-11T06:03:34.235" v="6399" actId="1035"/>
          <ac:spMkLst>
            <pc:docMk/>
            <pc:sldMk cId="406905398" sldId="641"/>
            <ac:spMk id="22" creationId="{CC900F18-9AAF-4AAC-9719-37ACDB50B898}"/>
          </ac:spMkLst>
        </pc:spChg>
        <pc:spChg chg="mod">
          <ac:chgData name="Zhao Jin" userId="cd05a825-544c-438a-9ba1-08e63db50b47" providerId="ADAL" clId="{6295BD38-BBB5-4519-B75D-27F66073E036}" dt="2021-03-11T06:03:34.235" v="6399" actId="1035"/>
          <ac:spMkLst>
            <pc:docMk/>
            <pc:sldMk cId="406905398" sldId="641"/>
            <ac:spMk id="23" creationId="{7F881D1B-9CE3-473D-B025-3C121D1D83C2}"/>
          </ac:spMkLst>
        </pc:spChg>
        <pc:spChg chg="mod">
          <ac:chgData name="Zhao Jin" userId="cd05a825-544c-438a-9ba1-08e63db50b47" providerId="ADAL" clId="{6295BD38-BBB5-4519-B75D-27F66073E036}" dt="2021-03-11T06:03:34.235" v="6399" actId="1035"/>
          <ac:spMkLst>
            <pc:docMk/>
            <pc:sldMk cId="406905398" sldId="641"/>
            <ac:spMk id="24" creationId="{00C72526-1C5F-44FC-AF7F-68E5BD7040D7}"/>
          </ac:spMkLst>
        </pc:spChg>
        <pc:spChg chg="del mod">
          <ac:chgData name="Zhao Jin" userId="cd05a825-544c-438a-9ba1-08e63db50b47" providerId="ADAL" clId="{6295BD38-BBB5-4519-B75D-27F66073E036}" dt="2021-03-11T06:02:13.882" v="6326" actId="478"/>
          <ac:spMkLst>
            <pc:docMk/>
            <pc:sldMk cId="406905398" sldId="641"/>
            <ac:spMk id="25" creationId="{F4DED7BC-B652-4B6F-BBDD-2DBECA8DB5E3}"/>
          </ac:spMkLst>
        </pc:spChg>
        <pc:spChg chg="del mod">
          <ac:chgData name="Zhao Jin" userId="cd05a825-544c-438a-9ba1-08e63db50b47" providerId="ADAL" clId="{6295BD38-BBB5-4519-B75D-27F66073E036}" dt="2021-03-11T06:02:12.795" v="6325" actId="478"/>
          <ac:spMkLst>
            <pc:docMk/>
            <pc:sldMk cId="406905398" sldId="641"/>
            <ac:spMk id="26" creationId="{24C27064-D7BF-4183-A6B5-B8F1EF1DBC7E}"/>
          </ac:spMkLst>
        </pc:spChg>
        <pc:spChg chg="del mod">
          <ac:chgData name="Zhao Jin" userId="cd05a825-544c-438a-9ba1-08e63db50b47" providerId="ADAL" clId="{6295BD38-BBB5-4519-B75D-27F66073E036}" dt="2021-03-11T06:02:09.700" v="6323" actId="478"/>
          <ac:spMkLst>
            <pc:docMk/>
            <pc:sldMk cId="406905398" sldId="641"/>
            <ac:spMk id="27" creationId="{9A3AFFA8-B36B-42FB-8720-C6C00DE42A2D}"/>
          </ac:spMkLst>
        </pc:spChg>
        <pc:spChg chg="mod">
          <ac:chgData name="Zhao Jin" userId="cd05a825-544c-438a-9ba1-08e63db50b47" providerId="ADAL" clId="{6295BD38-BBB5-4519-B75D-27F66073E036}" dt="2021-03-11T06:03:34.235" v="6399" actId="1035"/>
          <ac:spMkLst>
            <pc:docMk/>
            <pc:sldMk cId="406905398" sldId="641"/>
            <ac:spMk id="28" creationId="{6120F93B-1632-4A54-8C74-DE4A949E5285}"/>
          </ac:spMkLst>
        </pc:spChg>
        <pc:spChg chg="add del mod">
          <ac:chgData name="Zhao Jin" userId="cd05a825-544c-438a-9ba1-08e63db50b47" providerId="ADAL" clId="{6295BD38-BBB5-4519-B75D-27F66073E036}" dt="2021-03-11T06:01:59.187" v="6314" actId="478"/>
          <ac:spMkLst>
            <pc:docMk/>
            <pc:sldMk cId="406905398" sldId="641"/>
            <ac:spMk id="29" creationId="{A2FA573B-4B3B-41DA-A763-6C7F03E3A86E}"/>
          </ac:spMkLst>
        </pc:spChg>
        <pc:spChg chg="mod">
          <ac:chgData name="Zhao Jin" userId="cd05a825-544c-438a-9ba1-08e63db50b47" providerId="ADAL" clId="{6295BD38-BBB5-4519-B75D-27F66073E036}" dt="2021-03-11T06:02:36.874" v="6336" actId="1076"/>
          <ac:spMkLst>
            <pc:docMk/>
            <pc:sldMk cId="406905398" sldId="641"/>
            <ac:spMk id="31" creationId="{97D3B2BE-1FE2-4D11-A7DE-F77E395501B2}"/>
          </ac:spMkLst>
        </pc:spChg>
        <pc:spChg chg="mod">
          <ac:chgData name="Zhao Jin" userId="cd05a825-544c-438a-9ba1-08e63db50b47" providerId="ADAL" clId="{6295BD38-BBB5-4519-B75D-27F66073E036}" dt="2021-03-11T06:02:36.874" v="6336" actId="1076"/>
          <ac:spMkLst>
            <pc:docMk/>
            <pc:sldMk cId="406905398" sldId="641"/>
            <ac:spMk id="32" creationId="{4CFC1719-72C5-42DC-9A0F-EC76F5DB98C9}"/>
          </ac:spMkLst>
        </pc:spChg>
        <pc:spChg chg="mod">
          <ac:chgData name="Zhao Jin" userId="cd05a825-544c-438a-9ba1-08e63db50b47" providerId="ADAL" clId="{6295BD38-BBB5-4519-B75D-27F66073E036}" dt="2021-03-11T06:02:36.874" v="6336" actId="1076"/>
          <ac:spMkLst>
            <pc:docMk/>
            <pc:sldMk cId="406905398" sldId="641"/>
            <ac:spMk id="33" creationId="{4309810F-14E0-480C-86C1-0451EC9E9D94}"/>
          </ac:spMkLst>
        </pc:spChg>
        <pc:spChg chg="mod">
          <ac:chgData name="Zhao Jin" userId="cd05a825-544c-438a-9ba1-08e63db50b47" providerId="ADAL" clId="{6295BD38-BBB5-4519-B75D-27F66073E036}" dt="2021-03-11T06:02:36.874" v="6336" actId="1076"/>
          <ac:spMkLst>
            <pc:docMk/>
            <pc:sldMk cId="406905398" sldId="641"/>
            <ac:spMk id="34" creationId="{F129A419-CB15-4599-9E7E-5AB7D52CBACE}"/>
          </ac:spMkLst>
        </pc:spChg>
        <pc:spChg chg="mod">
          <ac:chgData name="Zhao Jin" userId="cd05a825-544c-438a-9ba1-08e63db50b47" providerId="ADAL" clId="{6295BD38-BBB5-4519-B75D-27F66073E036}" dt="2021-03-11T06:02:36.874" v="6336" actId="1076"/>
          <ac:spMkLst>
            <pc:docMk/>
            <pc:sldMk cId="406905398" sldId="641"/>
            <ac:spMk id="35" creationId="{14C9D675-B607-4E51-BC55-1DF2BB7A08B0}"/>
          </ac:spMkLst>
        </pc:spChg>
        <pc:spChg chg="mod">
          <ac:chgData name="Zhao Jin" userId="cd05a825-544c-438a-9ba1-08e63db50b47" providerId="ADAL" clId="{6295BD38-BBB5-4519-B75D-27F66073E036}" dt="2021-03-11T06:02:36.874" v="6336" actId="1076"/>
          <ac:spMkLst>
            <pc:docMk/>
            <pc:sldMk cId="406905398" sldId="641"/>
            <ac:spMk id="36" creationId="{0EB0889E-E9C1-44F0-8841-3A4AAEDB9821}"/>
          </ac:spMkLst>
        </pc:spChg>
        <pc:spChg chg="mod">
          <ac:chgData name="Zhao Jin" userId="cd05a825-544c-438a-9ba1-08e63db50b47" providerId="ADAL" clId="{6295BD38-BBB5-4519-B75D-27F66073E036}" dt="2021-03-11T06:02:36.874" v="6336" actId="1076"/>
          <ac:spMkLst>
            <pc:docMk/>
            <pc:sldMk cId="406905398" sldId="641"/>
            <ac:spMk id="37" creationId="{DEC86E61-905B-4C51-BB3E-3364B57C1291}"/>
          </ac:spMkLst>
        </pc:spChg>
        <pc:spChg chg="mod">
          <ac:chgData name="Zhao Jin" userId="cd05a825-544c-438a-9ba1-08e63db50b47" providerId="ADAL" clId="{6295BD38-BBB5-4519-B75D-27F66073E036}" dt="2021-03-11T06:02:36.874" v="6336" actId="1076"/>
          <ac:spMkLst>
            <pc:docMk/>
            <pc:sldMk cId="406905398" sldId="641"/>
            <ac:spMk id="38" creationId="{39B1791E-A297-4CD0-A54E-74D7499E2206}"/>
          </ac:spMkLst>
        </pc:spChg>
        <pc:spChg chg="mod">
          <ac:chgData name="Zhao Jin" userId="cd05a825-544c-438a-9ba1-08e63db50b47" providerId="ADAL" clId="{6295BD38-BBB5-4519-B75D-27F66073E036}" dt="2021-03-11T06:02:36.874" v="6336" actId="1076"/>
          <ac:spMkLst>
            <pc:docMk/>
            <pc:sldMk cId="406905398" sldId="641"/>
            <ac:spMk id="39" creationId="{CBB5443E-18E7-4F6E-8A2A-0E8B2B27EF89}"/>
          </ac:spMkLst>
        </pc:spChg>
        <pc:spChg chg="mod">
          <ac:chgData name="Zhao Jin" userId="cd05a825-544c-438a-9ba1-08e63db50b47" providerId="ADAL" clId="{6295BD38-BBB5-4519-B75D-27F66073E036}" dt="2021-03-11T06:02:36.874" v="6336" actId="1076"/>
          <ac:spMkLst>
            <pc:docMk/>
            <pc:sldMk cId="406905398" sldId="641"/>
            <ac:spMk id="40" creationId="{CF75511F-E283-47EA-9E50-805C90D1FB1D}"/>
          </ac:spMkLst>
        </pc:spChg>
        <pc:spChg chg="mod">
          <ac:chgData name="Zhao Jin" userId="cd05a825-544c-438a-9ba1-08e63db50b47" providerId="ADAL" clId="{6295BD38-BBB5-4519-B75D-27F66073E036}" dt="2021-03-11T06:02:36.874" v="6336" actId="1076"/>
          <ac:spMkLst>
            <pc:docMk/>
            <pc:sldMk cId="406905398" sldId="641"/>
            <ac:spMk id="41" creationId="{02C97C14-927D-44FA-A5A8-CBA01E328646}"/>
          </ac:spMkLst>
        </pc:spChg>
        <pc:spChg chg="mod">
          <ac:chgData name="Zhao Jin" userId="cd05a825-544c-438a-9ba1-08e63db50b47" providerId="ADAL" clId="{6295BD38-BBB5-4519-B75D-27F66073E036}" dt="2021-03-11T06:02:36.874" v="6336" actId="1076"/>
          <ac:spMkLst>
            <pc:docMk/>
            <pc:sldMk cId="406905398" sldId="641"/>
            <ac:spMk id="42" creationId="{64C39305-607E-44E8-BC5B-13B17EB071A9}"/>
          </ac:spMkLst>
        </pc:spChg>
        <pc:spChg chg="mod">
          <ac:chgData name="Zhao Jin" userId="cd05a825-544c-438a-9ba1-08e63db50b47" providerId="ADAL" clId="{6295BD38-BBB5-4519-B75D-27F66073E036}" dt="2021-03-11T06:02:36.874" v="6336" actId="1076"/>
          <ac:spMkLst>
            <pc:docMk/>
            <pc:sldMk cId="406905398" sldId="641"/>
            <ac:spMk id="43" creationId="{CFC10B8A-2C19-44E1-B4B5-BBDD0BDB0F96}"/>
          </ac:spMkLst>
        </pc:spChg>
        <pc:spChg chg="mod">
          <ac:chgData name="Zhao Jin" userId="cd05a825-544c-438a-9ba1-08e63db50b47" providerId="ADAL" clId="{6295BD38-BBB5-4519-B75D-27F66073E036}" dt="2021-03-11T06:03:34.235" v="6399" actId="1035"/>
          <ac:spMkLst>
            <pc:docMk/>
            <pc:sldMk cId="406905398" sldId="641"/>
            <ac:spMk id="45" creationId="{2BDCBA05-7414-4D82-B6B7-9993898AC08D}"/>
          </ac:spMkLst>
        </pc:spChg>
        <pc:spChg chg="mod">
          <ac:chgData name="Zhao Jin" userId="cd05a825-544c-438a-9ba1-08e63db50b47" providerId="ADAL" clId="{6295BD38-BBB5-4519-B75D-27F66073E036}" dt="2021-03-11T06:03:34.235" v="6399" actId="1035"/>
          <ac:spMkLst>
            <pc:docMk/>
            <pc:sldMk cId="406905398" sldId="641"/>
            <ac:spMk id="46" creationId="{7C477074-C791-404D-86C0-F71108833337}"/>
          </ac:spMkLst>
        </pc:spChg>
        <pc:spChg chg="mod">
          <ac:chgData name="Zhao Jin" userId="cd05a825-544c-438a-9ba1-08e63db50b47" providerId="ADAL" clId="{6295BD38-BBB5-4519-B75D-27F66073E036}" dt="2021-03-11T06:03:34.235" v="6399" actId="1035"/>
          <ac:spMkLst>
            <pc:docMk/>
            <pc:sldMk cId="406905398" sldId="641"/>
            <ac:spMk id="47" creationId="{3AFC887A-FE01-4727-81DE-9D6F40446067}"/>
          </ac:spMkLst>
        </pc:spChg>
        <pc:spChg chg="mod">
          <ac:chgData name="Zhao Jin" userId="cd05a825-544c-438a-9ba1-08e63db50b47" providerId="ADAL" clId="{6295BD38-BBB5-4519-B75D-27F66073E036}" dt="2021-03-11T06:03:34.235" v="6399" actId="1035"/>
          <ac:spMkLst>
            <pc:docMk/>
            <pc:sldMk cId="406905398" sldId="641"/>
            <ac:spMk id="48" creationId="{4A285F2B-6929-43AC-97F9-7200A9136902}"/>
          </ac:spMkLst>
        </pc:spChg>
        <pc:spChg chg="mod">
          <ac:chgData name="Zhao Jin" userId="cd05a825-544c-438a-9ba1-08e63db50b47" providerId="ADAL" clId="{6295BD38-BBB5-4519-B75D-27F66073E036}" dt="2021-03-11T06:03:34.235" v="6399" actId="1035"/>
          <ac:spMkLst>
            <pc:docMk/>
            <pc:sldMk cId="406905398" sldId="641"/>
            <ac:spMk id="49" creationId="{D2D610C3-B3A8-4F20-A13E-D81383E930DF}"/>
          </ac:spMkLst>
        </pc:spChg>
        <pc:spChg chg="mod">
          <ac:chgData name="Zhao Jin" userId="cd05a825-544c-438a-9ba1-08e63db50b47" providerId="ADAL" clId="{6295BD38-BBB5-4519-B75D-27F66073E036}" dt="2021-03-11T06:03:34.235" v="6399" actId="1035"/>
          <ac:spMkLst>
            <pc:docMk/>
            <pc:sldMk cId="406905398" sldId="641"/>
            <ac:spMk id="50" creationId="{B04AA40A-9F38-45B6-9E42-2BBB147547F0}"/>
          </ac:spMkLst>
        </pc:spChg>
        <pc:spChg chg="mod">
          <ac:chgData name="Zhao Jin" userId="cd05a825-544c-438a-9ba1-08e63db50b47" providerId="ADAL" clId="{6295BD38-BBB5-4519-B75D-27F66073E036}" dt="2021-03-11T06:03:34.235" v="6399" actId="1035"/>
          <ac:spMkLst>
            <pc:docMk/>
            <pc:sldMk cId="406905398" sldId="641"/>
            <ac:spMk id="51" creationId="{26616661-3757-4EF8-B554-C6557A27E010}"/>
          </ac:spMkLst>
        </pc:spChg>
        <pc:spChg chg="mod">
          <ac:chgData name="Zhao Jin" userId="cd05a825-544c-438a-9ba1-08e63db50b47" providerId="ADAL" clId="{6295BD38-BBB5-4519-B75D-27F66073E036}" dt="2021-03-11T06:03:34.235" v="6399" actId="1035"/>
          <ac:spMkLst>
            <pc:docMk/>
            <pc:sldMk cId="406905398" sldId="641"/>
            <ac:spMk id="52" creationId="{147CF96D-B86C-48C3-B232-068072CE1870}"/>
          </ac:spMkLst>
        </pc:spChg>
        <pc:spChg chg="mod">
          <ac:chgData name="Zhao Jin" userId="cd05a825-544c-438a-9ba1-08e63db50b47" providerId="ADAL" clId="{6295BD38-BBB5-4519-B75D-27F66073E036}" dt="2021-03-11T06:04:52.809" v="6448" actId="20577"/>
          <ac:spMkLst>
            <pc:docMk/>
            <pc:sldMk cId="406905398" sldId="641"/>
            <ac:spMk id="53" creationId="{9344DD33-59B0-4DFC-9321-E2443370350B}"/>
          </ac:spMkLst>
        </pc:spChg>
        <pc:spChg chg="mod">
          <ac:chgData name="Zhao Jin" userId="cd05a825-544c-438a-9ba1-08e63db50b47" providerId="ADAL" clId="{6295BD38-BBB5-4519-B75D-27F66073E036}" dt="2021-03-11T06:03:34.235" v="6399" actId="1035"/>
          <ac:spMkLst>
            <pc:docMk/>
            <pc:sldMk cId="406905398" sldId="641"/>
            <ac:spMk id="54" creationId="{E7B5C34F-1DBD-4E4F-AB74-D763BF68669D}"/>
          </ac:spMkLst>
        </pc:spChg>
        <pc:spChg chg="mod">
          <ac:chgData name="Zhao Jin" userId="cd05a825-544c-438a-9ba1-08e63db50b47" providerId="ADAL" clId="{6295BD38-BBB5-4519-B75D-27F66073E036}" dt="2021-03-11T06:03:34.235" v="6399" actId="1035"/>
          <ac:spMkLst>
            <pc:docMk/>
            <pc:sldMk cId="406905398" sldId="641"/>
            <ac:spMk id="55" creationId="{541FEDC3-298D-4615-B3D5-1359CD647657}"/>
          </ac:spMkLst>
        </pc:spChg>
        <pc:spChg chg="mod">
          <ac:chgData name="Zhao Jin" userId="cd05a825-544c-438a-9ba1-08e63db50b47" providerId="ADAL" clId="{6295BD38-BBB5-4519-B75D-27F66073E036}" dt="2021-03-11T06:03:34.235" v="6399" actId="1035"/>
          <ac:spMkLst>
            <pc:docMk/>
            <pc:sldMk cId="406905398" sldId="641"/>
            <ac:spMk id="56" creationId="{03FB4C08-34A1-4753-AF20-23EB2D7B4F44}"/>
          </ac:spMkLst>
        </pc:spChg>
        <pc:spChg chg="mod">
          <ac:chgData name="Zhao Jin" userId="cd05a825-544c-438a-9ba1-08e63db50b47" providerId="ADAL" clId="{6295BD38-BBB5-4519-B75D-27F66073E036}" dt="2021-03-11T06:03:34.235" v="6399" actId="1035"/>
          <ac:spMkLst>
            <pc:docMk/>
            <pc:sldMk cId="406905398" sldId="641"/>
            <ac:spMk id="57" creationId="{C6F20707-3A21-4F0C-912E-ABB24E086905}"/>
          </ac:spMkLst>
        </pc:spChg>
        <pc:spChg chg="mod">
          <ac:chgData name="Zhao Jin" userId="cd05a825-544c-438a-9ba1-08e63db50b47" providerId="ADAL" clId="{6295BD38-BBB5-4519-B75D-27F66073E036}" dt="2021-03-11T06:03:34.235" v="6399" actId="1035"/>
          <ac:spMkLst>
            <pc:docMk/>
            <pc:sldMk cId="406905398" sldId="641"/>
            <ac:spMk id="58" creationId="{A9DD74C6-5818-4E62-BF1E-842A571E55FC}"/>
          </ac:spMkLst>
        </pc:spChg>
        <pc:spChg chg="mod">
          <ac:chgData name="Zhao Jin" userId="cd05a825-544c-438a-9ba1-08e63db50b47" providerId="ADAL" clId="{6295BD38-BBB5-4519-B75D-27F66073E036}" dt="2021-03-11T06:03:34.235" v="6399" actId="1035"/>
          <ac:spMkLst>
            <pc:docMk/>
            <pc:sldMk cId="406905398" sldId="641"/>
            <ac:spMk id="59" creationId="{948A7206-0B99-41DE-9A00-25F6C477048D}"/>
          </ac:spMkLst>
        </pc:spChg>
        <pc:spChg chg="mod">
          <ac:chgData name="Zhao Jin" userId="cd05a825-544c-438a-9ba1-08e63db50b47" providerId="ADAL" clId="{6295BD38-BBB5-4519-B75D-27F66073E036}" dt="2021-03-11T06:03:34.235" v="6399" actId="1035"/>
          <ac:spMkLst>
            <pc:docMk/>
            <pc:sldMk cId="406905398" sldId="641"/>
            <ac:spMk id="60" creationId="{5CECA42D-C540-44E7-A2A3-F0AA9E0B9113}"/>
          </ac:spMkLst>
        </pc:spChg>
        <pc:spChg chg="mod">
          <ac:chgData name="Zhao Jin" userId="cd05a825-544c-438a-9ba1-08e63db50b47" providerId="ADAL" clId="{6295BD38-BBB5-4519-B75D-27F66073E036}" dt="2021-03-11T06:03:34.235" v="6399" actId="1035"/>
          <ac:spMkLst>
            <pc:docMk/>
            <pc:sldMk cId="406905398" sldId="641"/>
            <ac:spMk id="61" creationId="{C9DA01C5-EC6F-4DE8-8804-DD29D4D25D5E}"/>
          </ac:spMkLst>
        </pc:spChg>
        <pc:spChg chg="mod">
          <ac:chgData name="Zhao Jin" userId="cd05a825-544c-438a-9ba1-08e63db50b47" providerId="ADAL" clId="{6295BD38-BBB5-4519-B75D-27F66073E036}" dt="2021-03-11T06:03:34.235" v="6399" actId="1035"/>
          <ac:spMkLst>
            <pc:docMk/>
            <pc:sldMk cId="406905398" sldId="641"/>
            <ac:spMk id="62" creationId="{C7312D39-4B08-4941-A00D-05594F1671C3}"/>
          </ac:spMkLst>
        </pc:spChg>
        <pc:spChg chg="mod">
          <ac:chgData name="Zhao Jin" userId="cd05a825-544c-438a-9ba1-08e63db50b47" providerId="ADAL" clId="{6295BD38-BBB5-4519-B75D-27F66073E036}" dt="2021-03-11T06:03:34.235" v="6399" actId="1035"/>
          <ac:spMkLst>
            <pc:docMk/>
            <pc:sldMk cId="406905398" sldId="641"/>
            <ac:spMk id="63" creationId="{14EC59AC-4522-42E4-9A92-D86ECBFC93D3}"/>
          </ac:spMkLst>
        </pc:spChg>
        <pc:spChg chg="add del mod">
          <ac:chgData name="Zhao Jin" userId="cd05a825-544c-438a-9ba1-08e63db50b47" providerId="ADAL" clId="{6295BD38-BBB5-4519-B75D-27F66073E036}" dt="2021-03-11T06:03:12.403" v="6353" actId="478"/>
          <ac:spMkLst>
            <pc:docMk/>
            <pc:sldMk cId="406905398" sldId="641"/>
            <ac:spMk id="64" creationId="{D3B6E686-A5AA-4BF4-9CEF-F5D322222595}"/>
          </ac:spMkLst>
        </pc:spChg>
        <pc:spChg chg="mod">
          <ac:chgData name="Zhao Jin" userId="cd05a825-544c-438a-9ba1-08e63db50b47" providerId="ADAL" clId="{6295BD38-BBB5-4519-B75D-27F66073E036}" dt="2021-03-11T06:03:54.394" v="6428" actId="20577"/>
          <ac:spMkLst>
            <pc:docMk/>
            <pc:sldMk cId="406905398" sldId="641"/>
            <ac:spMk id="66" creationId="{6A73770B-C639-4144-A1A0-F1E41A4A744B}"/>
          </ac:spMkLst>
        </pc:spChg>
        <pc:spChg chg="mod">
          <ac:chgData name="Zhao Jin" userId="cd05a825-544c-438a-9ba1-08e63db50b47" providerId="ADAL" clId="{6295BD38-BBB5-4519-B75D-27F66073E036}" dt="2021-03-11T06:03:55.441" v="6429" actId="20577"/>
          <ac:spMkLst>
            <pc:docMk/>
            <pc:sldMk cId="406905398" sldId="641"/>
            <ac:spMk id="67" creationId="{D20B9F06-6BF7-4C62-9CFD-1D0C765CCE6F}"/>
          </ac:spMkLst>
        </pc:spChg>
        <pc:spChg chg="mod">
          <ac:chgData name="Zhao Jin" userId="cd05a825-544c-438a-9ba1-08e63db50b47" providerId="ADAL" clId="{6295BD38-BBB5-4519-B75D-27F66073E036}" dt="2021-03-11T06:03:44.305" v="6401" actId="1076"/>
          <ac:spMkLst>
            <pc:docMk/>
            <pc:sldMk cId="406905398" sldId="641"/>
            <ac:spMk id="68" creationId="{7CD716A3-5128-44B2-A6D6-BEDEBCE103C6}"/>
          </ac:spMkLst>
        </pc:spChg>
        <pc:spChg chg="mod">
          <ac:chgData name="Zhao Jin" userId="cd05a825-544c-438a-9ba1-08e63db50b47" providerId="ADAL" clId="{6295BD38-BBB5-4519-B75D-27F66073E036}" dt="2021-03-11T06:03:57.265" v="6430" actId="20577"/>
          <ac:spMkLst>
            <pc:docMk/>
            <pc:sldMk cId="406905398" sldId="641"/>
            <ac:spMk id="69" creationId="{8ABE4DC7-CD13-4543-8663-BF4A0FD64674}"/>
          </ac:spMkLst>
        </pc:spChg>
        <pc:spChg chg="mod">
          <ac:chgData name="Zhao Jin" userId="cd05a825-544c-438a-9ba1-08e63db50b47" providerId="ADAL" clId="{6295BD38-BBB5-4519-B75D-27F66073E036}" dt="2021-03-11T06:03:58.601" v="6431" actId="20577"/>
          <ac:spMkLst>
            <pc:docMk/>
            <pc:sldMk cId="406905398" sldId="641"/>
            <ac:spMk id="70" creationId="{6B030DA8-35EE-4E16-AC1C-B81B72DB4AD1}"/>
          </ac:spMkLst>
        </pc:spChg>
        <pc:spChg chg="mod">
          <ac:chgData name="Zhao Jin" userId="cd05a825-544c-438a-9ba1-08e63db50b47" providerId="ADAL" clId="{6295BD38-BBB5-4519-B75D-27F66073E036}" dt="2021-03-11T06:03:59.969" v="6432" actId="20577"/>
          <ac:spMkLst>
            <pc:docMk/>
            <pc:sldMk cId="406905398" sldId="641"/>
            <ac:spMk id="71" creationId="{E4F20111-AAF6-478B-9CB1-DD5B897AC174}"/>
          </ac:spMkLst>
        </pc:spChg>
        <pc:spChg chg="mod">
          <ac:chgData name="Zhao Jin" userId="cd05a825-544c-438a-9ba1-08e63db50b47" providerId="ADAL" clId="{6295BD38-BBB5-4519-B75D-27F66073E036}" dt="2021-03-11T06:03:44.305" v="6401" actId="1076"/>
          <ac:spMkLst>
            <pc:docMk/>
            <pc:sldMk cId="406905398" sldId="641"/>
            <ac:spMk id="72" creationId="{044A0ABF-FAF1-49A4-8726-24E35A226A4E}"/>
          </ac:spMkLst>
        </pc:spChg>
        <pc:spChg chg="mod">
          <ac:chgData name="Zhao Jin" userId="cd05a825-544c-438a-9ba1-08e63db50b47" providerId="ADAL" clId="{6295BD38-BBB5-4519-B75D-27F66073E036}" dt="2021-03-11T06:03:44.305" v="6401" actId="1076"/>
          <ac:spMkLst>
            <pc:docMk/>
            <pc:sldMk cId="406905398" sldId="641"/>
            <ac:spMk id="73" creationId="{C900F44A-2BF8-4BC8-8CBF-8C519596748E}"/>
          </ac:spMkLst>
        </pc:spChg>
        <pc:spChg chg="mod">
          <ac:chgData name="Zhao Jin" userId="cd05a825-544c-438a-9ba1-08e63db50b47" providerId="ADAL" clId="{6295BD38-BBB5-4519-B75D-27F66073E036}" dt="2021-03-11T06:03:44.305" v="6401" actId="1076"/>
          <ac:spMkLst>
            <pc:docMk/>
            <pc:sldMk cId="406905398" sldId="641"/>
            <ac:spMk id="74" creationId="{9856E6E8-5494-4302-B0F8-2EA024FF720A}"/>
          </ac:spMkLst>
        </pc:spChg>
        <pc:spChg chg="mod">
          <ac:chgData name="Zhao Jin" userId="cd05a825-544c-438a-9ba1-08e63db50b47" providerId="ADAL" clId="{6295BD38-BBB5-4519-B75D-27F66073E036}" dt="2021-03-11T06:03:44.305" v="6401" actId="1076"/>
          <ac:spMkLst>
            <pc:docMk/>
            <pc:sldMk cId="406905398" sldId="641"/>
            <ac:spMk id="75" creationId="{EDC432B2-BBF7-44A1-84F2-DBF11C55224E}"/>
          </ac:spMkLst>
        </pc:spChg>
        <pc:spChg chg="mod">
          <ac:chgData name="Zhao Jin" userId="cd05a825-544c-438a-9ba1-08e63db50b47" providerId="ADAL" clId="{6295BD38-BBB5-4519-B75D-27F66073E036}" dt="2021-03-11T06:03:44.305" v="6401" actId="1076"/>
          <ac:spMkLst>
            <pc:docMk/>
            <pc:sldMk cId="406905398" sldId="641"/>
            <ac:spMk id="76" creationId="{2D747E1E-E5E9-4827-A4CC-5C054BF1A984}"/>
          </ac:spMkLst>
        </pc:spChg>
        <pc:spChg chg="mod">
          <ac:chgData name="Zhao Jin" userId="cd05a825-544c-438a-9ba1-08e63db50b47" providerId="ADAL" clId="{6295BD38-BBB5-4519-B75D-27F66073E036}" dt="2021-03-11T06:03:44.305" v="6401" actId="1076"/>
          <ac:spMkLst>
            <pc:docMk/>
            <pc:sldMk cId="406905398" sldId="641"/>
            <ac:spMk id="77" creationId="{6E268AC8-C886-4DE4-835D-C1A65B7F90B7}"/>
          </ac:spMkLst>
        </pc:spChg>
        <pc:spChg chg="mod">
          <ac:chgData name="Zhao Jin" userId="cd05a825-544c-438a-9ba1-08e63db50b47" providerId="ADAL" clId="{6295BD38-BBB5-4519-B75D-27F66073E036}" dt="2021-03-11T06:03:52" v="6427" actId="20577"/>
          <ac:spMkLst>
            <pc:docMk/>
            <pc:sldMk cId="406905398" sldId="641"/>
            <ac:spMk id="78" creationId="{C956B8E8-E6C8-404E-93DC-FA50FB1D0C89}"/>
          </ac:spMkLst>
        </pc:spChg>
        <pc:spChg chg="add mod">
          <ac:chgData name="Zhao Jin" userId="cd05a825-544c-438a-9ba1-08e63db50b47" providerId="ADAL" clId="{6295BD38-BBB5-4519-B75D-27F66073E036}" dt="2021-03-11T06:05:12.311" v="6452" actId="20577"/>
          <ac:spMkLst>
            <pc:docMk/>
            <pc:sldMk cId="406905398" sldId="641"/>
            <ac:spMk id="86" creationId="{2AD46EF9-A843-48CC-8FB5-3CFD332FA4A9}"/>
          </ac:spMkLst>
        </pc:spChg>
        <pc:spChg chg="add mod">
          <ac:chgData name="Zhao Jin" userId="cd05a825-544c-438a-9ba1-08e63db50b47" providerId="ADAL" clId="{6295BD38-BBB5-4519-B75D-27F66073E036}" dt="2021-03-11T06:05:09.332" v="6451" actId="20577"/>
          <ac:spMkLst>
            <pc:docMk/>
            <pc:sldMk cId="406905398" sldId="641"/>
            <ac:spMk id="87" creationId="{0255B512-6249-43A5-B63F-F723EE291394}"/>
          </ac:spMkLst>
        </pc:spChg>
        <pc:spChg chg="add mod">
          <ac:chgData name="Zhao Jin" userId="cd05a825-544c-438a-9ba1-08e63db50b47" providerId="ADAL" clId="{6295BD38-BBB5-4519-B75D-27F66073E036}" dt="2021-03-11T06:06:35.283" v="6520" actId="1076"/>
          <ac:spMkLst>
            <pc:docMk/>
            <pc:sldMk cId="406905398" sldId="641"/>
            <ac:spMk id="91" creationId="{658B1AC3-80C3-41E8-9557-2B3B587A560D}"/>
          </ac:spMkLst>
        </pc:spChg>
        <pc:grpChg chg="add mod">
          <ac:chgData name="Zhao Jin" userId="cd05a825-544c-438a-9ba1-08e63db50b47" providerId="ADAL" clId="{6295BD38-BBB5-4519-B75D-27F66073E036}" dt="2021-03-11T06:03:34.235" v="6399" actId="1035"/>
          <ac:grpSpMkLst>
            <pc:docMk/>
            <pc:sldMk cId="406905398" sldId="641"/>
            <ac:grpSpMk id="8" creationId="{F5558159-9563-4219-A0AF-A1C3F29DB1A7}"/>
          </ac:grpSpMkLst>
        </pc:grpChg>
        <pc:grpChg chg="add del mod">
          <ac:chgData name="Zhao Jin" userId="cd05a825-544c-438a-9ba1-08e63db50b47" providerId="ADAL" clId="{6295BD38-BBB5-4519-B75D-27F66073E036}" dt="2021-03-11T06:02:43.622" v="6337" actId="478"/>
          <ac:grpSpMkLst>
            <pc:docMk/>
            <pc:sldMk cId="406905398" sldId="641"/>
            <ac:grpSpMk id="30" creationId="{9C01A7FD-BC68-4594-B897-07D462DACA2A}"/>
          </ac:grpSpMkLst>
        </pc:grpChg>
        <pc:grpChg chg="add del mod">
          <ac:chgData name="Zhao Jin" userId="cd05a825-544c-438a-9ba1-08e63db50b47" providerId="ADAL" clId="{6295BD38-BBB5-4519-B75D-27F66073E036}" dt="2021-03-11T06:03:34.235" v="6399" actId="1035"/>
          <ac:grpSpMkLst>
            <pc:docMk/>
            <pc:sldMk cId="406905398" sldId="641"/>
            <ac:grpSpMk id="44" creationId="{F044F7B6-F72A-4752-961A-10DD87A65B9A}"/>
          </ac:grpSpMkLst>
        </pc:grpChg>
        <pc:grpChg chg="add mod">
          <ac:chgData name="Zhao Jin" userId="cd05a825-544c-438a-9ba1-08e63db50b47" providerId="ADAL" clId="{6295BD38-BBB5-4519-B75D-27F66073E036}" dt="2021-03-11T06:03:44.305" v="6401" actId="1076"/>
          <ac:grpSpMkLst>
            <pc:docMk/>
            <pc:sldMk cId="406905398" sldId="641"/>
            <ac:grpSpMk id="65" creationId="{178049B9-7A74-4F8F-9DC1-2F7C32FF2039}"/>
          </ac:grpSpMkLst>
        </pc:grpChg>
        <pc:cxnChg chg="add mod">
          <ac:chgData name="Zhao Jin" userId="cd05a825-544c-438a-9ba1-08e63db50b47" providerId="ADAL" clId="{6295BD38-BBB5-4519-B75D-27F66073E036}" dt="2021-03-11T06:04:27.275" v="6439" actId="692"/>
          <ac:cxnSpMkLst>
            <pc:docMk/>
            <pc:sldMk cId="406905398" sldId="641"/>
            <ac:cxnSpMk id="3" creationId="{9D55CBB4-2037-4277-B9CF-759FE6E7C0FD}"/>
          </ac:cxnSpMkLst>
        </pc:cxnChg>
        <pc:cxnChg chg="add mod">
          <ac:chgData name="Zhao Jin" userId="cd05a825-544c-438a-9ba1-08e63db50b47" providerId="ADAL" clId="{6295BD38-BBB5-4519-B75D-27F66073E036}" dt="2021-03-11T06:04:35.689" v="6442" actId="14100"/>
          <ac:cxnSpMkLst>
            <pc:docMk/>
            <pc:sldMk cId="406905398" sldId="641"/>
            <ac:cxnSpMk id="79" creationId="{C80F065C-BB22-4F45-AA6A-594ACAC3F237}"/>
          </ac:cxnSpMkLst>
        </pc:cxnChg>
        <pc:cxnChg chg="add mod">
          <ac:chgData name="Zhao Jin" userId="cd05a825-544c-438a-9ba1-08e63db50b47" providerId="ADAL" clId="{6295BD38-BBB5-4519-B75D-27F66073E036}" dt="2021-03-11T06:04:41.501" v="6445" actId="14100"/>
          <ac:cxnSpMkLst>
            <pc:docMk/>
            <pc:sldMk cId="406905398" sldId="641"/>
            <ac:cxnSpMk id="81" creationId="{2C3A26AF-E8D3-4DDB-85E9-1470BAD1C9F2}"/>
          </ac:cxnSpMkLst>
        </pc:cxnChg>
        <pc:cxnChg chg="add mod">
          <ac:chgData name="Zhao Jin" userId="cd05a825-544c-438a-9ba1-08e63db50b47" providerId="ADAL" clId="{6295BD38-BBB5-4519-B75D-27F66073E036}" dt="2021-03-11T06:04:48.080" v="6447" actId="1076"/>
          <ac:cxnSpMkLst>
            <pc:docMk/>
            <pc:sldMk cId="406905398" sldId="641"/>
            <ac:cxnSpMk id="84" creationId="{7C1D6F54-23AB-4E3A-8BAD-762FD92F5CE6}"/>
          </ac:cxnSpMkLst>
        </pc:cxnChg>
        <pc:cxnChg chg="add mod">
          <ac:chgData name="Zhao Jin" userId="cd05a825-544c-438a-9ba1-08e63db50b47" providerId="ADAL" clId="{6295BD38-BBB5-4519-B75D-27F66073E036}" dt="2021-03-11T06:04:48.080" v="6447" actId="1076"/>
          <ac:cxnSpMkLst>
            <pc:docMk/>
            <pc:sldMk cId="406905398" sldId="641"/>
            <ac:cxnSpMk id="85" creationId="{39EB21BE-4E7C-4F1C-B250-5BBFD3B1C84A}"/>
          </ac:cxnSpMkLst>
        </pc:cxnChg>
        <pc:cxnChg chg="add mod">
          <ac:chgData name="Zhao Jin" userId="cd05a825-544c-438a-9ba1-08e63db50b47" providerId="ADAL" clId="{6295BD38-BBB5-4519-B75D-27F66073E036}" dt="2021-03-11T06:07:19.744" v="6521" actId="1036"/>
          <ac:cxnSpMkLst>
            <pc:docMk/>
            <pc:sldMk cId="406905398" sldId="641"/>
            <ac:cxnSpMk id="88" creationId="{E3010C5D-BF54-4117-B17C-6BC0ECCBC0BF}"/>
          </ac:cxnSpMkLst>
        </pc:cxnChg>
      </pc:sldChg>
      <pc:sldChg chg="modSp del">
        <pc:chgData name="Zhao Jin" userId="cd05a825-544c-438a-9ba1-08e63db50b47" providerId="ADAL" clId="{6295BD38-BBB5-4519-B75D-27F66073E036}" dt="2021-03-11T04:15:24.299" v="106" actId="47"/>
        <pc:sldMkLst>
          <pc:docMk/>
          <pc:sldMk cId="723901272" sldId="641"/>
        </pc:sldMkLst>
        <pc:spChg chg="mod">
          <ac:chgData name="Zhao Jin" userId="cd05a825-544c-438a-9ba1-08e63db50b47" providerId="ADAL" clId="{6295BD38-BBB5-4519-B75D-27F66073E036}" dt="2021-03-10T03:44:06.502" v="20"/>
          <ac:spMkLst>
            <pc:docMk/>
            <pc:sldMk cId="723901272" sldId="641"/>
            <ac:spMk id="7" creationId="{00000000-0000-0000-0000-000000000000}"/>
          </ac:spMkLst>
        </pc:spChg>
      </pc:sldChg>
      <pc:sldChg chg="addSp delSp modSp add mod">
        <pc:chgData name="Zhao Jin" userId="cd05a825-544c-438a-9ba1-08e63db50b47" providerId="ADAL" clId="{6295BD38-BBB5-4519-B75D-27F66073E036}" dt="2021-03-11T06:00:59.826" v="6307" actId="404"/>
        <pc:sldMkLst>
          <pc:docMk/>
          <pc:sldMk cId="1840326143" sldId="642"/>
        </pc:sldMkLst>
        <pc:spChg chg="add mod">
          <ac:chgData name="Zhao Jin" userId="cd05a825-544c-438a-9ba1-08e63db50b47" providerId="ADAL" clId="{6295BD38-BBB5-4519-B75D-27F66073E036}" dt="2021-03-11T06:00:59.826" v="6307" actId="404"/>
          <ac:spMkLst>
            <pc:docMk/>
            <pc:sldMk cId="1840326143" sldId="642"/>
            <ac:spMk id="6" creationId="{367E46BA-E5C4-4A53-9CBF-B16B087053C2}"/>
          </ac:spMkLst>
        </pc:spChg>
        <pc:spChg chg="del">
          <ac:chgData name="Zhao Jin" userId="cd05a825-544c-438a-9ba1-08e63db50b47" providerId="ADAL" clId="{6295BD38-BBB5-4519-B75D-27F66073E036}" dt="2021-03-11T05:55:28.964" v="5634" actId="478"/>
          <ac:spMkLst>
            <pc:docMk/>
            <pc:sldMk cId="1840326143" sldId="642"/>
            <ac:spMk id="208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5:55:26.812" v="5633" actId="20577"/>
          <ac:spMkLst>
            <pc:docMk/>
            <pc:sldMk cId="1840326143" sldId="642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6295BD38-BBB5-4519-B75D-27F66073E036}" dt="2021-03-11T04:15:24.299" v="106" actId="47"/>
        <pc:sldMkLst>
          <pc:docMk/>
          <pc:sldMk cId="4089006062" sldId="642"/>
        </pc:sldMkLst>
        <pc:spChg chg="mod">
          <ac:chgData name="Zhao Jin" userId="cd05a825-544c-438a-9ba1-08e63db50b47" providerId="ADAL" clId="{6295BD38-BBB5-4519-B75D-27F66073E036}" dt="2021-03-10T03:44:06.502" v="20"/>
          <ac:spMkLst>
            <pc:docMk/>
            <pc:sldMk cId="4089006062" sldId="642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6295BD38-BBB5-4519-B75D-27F66073E036}" dt="2021-03-11T04:15:24.299" v="106" actId="47"/>
        <pc:sldMkLst>
          <pc:docMk/>
          <pc:sldMk cId="1514327557" sldId="643"/>
        </pc:sldMkLst>
        <pc:spChg chg="mod">
          <ac:chgData name="Zhao Jin" userId="cd05a825-544c-438a-9ba1-08e63db50b47" providerId="ADAL" clId="{6295BD38-BBB5-4519-B75D-27F66073E036}" dt="2021-03-10T03:44:06.502" v="20"/>
          <ac:spMkLst>
            <pc:docMk/>
            <pc:sldMk cId="1514327557" sldId="643"/>
            <ac:spMk id="7" creationId="{00000000-0000-0000-0000-000000000000}"/>
          </ac:spMkLst>
        </pc:spChg>
      </pc:sldChg>
      <pc:sldMasterChg chg="modSp modSldLayout">
        <pc:chgData name="Zhao Jin" userId="cd05a825-544c-438a-9ba1-08e63db50b47" providerId="ADAL" clId="{6295BD38-BBB5-4519-B75D-27F66073E036}" dt="2021-03-10T03:44:06.502" v="20"/>
        <pc:sldMasterMkLst>
          <pc:docMk/>
          <pc:sldMasterMk cId="0" sldId="2147485087"/>
        </pc:sldMasterMkLst>
        <pc:spChg chg="mod">
          <ac:chgData name="Zhao Jin" userId="cd05a825-544c-438a-9ba1-08e63db50b47" providerId="ADAL" clId="{6295BD38-BBB5-4519-B75D-27F66073E036}" dt="2021-03-10T03:44:06.502" v="20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6295BD38-BBB5-4519-B75D-27F66073E036}" dt="2021-03-10T03:44:06.502" v="20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6295BD38-BBB5-4519-B75D-27F66073E036}" dt="2021-03-10T03:44:06.502" v="20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6295BD38-BBB5-4519-B75D-27F66073E036}" dt="2021-03-10T03:44:06.502" v="20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6295BD38-BBB5-4519-B75D-27F66073E036}" dt="2021-03-10T03:44:06.502" v="20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6295BD38-BBB5-4519-B75D-27F66073E036}" dt="2021-03-10T03:44:06.502" v="20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6295BD38-BBB5-4519-B75D-27F66073E036}" dt="2021-03-10T03:44:06.502" v="20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6295BD38-BBB5-4519-B75D-27F66073E036}" dt="2021-03-10T03:44:06.502" v="20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6295BD38-BBB5-4519-B75D-27F66073E036}" dt="2021-03-10T03:44:06.502" v="20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6295BD38-BBB5-4519-B75D-27F66073E036}" dt="2021-03-10T03:44:06.502" v="20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6295BD38-BBB5-4519-B75D-27F66073E036}" dt="2021-03-10T03:44:06.502" v="20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6295BD38-BBB5-4519-B75D-27F66073E036}" dt="2021-03-10T03:44:06.502" v="20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6295BD38-BBB5-4519-B75D-27F66073E036}" dt="2021-03-10T03:44:06.502" v="20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6295BD38-BBB5-4519-B75D-27F66073E036}" dt="2021-03-10T03:44:06.502" v="20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6295BD38-BBB5-4519-B75D-27F66073E036}" dt="2021-03-10T03:44:06.502" v="20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6295BD38-BBB5-4519-B75D-27F66073E036}" dt="2021-03-10T03:44:06.502" v="20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6295BD38-BBB5-4519-B75D-27F66073E036}" dt="2021-03-10T03:44:06.502" v="20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6295BD38-BBB5-4519-B75D-27F66073E036}" dt="2021-03-10T03:44:06.502" v="20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6295BD38-BBB5-4519-B75D-27F66073E036}" dt="2021-03-10T03:44:06.502" v="20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6295BD38-BBB5-4519-B75D-27F66073E036}" dt="2021-03-10T03:44:06.502" v="20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6295BD38-BBB5-4519-B75D-27F66073E036}" dt="2021-03-10T03:44:06.502" v="20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6295BD38-BBB5-4519-B75D-27F66073E036}" dt="2021-03-10T03:44:06.502" v="20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6295BD38-BBB5-4519-B75D-27F66073E036}" dt="2021-03-10T03:44:06.502" v="20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CD38D953-E846-244A-835A-192CE52710D4}"/>
    <pc:docChg chg="undo custSel addSld delSld modSld">
      <pc:chgData name="Zhao Jin" userId="cd05a825-544c-438a-9ba1-08e63db50b47" providerId="ADAL" clId="{CD38D953-E846-244A-835A-192CE52710D4}" dt="2021-01-25T03:26:17.801" v="482" actId="20577"/>
      <pc:docMkLst>
        <pc:docMk/>
      </pc:docMkLst>
      <pc:sldChg chg="modSp addAnim delAnim modAnim">
        <pc:chgData name="Zhao Jin" userId="cd05a825-544c-438a-9ba1-08e63db50b47" providerId="ADAL" clId="{CD38D953-E846-244A-835A-192CE52710D4}" dt="2021-01-25T03:18:14.928" v="172"/>
        <pc:sldMkLst>
          <pc:docMk/>
          <pc:sldMk cId="1311126165" sldId="485"/>
        </pc:sldMkLst>
        <pc:spChg chg="mod">
          <ac:chgData name="Zhao Jin" userId="cd05a825-544c-438a-9ba1-08e63db50b47" providerId="ADAL" clId="{CD38D953-E846-244A-835A-192CE52710D4}" dt="2021-01-25T03:16:30.240" v="159" actId="20577"/>
          <ac:spMkLst>
            <pc:docMk/>
            <pc:sldMk cId="1311126165" sldId="485"/>
            <ac:spMk id="11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2" creationId="{149FB3A4-124F-4FB3-9CA1-6EA45A21DCBC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3" creationId="{24ED3F77-DB19-42FF-90A5-6260114FAC12}"/>
          </ac:spMkLst>
        </pc:spChg>
      </pc:sldChg>
      <pc:sldChg chg="modSp">
        <pc:chgData name="Zhao Jin" userId="cd05a825-544c-438a-9ba1-08e63db50b47" providerId="ADAL" clId="{CD38D953-E846-244A-835A-192CE52710D4}" dt="2021-01-25T03:08:51.440" v="84" actId="20577"/>
        <pc:sldMkLst>
          <pc:docMk/>
          <pc:sldMk cId="901453530" sldId="546"/>
        </pc:sldMkLst>
        <pc:spChg chg="mod">
          <ac:chgData name="Zhao Jin" userId="cd05a825-544c-438a-9ba1-08e63db50b47" providerId="ADAL" clId="{CD38D953-E846-244A-835A-192CE52710D4}" dt="2021-01-25T03:08:51.440" v="84" actId="20577"/>
          <ac:spMkLst>
            <pc:docMk/>
            <pc:sldMk cId="901453530" sldId="546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1:48.514" v="112" actId="207"/>
        <pc:sldMkLst>
          <pc:docMk/>
          <pc:sldMk cId="884841463" sldId="547"/>
        </pc:sldMkLst>
        <pc:spChg chg="mod">
          <ac:chgData name="Zhao Jin" userId="cd05a825-544c-438a-9ba1-08e63db50b47" providerId="ADAL" clId="{CD38D953-E846-244A-835A-192CE52710D4}" dt="2021-01-25T03:11:48.514" v="112" actId="207"/>
          <ac:spMkLst>
            <pc:docMk/>
            <pc:sldMk cId="884841463" sldId="547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0:55.270" v="107" actId="20577"/>
        <pc:sldMkLst>
          <pc:docMk/>
          <pc:sldMk cId="1617257579" sldId="548"/>
        </pc:sldMkLst>
        <pc:spChg chg="mod">
          <ac:chgData name="Zhao Jin" userId="cd05a825-544c-438a-9ba1-08e63db50b47" providerId="ADAL" clId="{CD38D953-E846-244A-835A-192CE52710D4}" dt="2021-01-25T03:10:55.270" v="107" actId="20577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09:46.206" v="102" actId="1035"/>
          <ac:spMkLst>
            <pc:docMk/>
            <pc:sldMk cId="1617257579" sldId="548"/>
            <ac:spMk id="9" creationId="{00000000-0000-0000-0000-000000000000}"/>
          </ac:spMkLst>
        </pc:spChg>
      </pc:sldChg>
      <pc:sldChg chg="addSp delSp modSp delAnim modAnim">
        <pc:chgData name="Zhao Jin" userId="cd05a825-544c-438a-9ba1-08e63db50b47" providerId="ADAL" clId="{CD38D953-E846-244A-835A-192CE52710D4}" dt="2021-01-25T03:24:05.008" v="382"/>
        <pc:sldMkLst>
          <pc:docMk/>
          <pc:sldMk cId="3394924879" sldId="549"/>
        </pc:sldMkLst>
        <pc:spChg chg="mod">
          <ac:chgData name="Zhao Jin" userId="cd05a825-544c-438a-9ba1-08e63db50b47" providerId="ADAL" clId="{CD38D953-E846-244A-835A-192CE52710D4}" dt="2021-01-25T02:21:10.043" v="62" actId="20577"/>
          <ac:spMkLst>
            <pc:docMk/>
            <pc:sldMk cId="3394924879" sldId="549"/>
            <ac:spMk id="10" creationId="{00000000-0000-0000-0000-000000000000}"/>
          </ac:spMkLst>
        </pc:spChg>
        <pc:spChg chg="add mod">
          <ac:chgData name="Zhao Jin" userId="cd05a825-544c-438a-9ba1-08e63db50b47" providerId="ADAL" clId="{CD38D953-E846-244A-835A-192CE52710D4}" dt="2021-01-25T03:23:28.207" v="376" actId="1076"/>
          <ac:spMkLst>
            <pc:docMk/>
            <pc:sldMk cId="3394924879" sldId="549"/>
            <ac:spMk id="11" creationId="{CF30CDDD-4206-994C-A14B-ADCEC7C6B094}"/>
          </ac:spMkLst>
        </pc:spChg>
        <pc:picChg chg="del">
          <ac:chgData name="Zhao Jin" userId="cd05a825-544c-438a-9ba1-08e63db50b47" providerId="ADAL" clId="{CD38D953-E846-244A-835A-192CE52710D4}" dt="2021-01-25T03:15:27.398" v="115" actId="478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CD38D953-E846-244A-835A-192CE52710D4}" dt="2021-01-25T03:23:34.931" v="378" actId="1076"/>
          <ac:picMkLst>
            <pc:docMk/>
            <pc:sldMk cId="3394924879" sldId="549"/>
            <ac:picMk id="16" creationId="{1AA83BD7-4016-DB49-B6DC-C69FB6894961}"/>
          </ac:picMkLst>
        </pc:picChg>
      </pc:sldChg>
      <pc:sldChg chg="addSp delSp modSp addAnim delAnim modAnim">
        <pc:chgData name="Zhao Jin" userId="cd05a825-544c-438a-9ba1-08e63db50b47" providerId="ADAL" clId="{CD38D953-E846-244A-835A-192CE52710D4}" dt="2021-01-25T03:26:17.801" v="482" actId="20577"/>
        <pc:sldMkLst>
          <pc:docMk/>
          <pc:sldMk cId="784668950" sldId="550"/>
        </pc:sldMkLst>
        <pc:spChg chg="add del">
          <ac:chgData name="Zhao Jin" userId="cd05a825-544c-438a-9ba1-08e63db50b47" providerId="ADAL" clId="{CD38D953-E846-244A-835A-192CE52710D4}" dt="2021-01-25T03:03:03.116" v="66" actId="478"/>
          <ac:spMkLst>
            <pc:docMk/>
            <pc:sldMk cId="784668950" sldId="550"/>
            <ac:spMk id="8" creationId="{9BA3CD25-E0A6-43C6-ACBF-2582BD134206}"/>
          </ac:spMkLst>
        </pc:spChg>
        <pc:spChg chg="add del">
          <ac:chgData name="Zhao Jin" userId="cd05a825-544c-438a-9ba1-08e63db50b47" providerId="ADAL" clId="{CD38D953-E846-244A-835A-192CE52710D4}" dt="2021-01-25T03:03:02.420" v="65"/>
          <ac:spMkLst>
            <pc:docMk/>
            <pc:sldMk cId="784668950" sldId="550"/>
            <ac:spMk id="9" creationId="{512F67EF-C498-8D43-817A-42B6CE524F76}"/>
          </ac:spMkLst>
        </pc:spChg>
        <pc:spChg chg="add del mod">
          <ac:chgData name="Zhao Jin" userId="cd05a825-544c-438a-9ba1-08e63db50b47" providerId="ADAL" clId="{CD38D953-E846-244A-835A-192CE52710D4}" dt="2021-01-25T03:26:17.801" v="482" actId="20577"/>
          <ac:spMkLst>
            <pc:docMk/>
            <pc:sldMk cId="784668950" sldId="550"/>
            <ac:spMk id="10" creationId="{00000000-0000-0000-0000-000000000000}"/>
          </ac:spMkLst>
        </pc:spChg>
      </pc:sldChg>
      <pc:sldChg chg="addSp delSp modSp add del addAnim delAnim">
        <pc:chgData name="Zhao Jin" userId="cd05a825-544c-438a-9ba1-08e63db50b47" providerId="ADAL" clId="{CD38D953-E846-244A-835A-192CE52710D4}" dt="2021-01-25T03:08:44.385" v="80" actId="2696"/>
        <pc:sldMkLst>
          <pc:docMk/>
          <pc:sldMk cId="335305844" sldId="551"/>
        </pc:sldMkLst>
        <pc:spChg chg="add del">
          <ac:chgData name="Zhao Jin" userId="cd05a825-544c-438a-9ba1-08e63db50b47" providerId="ADAL" clId="{CD38D953-E846-244A-835A-192CE52710D4}" dt="2021-01-25T03:08:18.867" v="70"/>
          <ac:spMkLst>
            <pc:docMk/>
            <pc:sldMk cId="335305844" sldId="551"/>
            <ac:spMk id="2" creationId="{DC3EBD9F-7043-2B4B-93E2-27FFDA9DBEA2}"/>
          </ac:spMkLst>
        </pc:spChg>
        <pc:spChg chg="add del mod">
          <ac:chgData name="Zhao Jin" userId="cd05a825-544c-438a-9ba1-08e63db50b47" providerId="ADAL" clId="{CD38D953-E846-244A-835A-192CE52710D4}" dt="2021-01-25T03:08:32.511" v="77" actId="14100"/>
          <ac:spMkLst>
            <pc:docMk/>
            <pc:sldMk cId="335305844" sldId="551"/>
            <ac:spMk id="9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0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1" creationId="{D0457CA0-460D-4546-82C4-4CDEB1E2F62C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4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5" creationId="{7EB43FB0-D261-4751-8823-0A4CC64F83DB}"/>
          </ac:spMkLst>
        </pc:spChg>
        <pc:spChg chg="add del mod">
          <ac:chgData name="Zhao Jin" userId="cd05a825-544c-438a-9ba1-08e63db50b47" providerId="ADAL" clId="{CD38D953-E846-244A-835A-192CE52710D4}" dt="2021-01-25T03:08:37.712" v="79" actId="20577"/>
          <ac:spMkLst>
            <pc:docMk/>
            <pc:sldMk cId="335305844" sldId="551"/>
            <ac:spMk id="17" creationId="{196941FF-7411-441D-AE2E-5CF96E80B024}"/>
          </ac:spMkLst>
        </pc:spChg>
        <pc:spChg chg="add del">
          <ac:chgData name="Zhao Jin" userId="cd05a825-544c-438a-9ba1-08e63db50b47" providerId="ADAL" clId="{CD38D953-E846-244A-835A-192CE52710D4}" dt="2021-01-25T03:08:22.144" v="71" actId="478"/>
          <ac:spMkLst>
            <pc:docMk/>
            <pc:sldMk cId="335305844" sldId="551"/>
            <ac:spMk id="18" creationId="{FC6CF3F5-B435-44FE-A32E-F676476A0C6D}"/>
          </ac:spMkLst>
        </pc:spChg>
      </pc:sldChg>
    </pc:docChg>
  </pc:docChgLst>
  <pc:docChgLst>
    <pc:chgData name="Zhao Jin" userId="cd05a825-544c-438a-9ba1-08e63db50b47" providerId="ADAL" clId="{28AEA613-C2D1-4884-898F-364599B60A84}"/>
    <pc:docChg chg="undo custSel addSld delSld modSld sldOrd">
      <pc:chgData name="Zhao Jin" userId="cd05a825-544c-438a-9ba1-08e63db50b47" providerId="ADAL" clId="{28AEA613-C2D1-4884-898F-364599B60A84}" dt="2021-03-08T05:35:17.057" v="4597" actId="1076"/>
      <pc:docMkLst>
        <pc:docMk/>
      </pc:docMkLst>
      <pc:sldChg chg="modSp mod">
        <pc:chgData name="Zhao Jin" userId="cd05a825-544c-438a-9ba1-08e63db50b47" providerId="ADAL" clId="{28AEA613-C2D1-4884-898F-364599B60A84}" dt="2021-03-08T05:14:40.845" v="4350" actId="20577"/>
        <pc:sldMkLst>
          <pc:docMk/>
          <pc:sldMk cId="2438607696" sldId="468"/>
        </pc:sldMkLst>
        <pc:spChg chg="mod">
          <ac:chgData name="Zhao Jin" userId="cd05a825-544c-438a-9ba1-08e63db50b47" providerId="ADAL" clId="{28AEA613-C2D1-4884-898F-364599B60A84}" dt="2021-03-02T06:39:28.073" v="34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8T05:14:40.845" v="4350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mod">
        <pc:chgData name="Zhao Jin" userId="cd05a825-544c-438a-9ba1-08e63db50b47" providerId="ADAL" clId="{28AEA613-C2D1-4884-898F-364599B60A84}" dt="2021-03-02T10:06:02.574" v="4181" actId="20577"/>
        <pc:sldMkLst>
          <pc:docMk/>
          <pc:sldMk cId="1067695719" sldId="526"/>
        </pc:sldMkLst>
        <pc:spChg chg="mod">
          <ac:chgData name="Zhao Jin" userId="cd05a825-544c-438a-9ba1-08e63db50b47" providerId="ADAL" clId="{28AEA613-C2D1-4884-898F-364599B60A84}" dt="2021-03-02T10:06:02.574" v="4181" actId="20577"/>
          <ac:spMkLst>
            <pc:docMk/>
            <pc:sldMk cId="1067695719" sldId="526"/>
            <ac:spMk id="13" creationId="{00000000-0000-0000-0000-000000000000}"/>
          </ac:spMkLst>
        </pc:spChg>
      </pc:sldChg>
      <pc:sldChg chg="del">
        <pc:chgData name="Zhao Jin" userId="cd05a825-544c-438a-9ba1-08e63db50b47" providerId="ADAL" clId="{28AEA613-C2D1-4884-898F-364599B60A84}" dt="2021-03-02T06:42:03.057" v="96" actId="47"/>
        <pc:sldMkLst>
          <pc:docMk/>
          <pc:sldMk cId="2573090601" sldId="546"/>
        </pc:sldMkLst>
      </pc:sldChg>
      <pc:sldChg chg="addSp delSp modSp mod ord delAnim modAnim">
        <pc:chgData name="Zhao Jin" userId="cd05a825-544c-438a-9ba1-08e63db50b47" providerId="ADAL" clId="{28AEA613-C2D1-4884-898F-364599B60A84}" dt="2021-03-08T05:32:40.765" v="4519" actId="20577"/>
        <pc:sldMkLst>
          <pc:docMk/>
          <pc:sldMk cId="1427618944" sldId="553"/>
        </pc:sldMkLst>
        <pc:spChg chg="add del">
          <ac:chgData name="Zhao Jin" userId="cd05a825-544c-438a-9ba1-08e63db50b47" providerId="ADAL" clId="{28AEA613-C2D1-4884-898F-364599B60A84}" dt="2021-03-02T06:54:00.508" v="631"/>
          <ac:spMkLst>
            <pc:docMk/>
            <pc:sldMk cId="1427618944" sldId="553"/>
            <ac:spMk id="2" creationId="{C1FB9B66-8632-4113-BCCE-A72E6162D5F7}"/>
          </ac:spMkLst>
        </pc:spChg>
        <pc:spChg chg="mod">
          <ac:chgData name="Zhao Jin" userId="cd05a825-544c-438a-9ba1-08e63db50b47" providerId="ADAL" clId="{28AEA613-C2D1-4884-898F-364599B60A84}" dt="2021-03-08T05:32:40.765" v="4519" actId="20577"/>
          <ac:spMkLst>
            <pc:docMk/>
            <pc:sldMk cId="1427618944" sldId="553"/>
            <ac:spMk id="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0" creationId="{D152B3CB-3A18-4904-B92B-10421E2CF44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1" creationId="{518EA1C5-C26B-4C75-8BA5-D5CB66F74A0E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3" creationId="{AFC19333-5980-4F3B-A9D6-4C44C6ADB80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4" creationId="{13C4F959-C463-4D51-9AA3-643FAC81E97E}"/>
          </ac:spMkLst>
        </pc:spChg>
        <pc:spChg chg="add del mod">
          <ac:chgData name="Zhao Jin" userId="cd05a825-544c-438a-9ba1-08e63db50b47" providerId="ADAL" clId="{28AEA613-C2D1-4884-898F-364599B60A84}" dt="2021-03-02T09:10:25.278" v="1670" actId="478"/>
          <ac:spMkLst>
            <pc:docMk/>
            <pc:sldMk cId="1427618944" sldId="553"/>
            <ac:spMk id="16" creationId="{4F21EA87-6702-4532-BBFE-929F69F022C5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7" creationId="{9BEB6C85-479A-4BE9-8BA4-DB3AC5A607C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8" creationId="{9000E7BE-8527-4532-AA43-010C42C6CD73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9" creationId="{03877E7A-C2FA-4A59-A414-3C95F6BC432E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20" creationId="{8F0E57E9-A1B5-4D6E-ABB5-128789B1CF5C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3" creationId="{22298A66-6762-44D2-BB8C-0FE8DBF3ACE8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4" creationId="{454827C3-786A-4EF6-A272-E17B6ABB4342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5" creationId="{54017296-1889-44BC-B87F-B7DE2D76A9BD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6" creationId="{C92992AA-7596-4AB7-9023-D40BB0B80BBB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7" creationId="{DC72BAB7-1606-4B2B-A955-8A472E1E4629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8" creationId="{A8D43305-436F-4BCB-ACF0-945EC8A7AC47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9" creationId="{05ADEF97-EC53-4BD2-8F9E-B23D11E6B40F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0" creationId="{CEB672D7-62A0-4496-80C5-2665B71692E7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3" creationId="{3EF20CAD-6275-4A0E-98E8-52E54F6DB900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4" creationId="{6A5CF40F-4727-47D4-8011-EC4DE95B0712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5" creationId="{C29510BF-C662-4586-A043-58B74944C0E6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6" creationId="{DBB1A692-C5E1-4B9A-9E58-67F43052F6E1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7" creationId="{70F3E19A-F052-44DF-A033-8A3222B886DD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8" creationId="{B7C4FB1C-FBD3-4D35-B3BA-79FBA2F48E38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9" creationId="{DDA7AB57-FBF8-41B0-8B0C-91B4E5C699D7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0" creationId="{693C0CBD-4038-4254-954C-680F23DE573E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1" creationId="{16E08692-B114-482D-9DC5-1ECD5A46A9CE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2" creationId="{F43FB41C-16E3-4D44-A8D4-568E118FFC20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3" creationId="{981FF9BA-1493-4C20-9266-E04DF5ECD4E1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4" creationId="{352EF95A-C711-44BD-8C5C-A1DEB15E8555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5" creationId="{7A7DC9AC-5945-4F4A-B96F-782DF98D65AA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6" creationId="{5B792E59-7CC0-4CA2-843A-8D760AEF147C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7" creationId="{058CC6DA-7218-4087-9B5E-D7E377BF6EAA}"/>
          </ac:spMkLst>
        </pc:spChg>
        <pc:spChg chg="add del mod">
          <ac:chgData name="Zhao Jin" userId="cd05a825-544c-438a-9ba1-08e63db50b47" providerId="ADAL" clId="{28AEA613-C2D1-4884-898F-364599B60A84}" dt="2021-03-02T06:47:23.449" v="327" actId="478"/>
          <ac:spMkLst>
            <pc:docMk/>
            <pc:sldMk cId="1427618944" sldId="553"/>
            <ac:spMk id="48" creationId="{A5520FF6-E3C0-4AFC-A62E-5132CDA32A5A}"/>
          </ac:spMkLst>
        </pc:spChg>
        <pc:spChg chg="add del mod">
          <ac:chgData name="Zhao Jin" userId="cd05a825-544c-438a-9ba1-08e63db50b47" providerId="ADAL" clId="{28AEA613-C2D1-4884-898F-364599B60A84}" dt="2021-03-02T06:47:23.449" v="327" actId="478"/>
          <ac:spMkLst>
            <pc:docMk/>
            <pc:sldMk cId="1427618944" sldId="553"/>
            <ac:spMk id="49" creationId="{086D2E6B-151F-494B-B74F-D5EDEB5DB999}"/>
          </ac:spMkLst>
        </pc:spChg>
        <pc:spChg chg="add del mod">
          <ac:chgData name="Zhao Jin" userId="cd05a825-544c-438a-9ba1-08e63db50b47" providerId="ADAL" clId="{28AEA613-C2D1-4884-898F-364599B60A84}" dt="2021-03-02T06:47:23.449" v="327" actId="478"/>
          <ac:spMkLst>
            <pc:docMk/>
            <pc:sldMk cId="1427618944" sldId="553"/>
            <ac:spMk id="50" creationId="{864594A5-AA44-4250-9582-329B383829D2}"/>
          </ac:spMkLst>
        </pc:spChg>
        <pc:spChg chg="add mod">
          <ac:chgData name="Zhao Jin" userId="cd05a825-544c-438a-9ba1-08e63db50b47" providerId="ADAL" clId="{28AEA613-C2D1-4884-898F-364599B60A84}" dt="2021-03-02T09:29:30.885" v="2604" actId="20577"/>
          <ac:spMkLst>
            <pc:docMk/>
            <pc:sldMk cId="1427618944" sldId="553"/>
            <ac:spMk id="51" creationId="{090D74B1-CF3A-4E44-A9AC-F1C0303D3547}"/>
          </ac:spMkLst>
        </pc:spChg>
        <pc:spChg chg="add mod">
          <ac:chgData name="Zhao Jin" userId="cd05a825-544c-438a-9ba1-08e63db50b47" providerId="ADAL" clId="{28AEA613-C2D1-4884-898F-364599B60A84}" dt="2021-03-02T09:10:38.769" v="1726" actId="1035"/>
          <ac:spMkLst>
            <pc:docMk/>
            <pc:sldMk cId="1427618944" sldId="553"/>
            <ac:spMk id="52" creationId="{396A2377-01AA-47A9-823F-09EED46E65DB}"/>
          </ac:spMkLst>
        </pc:spChg>
        <pc:spChg chg="add del mod">
          <ac:chgData name="Zhao Jin" userId="cd05a825-544c-438a-9ba1-08e63db50b47" providerId="ADAL" clId="{28AEA613-C2D1-4884-898F-364599B60A84}" dt="2021-03-02T09:21:10.463" v="2119"/>
          <ac:spMkLst>
            <pc:docMk/>
            <pc:sldMk cId="1427618944" sldId="553"/>
            <ac:spMk id="53" creationId="{892CC637-C9ED-47CF-95D8-84CA3EEF147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84" creationId="{C4E05674-68A2-0D4E-8B47-F7A2C6A6B76F}"/>
          </ac:spMkLst>
        </pc:spChg>
        <pc:spChg chg="mod">
          <ac:chgData name="Zhao Jin" userId="cd05a825-544c-438a-9ba1-08e63db50b47" providerId="ADAL" clId="{28AEA613-C2D1-4884-898F-364599B60A84}" dt="2021-03-02T06:47:30.419" v="353" actId="20577"/>
          <ac:spMkLst>
            <pc:docMk/>
            <pc:sldMk cId="1427618944" sldId="553"/>
            <ac:spMk id="14338" creationId="{00000000-0000-0000-0000-000000000000}"/>
          </ac:spMkLst>
        </pc:spChg>
        <pc:grpChg chg="add del mod">
          <ac:chgData name="Zhao Jin" userId="cd05a825-544c-438a-9ba1-08e63db50b47" providerId="ADAL" clId="{28AEA613-C2D1-4884-898F-364599B60A84}" dt="2021-03-02T06:47:23.449" v="327" actId="478"/>
          <ac:grpSpMkLst>
            <pc:docMk/>
            <pc:sldMk cId="1427618944" sldId="553"/>
            <ac:grpSpMk id="21" creationId="{DFB1280E-6529-4436-A768-59BE0EE289A6}"/>
          </ac:grpSpMkLst>
        </pc:grpChg>
        <pc:grpChg chg="mod">
          <ac:chgData name="Zhao Jin" userId="cd05a825-544c-438a-9ba1-08e63db50b47" providerId="ADAL" clId="{28AEA613-C2D1-4884-898F-364599B60A84}" dt="2021-03-02T06:45:21.125" v="199"/>
          <ac:grpSpMkLst>
            <pc:docMk/>
            <pc:sldMk cId="1427618944" sldId="553"/>
            <ac:grpSpMk id="22" creationId="{3BCA8796-759D-4A26-9299-91342119DC37}"/>
          </ac:grpSpMkLst>
        </pc:grpChg>
        <pc:grpChg chg="mod">
          <ac:chgData name="Zhao Jin" userId="cd05a825-544c-438a-9ba1-08e63db50b47" providerId="ADAL" clId="{28AEA613-C2D1-4884-898F-364599B60A84}" dt="2021-03-02T06:45:21.125" v="199"/>
          <ac:grpSpMkLst>
            <pc:docMk/>
            <pc:sldMk cId="1427618944" sldId="553"/>
            <ac:grpSpMk id="31" creationId="{F5C13492-98DC-48BC-9E9E-AC5AA3C3F62F}"/>
          </ac:grpSpMkLst>
        </pc:grpChg>
        <pc:grpChg chg="mod">
          <ac:chgData name="Zhao Jin" userId="cd05a825-544c-438a-9ba1-08e63db50b47" providerId="ADAL" clId="{28AEA613-C2D1-4884-898F-364599B60A84}" dt="2021-03-02T06:45:21.125" v="199"/>
          <ac:grpSpMkLst>
            <pc:docMk/>
            <pc:sldMk cId="1427618944" sldId="553"/>
            <ac:grpSpMk id="32" creationId="{C32E66EE-5BCA-4630-92FA-97D196ADF071}"/>
          </ac:grpSpMkLst>
        </pc:grpChg>
        <pc:picChg chg="del">
          <ac:chgData name="Zhao Jin" userId="cd05a825-544c-438a-9ba1-08e63db50b47" providerId="ADAL" clId="{28AEA613-C2D1-4884-898F-364599B60A84}" dt="2021-03-02T06:44:57.178" v="198" actId="478"/>
          <ac:picMkLst>
            <pc:docMk/>
            <pc:sldMk cId="1427618944" sldId="553"/>
            <ac:picMk id="15" creationId="{948B0BCC-4DCF-4EC6-AB46-2992AF6D87BD}"/>
          </ac:picMkLst>
        </pc:picChg>
      </pc:sldChg>
      <pc:sldChg chg="addSp delSp modSp del mod delAnim modAnim">
        <pc:chgData name="Zhao Jin" userId="cd05a825-544c-438a-9ba1-08e63db50b47" providerId="ADAL" clId="{28AEA613-C2D1-4884-898F-364599B60A84}" dt="2021-03-02T09:52:23.858" v="3320" actId="47"/>
        <pc:sldMkLst>
          <pc:docMk/>
          <pc:sldMk cId="1094276337" sldId="601"/>
        </pc:sldMkLst>
        <pc:spChg chg="mod">
          <ac:chgData name="Zhao Jin" userId="cd05a825-544c-438a-9ba1-08e63db50b47" providerId="ADAL" clId="{28AEA613-C2D1-4884-898F-364599B60A84}" dt="2021-03-02T09:36:04.103" v="3194" actId="404"/>
          <ac:spMkLst>
            <pc:docMk/>
            <pc:sldMk cId="1094276337" sldId="601"/>
            <ac:spMk id="8" creationId="{00000000-0000-0000-0000-000000000000}"/>
          </ac:spMkLst>
        </pc:spChg>
        <pc:spChg chg="add mod">
          <ac:chgData name="Zhao Jin" userId="cd05a825-544c-438a-9ba1-08e63db50b47" providerId="ADAL" clId="{28AEA613-C2D1-4884-898F-364599B60A84}" dt="2021-03-02T09:35:51.290" v="3178" actId="1035"/>
          <ac:spMkLst>
            <pc:docMk/>
            <pc:sldMk cId="1094276337" sldId="601"/>
            <ac:spMk id="11" creationId="{6719DA3F-9CE1-4733-A287-6E9A20182AD7}"/>
          </ac:spMkLst>
        </pc:spChg>
        <pc:spChg chg="add mod">
          <ac:chgData name="Zhao Jin" userId="cd05a825-544c-438a-9ba1-08e63db50b47" providerId="ADAL" clId="{28AEA613-C2D1-4884-898F-364599B60A84}" dt="2021-03-02T09:47:19.238" v="3245" actId="207"/>
          <ac:spMkLst>
            <pc:docMk/>
            <pc:sldMk cId="1094276337" sldId="601"/>
            <ac:spMk id="13" creationId="{A50B3E19-4DA7-438D-917E-EFF23F09F022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14" creationId="{B016A08C-EF44-41F4-84F8-576FCA203E15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15" creationId="{089ECE0A-4E20-4CEA-8F03-97F6A2A532A0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17" creationId="{2828DA0C-19A7-410C-8103-5115F757EF63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18" creationId="{6E78F201-C496-4C53-8ED8-A3E8332502FC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19" creationId="{68B14AF0-E3B4-4A33-9305-A825240C863F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0" creationId="{3CAAB997-0E5E-4B35-B5C7-ADBB88AC1665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1" creationId="{52A04AF7-3354-4D1A-9F18-2570E7BBFFB3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2" creationId="{DBE498BD-06A7-4730-93E0-0312A31C2562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3" creationId="{99CC0FEE-3156-47B9-AF77-F610E7737593}"/>
          </ac:spMkLst>
        </pc:spChg>
        <pc:spChg chg="add mod">
          <ac:chgData name="Zhao Jin" userId="cd05a825-544c-438a-9ba1-08e63db50b47" providerId="ADAL" clId="{28AEA613-C2D1-4884-898F-364599B60A84}" dt="2021-03-02T09:37:23.504" v="3217" actId="20577"/>
          <ac:spMkLst>
            <pc:docMk/>
            <pc:sldMk cId="1094276337" sldId="601"/>
            <ac:spMk id="24" creationId="{1FF96A38-987C-4C97-AB5A-73E1E22BD429}"/>
          </ac:spMkLst>
        </pc:spChg>
        <pc:spChg chg="add mod">
          <ac:chgData name="Zhao Jin" userId="cd05a825-544c-438a-9ba1-08e63db50b47" providerId="ADAL" clId="{28AEA613-C2D1-4884-898F-364599B60A84}" dt="2021-03-02T09:37:36.570" v="3226" actId="20577"/>
          <ac:spMkLst>
            <pc:docMk/>
            <pc:sldMk cId="1094276337" sldId="601"/>
            <ac:spMk id="25" creationId="{C86764DB-3C24-4821-93F4-AD6F9E8789E3}"/>
          </ac:spMkLst>
        </pc:spChg>
        <pc:spChg chg="add mod">
          <ac:chgData name="Zhao Jin" userId="cd05a825-544c-438a-9ba1-08e63db50b47" providerId="ADAL" clId="{28AEA613-C2D1-4884-898F-364599B60A84}" dt="2021-03-02T09:37:38.571" v="3227" actId="20577"/>
          <ac:spMkLst>
            <pc:docMk/>
            <pc:sldMk cId="1094276337" sldId="601"/>
            <ac:spMk id="26" creationId="{3C1F942C-0A84-410E-B22C-3095ABAC9B4D}"/>
          </ac:spMkLst>
        </pc:spChg>
        <pc:spChg chg="add mod">
          <ac:chgData name="Zhao Jin" userId="cd05a825-544c-438a-9ba1-08e63db50b47" providerId="ADAL" clId="{28AEA613-C2D1-4884-898F-364599B60A84}" dt="2021-03-02T09:37:41.355" v="3229" actId="20577"/>
          <ac:spMkLst>
            <pc:docMk/>
            <pc:sldMk cId="1094276337" sldId="601"/>
            <ac:spMk id="27" creationId="{125A92CA-7019-47E4-8517-3B82F7C7A516}"/>
          </ac:spMkLst>
        </pc:spChg>
        <pc:spChg chg="add mod">
          <ac:chgData name="Zhao Jin" userId="cd05a825-544c-438a-9ba1-08e63db50b47" providerId="ADAL" clId="{28AEA613-C2D1-4884-898F-364599B60A84}" dt="2021-03-02T09:37:42.244" v="3230" actId="20577"/>
          <ac:spMkLst>
            <pc:docMk/>
            <pc:sldMk cId="1094276337" sldId="601"/>
            <ac:spMk id="28" creationId="{66D35F89-9AF1-4DF1-8FFE-6733BCD97B51}"/>
          </ac:spMkLst>
        </pc:spChg>
        <pc:spChg chg="add mod">
          <ac:chgData name="Zhao Jin" userId="cd05a825-544c-438a-9ba1-08e63db50b47" providerId="ADAL" clId="{28AEA613-C2D1-4884-898F-364599B60A84}" dt="2021-03-02T09:37:46.504" v="3235" actId="1036"/>
          <ac:spMkLst>
            <pc:docMk/>
            <pc:sldMk cId="1094276337" sldId="601"/>
            <ac:spMk id="29" creationId="{F8803FEC-36F7-405B-A6B6-66CED66EB1A2}"/>
          </ac:spMkLst>
        </pc:spChg>
        <pc:spChg chg="add mod">
          <ac:chgData name="Zhao Jin" userId="cd05a825-544c-438a-9ba1-08e63db50b47" providerId="ADAL" clId="{28AEA613-C2D1-4884-898F-364599B60A84}" dt="2021-03-02T09:37:34.729" v="3224" actId="20577"/>
          <ac:spMkLst>
            <pc:docMk/>
            <pc:sldMk cId="1094276337" sldId="601"/>
            <ac:spMk id="30" creationId="{8B8F3DBF-39EA-4D02-8E85-31E9FC9C1867}"/>
          </ac:spMkLst>
        </pc:spChg>
        <pc:spChg chg="add mod">
          <ac:chgData name="Zhao Jin" userId="cd05a825-544c-438a-9ba1-08e63db50b47" providerId="ADAL" clId="{28AEA613-C2D1-4884-898F-364599B60A84}" dt="2021-03-02T09:37:35.433" v="3225" actId="20577"/>
          <ac:spMkLst>
            <pc:docMk/>
            <pc:sldMk cId="1094276337" sldId="601"/>
            <ac:spMk id="31" creationId="{34812930-20AB-4D9E-9287-AD26D5F93130}"/>
          </ac:spMkLst>
        </pc:spChg>
        <pc:spChg chg="add mod">
          <ac:chgData name="Zhao Jin" userId="cd05a825-544c-438a-9ba1-08e63db50b47" providerId="ADAL" clId="{28AEA613-C2D1-4884-898F-364599B60A84}" dt="2021-03-02T09:37:39.515" v="3228" actId="20577"/>
          <ac:spMkLst>
            <pc:docMk/>
            <pc:sldMk cId="1094276337" sldId="601"/>
            <ac:spMk id="32" creationId="{EF8FF0DC-131C-4D99-A560-45D6E381C8F3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84" creationId="{C4E05674-68A2-0D4E-8B47-F7A2C6A6B76F}"/>
          </ac:spMkLst>
        </pc:spChg>
        <pc:spChg chg="mod">
          <ac:chgData name="Zhao Jin" userId="cd05a825-544c-438a-9ba1-08e63db50b47" providerId="ADAL" clId="{28AEA613-C2D1-4884-898F-364599B60A84}" dt="2021-03-02T09:30:11.237" v="2639" actId="20577"/>
          <ac:spMkLst>
            <pc:docMk/>
            <pc:sldMk cId="1094276337" sldId="601"/>
            <ac:spMk id="14338" creationId="{00000000-0000-0000-0000-000000000000}"/>
          </ac:spMkLst>
        </pc:spChg>
        <pc:picChg chg="del">
          <ac:chgData name="Zhao Jin" userId="cd05a825-544c-438a-9ba1-08e63db50b47" providerId="ADAL" clId="{28AEA613-C2D1-4884-898F-364599B60A84}" dt="2021-03-02T09:30:29.470" v="2640" actId="478"/>
          <ac:picMkLst>
            <pc:docMk/>
            <pc:sldMk cId="1094276337" sldId="601"/>
            <ac:picMk id="16" creationId="{87406D1B-3BF5-4CE3-9EC5-BA19D8E44A88}"/>
          </ac:picMkLst>
        </pc:picChg>
      </pc:sldChg>
      <pc:sldChg chg="addSp delSp modSp del">
        <pc:chgData name="Zhao Jin" userId="cd05a825-544c-438a-9ba1-08e63db50b47" providerId="ADAL" clId="{28AEA613-C2D1-4884-898F-364599B60A84}" dt="2021-03-02T09:47:25.458" v="3246" actId="47"/>
        <pc:sldMkLst>
          <pc:docMk/>
          <pc:sldMk cId="1542002799" sldId="602"/>
        </pc:sldMkLst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9" creationId="{E3999312-E07D-4012-8A78-6AB3E341744C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0" creationId="{B25EC57E-A31C-423A-996D-706BBE123974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1" creationId="{9054FF9B-9182-4E25-A0EC-38A6097B38C9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4" creationId="{D05A9640-8274-4044-A572-8AE2792D350C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5" creationId="{773C8222-2D97-4E01-A3C3-12060D3E7F07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6" creationId="{02D8DBDD-A1DC-4DF5-856D-7F8798DBDECF}"/>
          </ac:spMkLst>
        </pc:spChg>
      </pc:sldChg>
      <pc:sldChg chg="del">
        <pc:chgData name="Zhao Jin" userId="cd05a825-544c-438a-9ba1-08e63db50b47" providerId="ADAL" clId="{28AEA613-C2D1-4884-898F-364599B60A84}" dt="2021-03-02T09:47:26.371" v="3247" actId="47"/>
        <pc:sldMkLst>
          <pc:docMk/>
          <pc:sldMk cId="830535321" sldId="603"/>
        </pc:sldMkLst>
      </pc:sldChg>
      <pc:sldChg chg="delSp modSp add mod">
        <pc:chgData name="Zhao Jin" userId="cd05a825-544c-438a-9ba1-08e63db50b47" providerId="ADAL" clId="{28AEA613-C2D1-4884-898F-364599B60A84}" dt="2021-03-02T10:06:59.744" v="4184" actId="207"/>
        <pc:sldMkLst>
          <pc:docMk/>
          <pc:sldMk cId="1813128722" sldId="617"/>
        </pc:sldMkLst>
        <pc:spChg chg="mod">
          <ac:chgData name="Zhao Jin" userId="cd05a825-544c-438a-9ba1-08e63db50b47" providerId="ADAL" clId="{28AEA613-C2D1-4884-898F-364599B60A84}" dt="2021-03-02T10:06:37.605" v="4183"/>
          <ac:spMkLst>
            <pc:docMk/>
            <pc:sldMk cId="1813128722" sldId="617"/>
            <ac:spMk id="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6:44:45.769" v="197" actId="20577"/>
          <ac:spMkLst>
            <pc:docMk/>
            <pc:sldMk cId="1813128722" sldId="617"/>
            <ac:spMk id="13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10:06:59.744" v="4184" actId="207"/>
          <ac:spMkLst>
            <pc:docMk/>
            <pc:sldMk cId="1813128722" sldId="617"/>
            <ac:spMk id="1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6:40:15.599" v="51" actId="20577"/>
          <ac:spMkLst>
            <pc:docMk/>
            <pc:sldMk cId="1813128722" sldId="617"/>
            <ac:spMk id="1433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6:40:17.342" v="52" actId="478"/>
          <ac:spMkLst>
            <pc:docMk/>
            <pc:sldMk cId="1813128722" sldId="617"/>
            <ac:spMk id="14340" creationId="{00000000-0000-0000-0000-000000000000}"/>
          </ac:spMkLst>
        </pc:spChg>
      </pc:sldChg>
      <pc:sldChg chg="delSp modSp add mod">
        <pc:chgData name="Zhao Jin" userId="cd05a825-544c-438a-9ba1-08e63db50b47" providerId="ADAL" clId="{28AEA613-C2D1-4884-898F-364599B60A84}" dt="2021-03-02T10:06:37.605" v="4183"/>
        <pc:sldMkLst>
          <pc:docMk/>
          <pc:sldMk cId="3454948446" sldId="636"/>
        </pc:sldMkLst>
        <pc:spChg chg="mod">
          <ac:chgData name="Zhao Jin" userId="cd05a825-544c-438a-9ba1-08e63db50b47" providerId="ADAL" clId="{28AEA613-C2D1-4884-898F-364599B60A84}" dt="2021-03-02T10:06:37.605" v="4183"/>
          <ac:spMkLst>
            <pc:docMk/>
            <pc:sldMk cId="3454948446" sldId="636"/>
            <ac:spMk id="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6:39:57.695" v="43" actId="20577"/>
          <ac:spMkLst>
            <pc:docMk/>
            <pc:sldMk cId="3454948446" sldId="636"/>
            <ac:spMk id="1433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6:39:54.462" v="36" actId="478"/>
          <ac:spMkLst>
            <pc:docMk/>
            <pc:sldMk cId="3454948446" sldId="636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28AEA613-C2D1-4884-898F-364599B60A84}" dt="2021-03-08T05:33:23.196" v="4520" actId="404"/>
        <pc:sldMkLst>
          <pc:docMk/>
          <pc:sldMk cId="3737971943" sldId="637"/>
        </pc:sldMkLst>
        <pc:spChg chg="mod">
          <ac:chgData name="Zhao Jin" userId="cd05a825-544c-438a-9ba1-08e63db50b47" providerId="ADAL" clId="{28AEA613-C2D1-4884-898F-364599B60A84}" dt="2021-03-08T05:33:23.196" v="4520" actId="404"/>
          <ac:spMkLst>
            <pc:docMk/>
            <pc:sldMk cId="3737971943" sldId="637"/>
            <ac:spMk id="8" creationId="{00000000-0000-0000-0000-000000000000}"/>
          </ac:spMkLst>
        </pc:spChg>
        <pc:spChg chg="add mod">
          <ac:chgData name="Zhao Jin" userId="cd05a825-544c-438a-9ba1-08e63db50b47" providerId="ADAL" clId="{28AEA613-C2D1-4884-898F-364599B60A84}" dt="2021-03-02T09:19:58.125" v="2098" actId="1036"/>
          <ac:spMkLst>
            <pc:docMk/>
            <pc:sldMk cId="3737971943" sldId="637"/>
            <ac:spMk id="9" creationId="{F5A7F404-20E5-4345-BE6A-452E3CAABE34}"/>
          </ac:spMkLst>
        </pc:spChg>
        <pc:spChg chg="del">
          <ac:chgData name="Zhao Jin" userId="cd05a825-544c-438a-9ba1-08e63db50b47" providerId="ADAL" clId="{28AEA613-C2D1-4884-898F-364599B60A84}" dt="2021-03-02T08:08:50.004" v="1084" actId="478"/>
          <ac:spMkLst>
            <pc:docMk/>
            <pc:sldMk cId="3737971943" sldId="637"/>
            <ac:spMk id="16" creationId="{4F21EA87-6702-4532-BBFE-929F69F022C5}"/>
          </ac:spMkLst>
        </pc:spChg>
        <pc:spChg chg="mod">
          <ac:chgData name="Zhao Jin" userId="cd05a825-544c-438a-9ba1-08e63db50b47" providerId="ADAL" clId="{28AEA613-C2D1-4884-898F-364599B60A84}" dt="2021-03-02T09:29:25.909" v="2602" actId="20577"/>
          <ac:spMkLst>
            <pc:docMk/>
            <pc:sldMk cId="3737971943" sldId="637"/>
            <ac:spMk id="51" creationId="{090D74B1-CF3A-4E44-A9AC-F1C0303D3547}"/>
          </ac:spMkLst>
        </pc:spChg>
        <pc:spChg chg="del mod">
          <ac:chgData name="Zhao Jin" userId="cd05a825-544c-438a-9ba1-08e63db50b47" providerId="ADAL" clId="{28AEA613-C2D1-4884-898F-364599B60A84}" dt="2021-03-02T09:18:25.137" v="1987" actId="478"/>
          <ac:spMkLst>
            <pc:docMk/>
            <pc:sldMk cId="3737971943" sldId="637"/>
            <ac:spMk id="52" creationId="{396A2377-01AA-47A9-823F-09EED46E65DB}"/>
          </ac:spMkLst>
        </pc:spChg>
      </pc:sldChg>
      <pc:sldChg chg="addSp modSp add del mod modAnim">
        <pc:chgData name="Zhao Jin" userId="cd05a825-544c-438a-9ba1-08e63db50b47" providerId="ADAL" clId="{28AEA613-C2D1-4884-898F-364599B60A84}" dt="2021-03-08T05:16:40.496" v="4351" actId="47"/>
        <pc:sldMkLst>
          <pc:docMk/>
          <pc:sldMk cId="628751711" sldId="638"/>
        </pc:sldMkLst>
        <pc:spChg chg="mod">
          <ac:chgData name="Zhao Jin" userId="cd05a825-544c-438a-9ba1-08e63db50b47" providerId="ADAL" clId="{28AEA613-C2D1-4884-898F-364599B60A84}" dt="2021-03-02T10:06:37.605" v="4183"/>
          <ac:spMkLst>
            <pc:docMk/>
            <pc:sldMk cId="628751711" sldId="638"/>
            <ac:spMk id="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4T08:58:01.718" v="4348" actId="207"/>
          <ac:spMkLst>
            <pc:docMk/>
            <pc:sldMk cId="628751711" sldId="638"/>
            <ac:spMk id="1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1" creationId="{EDDE6708-BC1B-4743-8598-3DC5D41F34A8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2" creationId="{0E6F69E6-7778-48A1-A070-3E61BA594476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3" creationId="{42BF4EF6-9385-4313-B150-E8767E8FF2B1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4" creationId="{CF62950D-8800-4A7B-9E50-E4785D991E00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5" creationId="{5FFDEF20-A605-4AA8-88A8-EFE0F420B4CF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6" creationId="{ABCCB4EE-9166-45D0-A9C4-1D6661D834F5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7" creationId="{4EBD3CFC-5EDD-4500-A8FB-6D37D7CF97C1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8" creationId="{2A77D7DC-76C9-4917-9791-2809ED2B333D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9" creationId="{965F135A-6162-4E13-9658-845A981FD529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0" creationId="{43E13DC9-EF10-4E4A-9695-B9D00FDEA5C5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1" creationId="{AEFE9BA7-D996-474D-80A8-636604566BCE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2" creationId="{73267454-37C4-4A53-AD9D-27E9015E8BD1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3" creationId="{0067C724-1B7C-4D77-A683-0BA5A8B57215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4" creationId="{5BE3F0A9-B79F-46F4-AFAB-08A29FC2FF88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5" creationId="{73607D6B-C660-410A-B72D-E6953DFC2F1F}"/>
          </ac:spMkLst>
        </pc:spChg>
        <pc:spChg chg="mod">
          <ac:chgData name="Zhao Jin" userId="cd05a825-544c-438a-9ba1-08e63db50b47" providerId="ADAL" clId="{28AEA613-C2D1-4884-898F-364599B60A84}" dt="2021-03-02T09:02:19.291" v="1106" actId="20577"/>
          <ac:spMkLst>
            <pc:docMk/>
            <pc:sldMk cId="628751711" sldId="638"/>
            <ac:spMk id="14338" creationId="{00000000-0000-0000-0000-000000000000}"/>
          </ac:spMkLst>
        </pc:spChg>
        <pc:grpChg chg="add mod">
          <ac:chgData name="Zhao Jin" userId="cd05a825-544c-438a-9ba1-08e63db50b47" providerId="ADAL" clId="{28AEA613-C2D1-4884-898F-364599B60A84}" dt="2021-03-02T10:07:42.887" v="4203"/>
          <ac:grpSpMkLst>
            <pc:docMk/>
            <pc:sldMk cId="628751711" sldId="638"/>
            <ac:grpSpMk id="69" creationId="{C247FA61-03FF-4D06-9ECB-0FD767E457C2}"/>
          </ac:grpSpMkLst>
        </pc:grpChg>
        <pc:grpChg chg="mod">
          <ac:chgData name="Zhao Jin" userId="cd05a825-544c-438a-9ba1-08e63db50b47" providerId="ADAL" clId="{28AEA613-C2D1-4884-898F-364599B60A84}" dt="2021-03-02T10:07:42.887" v="4203"/>
          <ac:grpSpMkLst>
            <pc:docMk/>
            <pc:sldMk cId="628751711" sldId="638"/>
            <ac:grpSpMk id="70" creationId="{6BA8E035-C085-448F-85FC-4A0B12F67823}"/>
          </ac:grpSpMkLst>
        </pc:grpChg>
      </pc:sldChg>
      <pc:sldChg chg="delSp modSp add mod delAnim">
        <pc:chgData name="Zhao Jin" userId="cd05a825-544c-438a-9ba1-08e63db50b47" providerId="ADAL" clId="{28AEA613-C2D1-4884-898F-364599B60A84}" dt="2021-03-02T09:13:30.902" v="1808" actId="20577"/>
        <pc:sldMkLst>
          <pc:docMk/>
          <pc:sldMk cId="1179750071" sldId="639"/>
        </pc:sldMkLst>
        <pc:spChg chg="mod">
          <ac:chgData name="Zhao Jin" userId="cd05a825-544c-438a-9ba1-08e63db50b47" providerId="ADAL" clId="{28AEA613-C2D1-4884-898F-364599B60A84}" dt="2021-03-02T09:13:30.902" v="1808" actId="20577"/>
          <ac:spMkLst>
            <pc:docMk/>
            <pc:sldMk cId="1179750071" sldId="639"/>
            <ac:spMk id="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9:05:01.273" v="1133" actId="478"/>
          <ac:spMkLst>
            <pc:docMk/>
            <pc:sldMk cId="1179750071" sldId="639"/>
            <ac:spMk id="51" creationId="{090D74B1-CF3A-4E44-A9AC-F1C0303D3547}"/>
          </ac:spMkLst>
        </pc:spChg>
        <pc:spChg chg="del">
          <ac:chgData name="Zhao Jin" userId="cd05a825-544c-438a-9ba1-08e63db50b47" providerId="ADAL" clId="{28AEA613-C2D1-4884-898F-364599B60A84}" dt="2021-03-02T09:05:01.273" v="1133" actId="478"/>
          <ac:spMkLst>
            <pc:docMk/>
            <pc:sldMk cId="1179750071" sldId="639"/>
            <ac:spMk id="52" creationId="{396A2377-01AA-47A9-823F-09EED46E65DB}"/>
          </ac:spMkLst>
        </pc:spChg>
      </pc:sldChg>
      <pc:sldChg chg="addSp delSp modSp add mod">
        <pc:chgData name="Zhao Jin" userId="cd05a825-544c-438a-9ba1-08e63db50b47" providerId="ADAL" clId="{28AEA613-C2D1-4884-898F-364599B60A84}" dt="2021-03-08T05:33:30.840" v="4522" actId="313"/>
        <pc:sldMkLst>
          <pc:docMk/>
          <pc:sldMk cId="3462301147" sldId="640"/>
        </pc:sldMkLst>
        <pc:spChg chg="add mod">
          <ac:chgData name="Zhao Jin" userId="cd05a825-544c-438a-9ba1-08e63db50b47" providerId="ADAL" clId="{28AEA613-C2D1-4884-898F-364599B60A84}" dt="2021-03-02T09:37:27.378" v="3218" actId="20577"/>
          <ac:spMkLst>
            <pc:docMk/>
            <pc:sldMk cId="3462301147" sldId="640"/>
            <ac:spMk id="2" creationId="{41F6CE10-75B9-4AC3-9A25-371282016421}"/>
          </ac:spMkLst>
        </pc:spChg>
        <pc:spChg chg="mod">
          <ac:chgData name="Zhao Jin" userId="cd05a825-544c-438a-9ba1-08e63db50b47" providerId="ADAL" clId="{28AEA613-C2D1-4884-898F-364599B60A84}" dt="2021-03-08T05:33:30.840" v="4522" actId="313"/>
          <ac:spMkLst>
            <pc:docMk/>
            <pc:sldMk cId="3462301147" sldId="640"/>
            <ac:spMk id="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9:27:41.253" v="2564" actId="478"/>
          <ac:spMkLst>
            <pc:docMk/>
            <pc:sldMk cId="3462301147" sldId="640"/>
            <ac:spMk id="9" creationId="{F5A7F404-20E5-4345-BE6A-452E3CAABE34}"/>
          </ac:spMkLst>
        </pc:spChg>
        <pc:spChg chg="add del mod">
          <ac:chgData name="Zhao Jin" userId="cd05a825-544c-438a-9ba1-08e63db50b47" providerId="ADAL" clId="{28AEA613-C2D1-4884-898F-364599B60A84}" dt="2021-03-02T09:28:32.181" v="2581" actId="478"/>
          <ac:spMkLst>
            <pc:docMk/>
            <pc:sldMk cId="3462301147" sldId="640"/>
            <ac:spMk id="10" creationId="{1F397B10-3B86-440A-B687-8EBCA1201C87}"/>
          </ac:spMkLst>
        </pc:spChg>
        <pc:spChg chg="add mod">
          <ac:chgData name="Zhao Jin" userId="cd05a825-544c-438a-9ba1-08e63db50b47" providerId="ADAL" clId="{28AEA613-C2D1-4884-898F-364599B60A84}" dt="2021-03-02T09:37:28.258" v="3219" actId="6549"/>
          <ac:spMkLst>
            <pc:docMk/>
            <pc:sldMk cId="3462301147" sldId="640"/>
            <ac:spMk id="11" creationId="{61758D7B-6FC4-4C95-9594-8D0F9F6C7C85}"/>
          </ac:spMkLst>
        </pc:spChg>
        <pc:spChg chg="add mod">
          <ac:chgData name="Zhao Jin" userId="cd05a825-544c-438a-9ba1-08e63db50b47" providerId="ADAL" clId="{28AEA613-C2D1-4884-898F-364599B60A84}" dt="2021-03-02T09:37:29.396" v="3220" actId="20577"/>
          <ac:spMkLst>
            <pc:docMk/>
            <pc:sldMk cId="3462301147" sldId="640"/>
            <ac:spMk id="13" creationId="{763F18CD-945B-4D30-B78C-81345A5B81A5}"/>
          </ac:spMkLst>
        </pc:spChg>
        <pc:spChg chg="add mod">
          <ac:chgData name="Zhao Jin" userId="cd05a825-544c-438a-9ba1-08e63db50b47" providerId="ADAL" clId="{28AEA613-C2D1-4884-898F-364599B60A84}" dt="2021-03-02T09:37:30.299" v="3221" actId="6549"/>
          <ac:spMkLst>
            <pc:docMk/>
            <pc:sldMk cId="3462301147" sldId="640"/>
            <ac:spMk id="14" creationId="{7A980EDC-AAB2-4213-8A51-B0A83BF6319C}"/>
          </ac:spMkLst>
        </pc:spChg>
        <pc:spChg chg="add mod">
          <ac:chgData name="Zhao Jin" userId="cd05a825-544c-438a-9ba1-08e63db50b47" providerId="ADAL" clId="{28AEA613-C2D1-4884-898F-364599B60A84}" dt="2021-03-02T09:37:31.428" v="3222" actId="20577"/>
          <ac:spMkLst>
            <pc:docMk/>
            <pc:sldMk cId="3462301147" sldId="640"/>
            <ac:spMk id="15" creationId="{8CDEAE7B-EF8C-4DA8-8678-1FD3E396B7A9}"/>
          </ac:spMkLst>
        </pc:spChg>
        <pc:spChg chg="add mod">
          <ac:chgData name="Zhao Jin" userId="cd05a825-544c-438a-9ba1-08e63db50b47" providerId="ADAL" clId="{28AEA613-C2D1-4884-898F-364599B60A84}" dt="2021-03-02T09:37:32.156" v="3223" actId="20577"/>
          <ac:spMkLst>
            <pc:docMk/>
            <pc:sldMk cId="3462301147" sldId="640"/>
            <ac:spMk id="16" creationId="{FED4BD49-928F-48DC-B7C6-730EE9621C91}"/>
          </ac:spMkLst>
        </pc:spChg>
        <pc:spChg chg="mod">
          <ac:chgData name="Zhao Jin" userId="cd05a825-544c-438a-9ba1-08e63db50b47" providerId="ADAL" clId="{28AEA613-C2D1-4884-898F-364599B60A84}" dt="2021-03-02T09:30:41.109" v="2642" actId="6549"/>
          <ac:spMkLst>
            <pc:docMk/>
            <pc:sldMk cId="3462301147" sldId="640"/>
            <ac:spMk id="51" creationId="{090D74B1-CF3A-4E44-A9AC-F1C0303D3547}"/>
          </ac:spMkLst>
        </pc:spChg>
      </pc:sldChg>
      <pc:sldChg chg="addSp delSp modSp add mod modAnim">
        <pc:chgData name="Zhao Jin" userId="cd05a825-544c-438a-9ba1-08e63db50b47" providerId="ADAL" clId="{28AEA613-C2D1-4884-898F-364599B60A84}" dt="2021-03-08T05:35:17.057" v="4597" actId="1076"/>
        <pc:sldMkLst>
          <pc:docMk/>
          <pc:sldMk cId="723901272" sldId="641"/>
        </pc:sldMkLst>
        <pc:spChg chg="add del mod">
          <ac:chgData name="Zhao Jin" userId="cd05a825-544c-438a-9ba1-08e63db50b47" providerId="ADAL" clId="{28AEA613-C2D1-4884-898F-364599B60A84}" dt="2021-03-08T05:34:51.197" v="4547" actId="767"/>
          <ac:spMkLst>
            <pc:docMk/>
            <pc:sldMk cId="723901272" sldId="641"/>
            <ac:spMk id="2" creationId="{20CA7602-A47F-4F88-A425-90558695DE68}"/>
          </ac:spMkLst>
        </pc:spChg>
        <pc:spChg chg="add mod">
          <ac:chgData name="Zhao Jin" userId="cd05a825-544c-438a-9ba1-08e63db50b47" providerId="ADAL" clId="{28AEA613-C2D1-4884-898F-364599B60A84}" dt="2021-03-08T05:35:14.634" v="4596" actId="14100"/>
          <ac:spMkLst>
            <pc:docMk/>
            <pc:sldMk cId="723901272" sldId="641"/>
            <ac:spMk id="17" creationId="{7B1EB351-8070-4A46-8B67-6CDEEA366488}"/>
          </ac:spMkLst>
        </pc:spChg>
        <pc:spChg chg="add mod">
          <ac:chgData name="Zhao Jin" userId="cd05a825-544c-438a-9ba1-08e63db50b47" providerId="ADAL" clId="{28AEA613-C2D1-4884-898F-364599B60A84}" dt="2021-03-08T05:35:17.057" v="4597" actId="1076"/>
          <ac:spMkLst>
            <pc:docMk/>
            <pc:sldMk cId="723901272" sldId="641"/>
            <ac:spMk id="19" creationId="{41BD85BE-E87C-42A7-9574-9EB580C46B05}"/>
          </ac:spMkLst>
        </pc:spChg>
        <pc:spChg chg="mod">
          <ac:chgData name="Zhao Jin" userId="cd05a825-544c-438a-9ba1-08e63db50b47" providerId="ADAL" clId="{28AEA613-C2D1-4884-898F-364599B60A84}" dt="2021-03-02T09:50:12.942" v="3267" actId="20577"/>
          <ac:spMkLst>
            <pc:docMk/>
            <pc:sldMk cId="723901272" sldId="641"/>
            <ac:spMk id="14338" creationId="{00000000-0000-0000-0000-000000000000}"/>
          </ac:spMkLst>
        </pc:spChg>
      </pc:sldChg>
      <pc:sldChg chg="addSp delSp modSp add mod addAnim delAnim modAnim">
        <pc:chgData name="Zhao Jin" userId="cd05a825-544c-438a-9ba1-08e63db50b47" providerId="ADAL" clId="{28AEA613-C2D1-4884-898F-364599B60A84}" dt="2021-03-02T10:05:04.981" v="4149" actId="20577"/>
        <pc:sldMkLst>
          <pc:docMk/>
          <pc:sldMk cId="4089006062" sldId="642"/>
        </pc:sldMkLst>
        <pc:spChg chg="mod">
          <ac:chgData name="Zhao Jin" userId="cd05a825-544c-438a-9ba1-08e63db50b47" providerId="ADAL" clId="{28AEA613-C2D1-4884-898F-364599B60A84}" dt="2021-03-02T09:56:23.124" v="3671" actId="20577"/>
          <ac:spMkLst>
            <pc:docMk/>
            <pc:sldMk cId="4089006062" sldId="642"/>
            <ac:spMk id="8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9:56:00.143" v="3632" actId="14100"/>
          <ac:spMkLst>
            <pc:docMk/>
            <pc:sldMk cId="4089006062" sldId="642"/>
            <ac:spMk id="11" creationId="{6719DA3F-9CE1-4733-A287-6E9A20182AD7}"/>
          </ac:spMkLst>
        </pc:spChg>
        <pc:spChg chg="add del mod">
          <ac:chgData name="Zhao Jin" userId="cd05a825-544c-438a-9ba1-08e63db50b47" providerId="ADAL" clId="{28AEA613-C2D1-4884-898F-364599B60A84}" dt="2021-03-02T09:56:24.303" v="3672" actId="1076"/>
          <ac:spMkLst>
            <pc:docMk/>
            <pc:sldMk cId="4089006062" sldId="642"/>
            <ac:spMk id="13" creationId="{A50B3E19-4DA7-438D-917E-EFF23F09F022}"/>
          </ac:spMkLst>
        </pc:spChg>
        <pc:spChg chg="add mod">
          <ac:chgData name="Zhao Jin" userId="cd05a825-544c-438a-9ba1-08e63db50b47" providerId="ADAL" clId="{28AEA613-C2D1-4884-898F-364599B60A84}" dt="2021-03-02T09:57:51.337" v="3787" actId="20577"/>
          <ac:spMkLst>
            <pc:docMk/>
            <pc:sldMk cId="4089006062" sldId="642"/>
            <ac:spMk id="17" creationId="{95786C6C-68B0-4656-974B-6145FAE8A001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4" creationId="{1FF96A38-987C-4C97-AB5A-73E1E22BD429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5" creationId="{C86764DB-3C24-4821-93F4-AD6F9E8789E3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6" creationId="{3C1F942C-0A84-410E-B22C-3095ABAC9B4D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7" creationId="{125A92CA-7019-47E4-8517-3B82F7C7A516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8" creationId="{66D35F89-9AF1-4DF1-8FFE-6733BCD97B51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9" creationId="{F8803FEC-36F7-405B-A6B6-66CED66EB1A2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30" creationId="{8B8F3DBF-39EA-4D02-8E85-31E9FC9C1867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31" creationId="{34812930-20AB-4D9E-9287-AD26D5F93130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32" creationId="{EF8FF0DC-131C-4D99-A560-45D6E381C8F3}"/>
          </ac:spMkLst>
        </pc:spChg>
        <pc:spChg chg="mod">
          <ac:chgData name="Zhao Jin" userId="cd05a825-544c-438a-9ba1-08e63db50b47" providerId="ADAL" clId="{28AEA613-C2D1-4884-898F-364599B60A84}" dt="2021-03-02T10:05:04.981" v="4149" actId="20577"/>
          <ac:spMkLst>
            <pc:docMk/>
            <pc:sldMk cId="4089006062" sldId="642"/>
            <ac:spMk id="14338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28AEA613-C2D1-4884-898F-364599B60A84}" dt="2021-03-02T10:07:54.387" v="4210"/>
        <pc:sldMkLst>
          <pc:docMk/>
          <pc:sldMk cId="1514327557" sldId="643"/>
        </pc:sldMkLst>
        <pc:spChg chg="mod">
          <ac:chgData name="Zhao Jin" userId="cd05a825-544c-438a-9ba1-08e63db50b47" providerId="ADAL" clId="{28AEA613-C2D1-4884-898F-364599B60A84}" dt="2021-03-02T10:07:54.164" v="4209" actId="20577"/>
          <ac:spMkLst>
            <pc:docMk/>
            <pc:sldMk cId="1514327557" sldId="643"/>
            <ac:spMk id="8" creationId="{00000000-0000-0000-0000-000000000000}"/>
          </ac:spMkLst>
        </pc:spChg>
        <pc:spChg chg="add mod">
          <ac:chgData name="Zhao Jin" userId="cd05a825-544c-438a-9ba1-08e63db50b47" providerId="ADAL" clId="{28AEA613-C2D1-4884-898F-364599B60A84}" dt="2021-03-02T10:07:30.236" v="4199" actId="1035"/>
          <ac:spMkLst>
            <pc:docMk/>
            <pc:sldMk cId="1514327557" sldId="643"/>
            <ac:spMk id="9" creationId="{8B679793-9DAF-455E-9ECE-ADA362859F53}"/>
          </ac:spMkLst>
        </pc:spChg>
        <pc:spChg chg="mod">
          <ac:chgData name="Zhao Jin" userId="cd05a825-544c-438a-9ba1-08e63db50b47" providerId="ADAL" clId="{28AEA613-C2D1-4884-898F-364599B60A84}" dt="2021-03-02T10:01:18.469" v="3962" actId="20577"/>
          <ac:spMkLst>
            <pc:docMk/>
            <pc:sldMk cId="1514327557" sldId="643"/>
            <ac:spMk id="11" creationId="{6719DA3F-9CE1-4733-A287-6E9A20182AD7}"/>
          </ac:spMkLst>
        </pc:spChg>
        <pc:spChg chg="mod">
          <ac:chgData name="Zhao Jin" userId="cd05a825-544c-438a-9ba1-08e63db50b47" providerId="ADAL" clId="{28AEA613-C2D1-4884-898F-364599B60A84}" dt="2021-03-02T09:59:11.017" v="3819" actId="207"/>
          <ac:spMkLst>
            <pc:docMk/>
            <pc:sldMk cId="1514327557" sldId="643"/>
            <ac:spMk id="13" creationId="{A50B3E19-4DA7-438D-917E-EFF23F09F022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18" creationId="{482D05D4-7850-41F9-8D71-C419D0A6D3D4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19" creationId="{70DB9414-4A94-4E72-BA82-A706C22AE004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0" creationId="{C26FDF50-F444-42B1-BFB4-637AECB42653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1" creationId="{AB5EB101-2956-4078-826D-DBA7758BEC5A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2" creationId="{F3E92328-3A1D-4076-BB4E-28887F9E2BEE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3" creationId="{C4111E70-F676-43D5-9663-40E8B194FECF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4" creationId="{7C619A0A-6F7E-49D4-ABEA-351C26DFBC70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5" creationId="{BB301E0F-84F4-4706-A8A9-4855AE7C5198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6" creationId="{49577C5A-DD20-44FE-82E6-8B82E2C93E33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7" creationId="{AFC641E2-04F7-440E-8A1F-72EF086BFC30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8" creationId="{AFD28BCB-86E6-4B75-8A4B-00B4D0AD000B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9" creationId="{F9FE6569-9A82-40F3-91E1-984A636789D2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30" creationId="{34E6B7CB-4A8D-4948-8634-59614047F6B0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31" creationId="{029D2672-85E3-4E26-B42A-79DC55BE1256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32" creationId="{A30C0F87-C8E0-44D8-B954-AC5621A355D8}"/>
          </ac:spMkLst>
        </pc:spChg>
        <pc:spChg chg="mod">
          <ac:chgData name="Zhao Jin" userId="cd05a825-544c-438a-9ba1-08e63db50b47" providerId="ADAL" clId="{28AEA613-C2D1-4884-898F-364599B60A84}" dt="2021-03-02T10:04:58.504" v="4148" actId="20577"/>
          <ac:spMkLst>
            <pc:docMk/>
            <pc:sldMk cId="1514327557" sldId="643"/>
            <ac:spMk id="14338" creationId="{00000000-0000-0000-0000-000000000000}"/>
          </ac:spMkLst>
        </pc:spChg>
        <pc:grpChg chg="add del mod">
          <ac:chgData name="Zhao Jin" userId="cd05a825-544c-438a-9ba1-08e63db50b47" providerId="ADAL" clId="{28AEA613-C2D1-4884-898F-364599B60A84}" dt="2021-03-02T10:07:54.387" v="4210"/>
          <ac:grpSpMkLst>
            <pc:docMk/>
            <pc:sldMk cId="1514327557" sldId="643"/>
            <ac:grpSpMk id="16" creationId="{63A2C21E-F50B-452A-8CCC-A95C2F4D8486}"/>
          </ac:grpSpMkLst>
        </pc:grpChg>
        <pc:grpChg chg="mod">
          <ac:chgData name="Zhao Jin" userId="cd05a825-544c-438a-9ba1-08e63db50b47" providerId="ADAL" clId="{28AEA613-C2D1-4884-898F-364599B60A84}" dt="2021-03-02T10:07:48.501" v="4204"/>
          <ac:grpSpMkLst>
            <pc:docMk/>
            <pc:sldMk cId="1514327557" sldId="643"/>
            <ac:grpSpMk id="17" creationId="{88B81BDB-33E1-4719-8E6E-E9A59B60B02A}"/>
          </ac:grpSpMkLst>
        </pc:grpChg>
        <pc:cxnChg chg="add mod">
          <ac:chgData name="Zhao Jin" userId="cd05a825-544c-438a-9ba1-08e63db50b47" providerId="ADAL" clId="{28AEA613-C2D1-4884-898F-364599B60A84}" dt="2021-03-02T10:07:33.034" v="4200" actId="14100"/>
          <ac:cxnSpMkLst>
            <pc:docMk/>
            <pc:sldMk cId="1514327557" sldId="643"/>
            <ac:cxnSpMk id="3" creationId="{82969267-7504-4232-A6BD-1ADE3283C58E}"/>
          </ac:cxnSpMkLst>
        </pc:cxnChg>
      </pc:sldChg>
    </pc:docChg>
  </pc:docChgLst>
  <pc:docChgLst>
    <pc:chgData name="Zhao Jin" userId="cd05a825-544c-438a-9ba1-08e63db50b47" providerId="ADAL" clId="{BBE9D547-4B31-704D-9080-47B1CA4D9124}"/>
    <pc:docChg chg="modSld">
      <pc:chgData name="Zhao Jin" userId="cd05a825-544c-438a-9ba1-08e63db50b47" providerId="ADAL" clId="{BBE9D547-4B31-704D-9080-47B1CA4D9124}" dt="2021-01-18T05:40:31.767" v="29" actId="114"/>
      <pc:docMkLst>
        <pc:docMk/>
      </pc:docMkLst>
      <pc:sldChg chg="modSp modAnim">
        <pc:chgData name="Zhao Jin" userId="cd05a825-544c-438a-9ba1-08e63db50b47" providerId="ADAL" clId="{BBE9D547-4B31-704D-9080-47B1CA4D9124}" dt="2021-01-18T05:39:25.523" v="25"/>
        <pc:sldMkLst>
          <pc:docMk/>
          <pc:sldMk cId="4265878996" sldId="534"/>
        </pc:sldMkLst>
        <pc:spChg chg="mod">
          <ac:chgData name="Zhao Jin" userId="cd05a825-544c-438a-9ba1-08e63db50b47" providerId="ADAL" clId="{BBE9D547-4B31-704D-9080-47B1CA4D9124}" dt="2021-01-18T05:37:47.985" v="5" actId="207"/>
          <ac:spMkLst>
            <pc:docMk/>
            <pc:sldMk cId="4265878996" sldId="534"/>
            <ac:spMk id="3" creationId="{00000000-0000-0000-0000-000000000000}"/>
          </ac:spMkLst>
        </pc:spChg>
      </pc:sldChg>
      <pc:sldChg chg="modSp">
        <pc:chgData name="Zhao Jin" userId="cd05a825-544c-438a-9ba1-08e63db50b47" providerId="ADAL" clId="{BBE9D547-4B31-704D-9080-47B1CA4D9124}" dt="2021-01-18T05:40:31.767" v="29" actId="114"/>
        <pc:sldMkLst>
          <pc:docMk/>
          <pc:sldMk cId="2851665547" sldId="538"/>
        </pc:sldMkLst>
        <pc:spChg chg="mod">
          <ac:chgData name="Zhao Jin" userId="cd05a825-544c-438a-9ba1-08e63db50b47" providerId="ADAL" clId="{BBE9D547-4B31-704D-9080-47B1CA4D9124}" dt="2021-01-18T05:40:31.767" v="29" actId="114"/>
          <ac:spMkLst>
            <pc:docMk/>
            <pc:sldMk cId="2851665547" sldId="538"/>
            <ac:spMk id="13" creationId="{00000000-0000-0000-0000-000000000000}"/>
          </ac:spMkLst>
        </pc:spChg>
      </pc:sldChg>
    </pc:docChg>
  </pc:docChgLst>
  <pc:docChgLst>
    <pc:chgData name="Zhao Jin" userId="cd05a825-544c-438a-9ba1-08e63db50b47" providerId="ADAL" clId="{37A0D694-38DA-4421-B5D3-DEDBFC2EC57C}"/>
    <pc:docChg chg="undo redo custSel mod addSld delSld modSld sldOrd modMainMaster">
      <pc:chgData name="Zhao Jin" userId="cd05a825-544c-438a-9ba1-08e63db50b47" providerId="ADAL" clId="{37A0D694-38DA-4421-B5D3-DEDBFC2EC57C}" dt="2021-02-08T07:59:31.262" v="4966" actId="20577"/>
      <pc:docMkLst>
        <pc:docMk/>
      </pc:docMkLst>
      <pc:sldChg chg="modSp mod">
        <pc:chgData name="Zhao Jin" userId="cd05a825-544c-438a-9ba1-08e63db50b47" providerId="ADAL" clId="{37A0D694-38DA-4421-B5D3-DEDBFC2EC57C}" dt="2021-02-03T06:56:00.570" v="28" actId="20577"/>
        <pc:sldMkLst>
          <pc:docMk/>
          <pc:sldMk cId="0" sldId="256"/>
        </pc:sldMkLst>
        <pc:spChg chg="mod">
          <ac:chgData name="Zhao Jin" userId="cd05a825-544c-438a-9ba1-08e63db50b47" providerId="ADAL" clId="{37A0D694-38DA-4421-B5D3-DEDBFC2EC57C}" dt="2021-02-03T06:55:55.618" v="3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6:56:00.570" v="28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37A0D694-38DA-4421-B5D3-DEDBFC2EC57C}" dt="2021-02-03T09:25:32.601" v="3334" actId="20577"/>
        <pc:sldMkLst>
          <pc:docMk/>
          <pc:sldMk cId="2438607696" sldId="46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6:56:05.506" v="35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5:32.601" v="3334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6.972" v="43" actId="47"/>
        <pc:sldMkLst>
          <pc:docMk/>
          <pc:sldMk cId="3792232794" sldId="504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792232794" sldId="504"/>
            <ac:spMk id="7" creationId="{00000000-0000-0000-0000-000000000000}"/>
          </ac:spMkLst>
        </pc:spChg>
      </pc:sldChg>
      <pc:sldChg chg="addSp delSp modSp add mod ord modAnim">
        <pc:chgData name="Zhao Jin" userId="cd05a825-544c-438a-9ba1-08e63db50b47" providerId="ADAL" clId="{37A0D694-38DA-4421-B5D3-DEDBFC2EC57C}" dt="2021-02-03T09:26:12.205" v="3350" actId="478"/>
        <pc:sldMkLst>
          <pc:docMk/>
          <pc:sldMk cId="1705639840" sldId="543"/>
        </pc:sldMkLst>
        <pc:spChg chg="mod">
          <ac:chgData name="Zhao Jin" userId="cd05a825-544c-438a-9ba1-08e63db50b47" providerId="ADAL" clId="{37A0D694-38DA-4421-B5D3-DEDBFC2EC57C}" dt="2021-02-03T09:26:08.285" v="3348" actId="1035"/>
          <ac:spMkLst>
            <pc:docMk/>
            <pc:sldMk cId="1705639840" sldId="543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15:05.685" v="2951" actId="6549"/>
          <ac:spMkLst>
            <pc:docMk/>
            <pc:sldMk cId="1705639840" sldId="543"/>
            <ac:spMk id="15" creationId="{00000000-0000-0000-0000-000000000000}"/>
          </ac:spMkLst>
        </pc:spChg>
        <pc:spChg chg="add del">
          <ac:chgData name="Zhao Jin" userId="cd05a825-544c-438a-9ba1-08e63db50b47" providerId="ADAL" clId="{37A0D694-38DA-4421-B5D3-DEDBFC2EC57C}" dt="2021-02-03T09:26:12.205" v="3350" actId="478"/>
          <ac:spMkLst>
            <pc:docMk/>
            <pc:sldMk cId="1705639840" sldId="543"/>
            <ac:spMk id="25604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4228901100" sldId="545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4228901100" sldId="54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7.263" v="44" actId="47"/>
        <pc:sldMkLst>
          <pc:docMk/>
          <pc:sldMk cId="4225956616" sldId="546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4225956616" sldId="54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17257579" sldId="54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617257579" sldId="54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7.458" v="45" actId="47"/>
        <pc:sldMkLst>
          <pc:docMk/>
          <pc:sldMk cId="3422194935" sldId="552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422194935" sldId="552"/>
            <ac:spMk id="7" creationId="{00000000-0000-0000-0000-000000000000}"/>
          </ac:spMkLst>
        </pc:spChg>
      </pc:sldChg>
      <pc:sldChg chg="addSp delSp modSp mod">
        <pc:chgData name="Zhao Jin" userId="cd05a825-544c-438a-9ba1-08e63db50b47" providerId="ADAL" clId="{37A0D694-38DA-4421-B5D3-DEDBFC2EC57C}" dt="2021-02-08T01:22:04.286" v="3395"/>
        <pc:sldMkLst>
          <pc:docMk/>
          <pc:sldMk cId="1427618944" sldId="553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427618944" sldId="553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7:55:46.087" v="385" actId="20577"/>
          <ac:spMkLst>
            <pc:docMk/>
            <pc:sldMk cId="1427618944" sldId="553"/>
            <ac:spMk id="8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22:04.286" v="3395"/>
          <ac:spMkLst>
            <pc:docMk/>
            <pc:sldMk cId="1427618944" sldId="553"/>
            <ac:spMk id="9" creationId="{F914A7B2-27A3-4DA5-A96E-DC279FD60D4D}"/>
          </ac:spMkLst>
        </pc:spChg>
        <pc:spChg chg="mod">
          <ac:chgData name="Zhao Jin" userId="cd05a825-544c-438a-9ba1-08e63db50b47" providerId="ADAL" clId="{37A0D694-38DA-4421-B5D3-DEDBFC2EC57C}" dt="2021-02-03T07:55:14.471" v="364" actId="20577"/>
          <ac:spMkLst>
            <pc:docMk/>
            <pc:sldMk cId="1427618944" sldId="553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59983766" sldId="554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659983766" sldId="55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268238251" sldId="555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268238251" sldId="55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3990513599" sldId="556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990513599" sldId="55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788021743" sldId="557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788021743" sldId="557"/>
            <ac:spMk id="7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7A0D694-38DA-4421-B5D3-DEDBFC2EC57C}" dt="2021-02-08T07:59:31.262" v="4966" actId="20577"/>
        <pc:sldMkLst>
          <pc:docMk/>
          <pc:sldMk cId="487843573" sldId="558"/>
        </pc:sldMkLst>
        <pc:spChg chg="add mod topLvl">
          <ac:chgData name="Zhao Jin" userId="cd05a825-544c-438a-9ba1-08e63db50b47" providerId="ADAL" clId="{37A0D694-38DA-4421-B5D3-DEDBFC2EC57C}" dt="2021-02-08T01:54:54.740" v="4571" actId="1036"/>
          <ac:spMkLst>
            <pc:docMk/>
            <pc:sldMk cId="487843573" sldId="558"/>
            <ac:spMk id="2" creationId="{0AA435E6-852E-478F-B597-789A68E1C063}"/>
          </ac:spMkLst>
        </pc:spChg>
        <pc:spChg chg="mod">
          <ac:chgData name="Zhao Jin" userId="cd05a825-544c-438a-9ba1-08e63db50b47" providerId="ADAL" clId="{37A0D694-38DA-4421-B5D3-DEDBFC2EC57C}" dt="2021-02-08T01:47:18.042" v="4308" actId="20577"/>
          <ac:spMkLst>
            <pc:docMk/>
            <pc:sldMk cId="487843573" sldId="558"/>
            <ac:spMk id="7" creationId="{00000000-0000-0000-0000-000000000000}"/>
          </ac:spMkLst>
        </pc:spChg>
        <pc:spChg chg="mod topLvl">
          <ac:chgData name="Zhao Jin" userId="cd05a825-544c-438a-9ba1-08e63db50b47" providerId="ADAL" clId="{37A0D694-38DA-4421-B5D3-DEDBFC2EC57C}" dt="2021-02-08T07:59:31.262" v="4966" actId="20577"/>
          <ac:spMkLst>
            <pc:docMk/>
            <pc:sldMk cId="487843573" sldId="558"/>
            <ac:spMk id="14" creationId="{00000000-0000-0000-0000-000000000000}"/>
          </ac:spMkLst>
        </pc:spChg>
        <pc:spChg chg="del topLvl">
          <ac:chgData name="Zhao Jin" userId="cd05a825-544c-438a-9ba1-08e63db50b47" providerId="ADAL" clId="{37A0D694-38DA-4421-B5D3-DEDBFC2EC57C}" dt="2021-02-08T01:47:06.169" v="4274" actId="478"/>
          <ac:spMkLst>
            <pc:docMk/>
            <pc:sldMk cId="487843573" sldId="558"/>
            <ac:spMk id="15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1:08.577" v="4468" actId="14100"/>
          <ac:spMkLst>
            <pc:docMk/>
            <pc:sldMk cId="487843573" sldId="558"/>
            <ac:spMk id="17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1:47:39.526" v="4317" actId="14100"/>
          <ac:spMkLst>
            <pc:docMk/>
            <pc:sldMk cId="487843573" sldId="558"/>
            <ac:spMk id="20" creationId="{B9DB2039-D266-417E-930D-88E5062D8119}"/>
          </ac:spMkLst>
        </pc:spChg>
        <pc:spChg chg="add 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1" creationId="{BB8C38A6-8674-4E0E-B871-1FCF27E9B4CB}"/>
          </ac:spMkLst>
        </pc:spChg>
        <pc:spChg chg="add 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2" creationId="{2F81D7AB-7D04-43DC-8CF7-A151843D9A9A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4" creationId="{B4E696D3-ADEF-4AA3-BCC9-171A8F03891A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5" creationId="{E19EB41A-2BE2-4DF1-88DC-734F0E106BC7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6" creationId="{9F2304ED-4F52-45A9-88B7-E51D4311F3B8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28" creationId="{47B0747A-2E61-4716-BF5D-D2B12E6D64BF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29" creationId="{54237745-C995-42F1-9126-7D86C7667923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30" creationId="{6FC1D281-B735-481E-A919-8C2D0B287264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2" creationId="{659AEE1B-C8A8-4F0D-A678-BE0BB18E64EF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3" creationId="{C7A06EA1-2EC1-42CA-A56F-46A3331F7605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4" creationId="{C2A482B6-E3E6-485B-830B-6965CF701E68}"/>
          </ac:spMkLst>
        </pc:spChg>
        <pc:spChg chg="mod">
          <ac:chgData name="Zhao Jin" userId="cd05a825-544c-438a-9ba1-08e63db50b47" providerId="ADAL" clId="{37A0D694-38DA-4421-B5D3-DEDBFC2EC57C}" dt="2021-02-08T01:56:28.234" v="4577" actId="20577"/>
          <ac:spMkLst>
            <pc:docMk/>
            <pc:sldMk cId="487843573" sldId="558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7:14.163" v="4302" actId="478"/>
          <ac:spMkLst>
            <pc:docMk/>
            <pc:sldMk cId="487843573" sldId="558"/>
            <ac:spMk id="14340" creationId="{00000000-0000-0000-0000-000000000000}"/>
          </ac:spMkLst>
        </pc:s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3" creationId="{FFE0EFAC-F94A-4083-BDAD-0A7670A72C75}"/>
          </ac:grpSpMkLst>
        </pc:grpChg>
        <pc:grpChg chg="del">
          <ac:chgData name="Zhao Jin" userId="cd05a825-544c-438a-9ba1-08e63db50b47" providerId="ADAL" clId="{37A0D694-38DA-4421-B5D3-DEDBFC2EC57C}" dt="2021-02-08T01:47:06.169" v="4274" actId="478"/>
          <ac:grpSpMkLst>
            <pc:docMk/>
            <pc:sldMk cId="487843573" sldId="558"/>
            <ac:grpSpMk id="13" creationId="{00000000-0000-0000-0000-000000000000}"/>
          </ac:grpSpMkLst>
        </pc:gr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23" creationId="{A38A66FD-989D-41D7-B35C-74B9562D2757}"/>
          </ac:grpSpMkLst>
        </pc:grpChg>
        <pc:grpChg chg="add del mod">
          <ac:chgData name="Zhao Jin" userId="cd05a825-544c-438a-9ba1-08e63db50b47" providerId="ADAL" clId="{37A0D694-38DA-4421-B5D3-DEDBFC2EC57C}" dt="2021-02-08T01:54:16.269" v="4566" actId="478"/>
          <ac:grpSpMkLst>
            <pc:docMk/>
            <pc:sldMk cId="487843573" sldId="558"/>
            <ac:grpSpMk id="27" creationId="{CA15FD60-E569-4EA9-B31B-C0ACB6092E0E}"/>
          </ac:grpSpMkLst>
        </pc:gr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31" creationId="{4962FE2A-AAB6-4BE4-8700-EBB12E5C89B0}"/>
          </ac:grpSpMkLst>
        </pc:grpChg>
        <pc:graphicFrameChg chg="del">
          <ac:chgData name="Zhao Jin" userId="cd05a825-544c-438a-9ba1-08e63db50b47" providerId="ADAL" clId="{37A0D694-38DA-4421-B5D3-DEDBFC2EC57C}" dt="2021-02-08T01:45:50.655" v="4102" actId="478"/>
          <ac:graphicFrameMkLst>
            <pc:docMk/>
            <pc:sldMk cId="487843573" sldId="558"/>
            <ac:graphicFrameMk id="16" creationId="{00000000-0000-0000-0000-000000000000}"/>
          </ac:graphicFrameMkLst>
        </pc:graphicFrameChg>
        <pc:graphicFrameChg chg="add mod ord modGraphic">
          <ac:chgData name="Zhao Jin" userId="cd05a825-544c-438a-9ba1-08e63db50b47" providerId="ADAL" clId="{37A0D694-38DA-4421-B5D3-DEDBFC2EC57C}" dt="2021-02-08T01:54:29.635" v="4568" actId="167"/>
          <ac:graphicFrameMkLst>
            <pc:docMk/>
            <pc:sldMk cId="487843573" sldId="558"/>
            <ac:graphicFrameMk id="19" creationId="{F406C909-98D4-47F1-9BFD-5E37D45DA926}"/>
          </ac:graphicFrameMkLst>
        </pc:graphicFrameChg>
        <pc:picChg chg="del">
          <ac:chgData name="Zhao Jin" userId="cd05a825-544c-438a-9ba1-08e63db50b47" providerId="ADAL" clId="{37A0D694-38DA-4421-B5D3-DEDBFC2EC57C}" dt="2021-02-08T01:47:00.259" v="4270" actId="478"/>
          <ac:picMkLst>
            <pc:docMk/>
            <pc:sldMk cId="487843573" sldId="558"/>
            <ac:picMk id="18" creationId="{00000000-0000-0000-0000-000000000000}"/>
          </ac:picMkLst>
        </pc:pic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686532275" sldId="55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686532275" sldId="55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82578491" sldId="559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82578491" sldId="55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2739484572" sldId="562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2739484572" sldId="562"/>
            <ac:spMk id="7" creationId="{00000000-0000-0000-0000-000000000000}"/>
          </ac:spMkLst>
        </pc:spChg>
      </pc:sldChg>
      <pc:sldChg chg="delSp modSp add del mod">
        <pc:chgData name="Zhao Jin" userId="cd05a825-544c-438a-9ba1-08e63db50b47" providerId="ADAL" clId="{37A0D694-38DA-4421-B5D3-DEDBFC2EC57C}" dt="2021-02-03T09:25:42.125" v="3337" actId="20577"/>
        <pc:sldMkLst>
          <pc:docMk/>
          <pc:sldMk cId="92291925" sldId="563"/>
        </pc:sldMkLst>
        <pc:spChg chg="mod">
          <ac:chgData name="Zhao Jin" userId="cd05a825-544c-438a-9ba1-08e63db50b47" providerId="ADAL" clId="{37A0D694-38DA-4421-B5D3-DEDBFC2EC57C}" dt="2021-02-03T09:25:42.125" v="3337" actId="20577"/>
          <ac:spMkLst>
            <pc:docMk/>
            <pc:sldMk cId="92291925" sldId="563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7:01:09.202" v="40" actId="20577"/>
          <ac:spMkLst>
            <pc:docMk/>
            <pc:sldMk cId="92291925" sldId="563"/>
            <ac:spMk id="91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5:38.461" v="3335" actId="478"/>
          <ac:spMkLst>
            <pc:docMk/>
            <pc:sldMk cId="92291925" sldId="563"/>
            <ac:spMk id="14340" creationId="{00000000-0000-0000-0000-000000000000}"/>
          </ac:spMkLst>
        </pc:spChg>
      </pc:sldChg>
      <pc:sldChg chg="addSp delSp modSp add mod addAnim delAnim modAnim">
        <pc:chgData name="Zhao Jin" userId="cd05a825-544c-438a-9ba1-08e63db50b47" providerId="ADAL" clId="{37A0D694-38DA-4421-B5D3-DEDBFC2EC57C}" dt="2021-02-08T01:23:58.466" v="3512" actId="14734"/>
        <pc:sldMkLst>
          <pc:docMk/>
          <pc:sldMk cId="894186310" sldId="564"/>
        </pc:sldMkLst>
        <pc:spChg chg="add del mod">
          <ac:chgData name="Zhao Jin" userId="cd05a825-544c-438a-9ba1-08e63db50b47" providerId="ADAL" clId="{37A0D694-38DA-4421-B5D3-DEDBFC2EC57C}" dt="2021-02-03T07:59:26.734" v="491" actId="478"/>
          <ac:spMkLst>
            <pc:docMk/>
            <pc:sldMk cId="894186310" sldId="564"/>
            <ac:spMk id="6" creationId="{E4FD3079-E00B-4FD9-86AE-A5E6CCC7EDBE}"/>
          </ac:spMkLst>
        </pc:spChg>
        <pc:spChg chg="del">
          <ac:chgData name="Zhao Jin" userId="cd05a825-544c-438a-9ba1-08e63db50b47" providerId="ADAL" clId="{37A0D694-38DA-4421-B5D3-DEDBFC2EC57C}" dt="2021-02-03T07:59:25.059" v="490" actId="478"/>
          <ac:spMkLst>
            <pc:docMk/>
            <pc:sldMk cId="894186310" sldId="564"/>
            <ac:spMk id="8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1:23:15.974" v="3508" actId="14100"/>
          <ac:spMkLst>
            <pc:docMk/>
            <pc:sldMk cId="894186310" sldId="564"/>
            <ac:spMk id="8" creationId="{A1FCBF0D-2794-4D66-A616-CF3267CF45BD}"/>
          </ac:spMkLst>
        </pc:spChg>
        <pc:spChg chg="add mod">
          <ac:chgData name="Zhao Jin" userId="cd05a825-544c-438a-9ba1-08e63db50b47" providerId="ADAL" clId="{37A0D694-38DA-4421-B5D3-DEDBFC2EC57C}" dt="2021-02-03T08:00:25.882" v="535" actId="1035"/>
          <ac:spMkLst>
            <pc:docMk/>
            <pc:sldMk cId="894186310" sldId="564"/>
            <ac:spMk id="11" creationId="{675C9FBE-306E-46A7-BAB9-46BD27707AF2}"/>
          </ac:spMkLst>
        </pc:spChg>
        <pc:spChg chg="del">
          <ac:chgData name="Zhao Jin" userId="cd05a825-544c-438a-9ba1-08e63db50b47" providerId="ADAL" clId="{37A0D694-38DA-4421-B5D3-DEDBFC2EC57C}" dt="2021-02-03T07:56:18.626" v="405" actId="478"/>
          <ac:spMkLst>
            <pc:docMk/>
            <pc:sldMk cId="894186310" sldId="564"/>
            <ac:spMk id="84" creationId="{C4E05674-68A2-0D4E-8B47-F7A2C6A6B76F}"/>
          </ac:spMkLst>
        </pc:spChg>
        <pc:spChg chg="mod">
          <ac:chgData name="Zhao Jin" userId="cd05a825-544c-438a-9ba1-08e63db50b47" providerId="ADAL" clId="{37A0D694-38DA-4421-B5D3-DEDBFC2EC57C}" dt="2021-02-03T07:55:53.159" v="399" actId="20577"/>
          <ac:spMkLst>
            <pc:docMk/>
            <pc:sldMk cId="894186310" sldId="564"/>
            <ac:spMk id="14338" creationId="{00000000-0000-0000-0000-000000000000}"/>
          </ac:spMkLst>
        </pc:spChg>
        <pc:graphicFrameChg chg="add mod modGraphic">
          <ac:chgData name="Zhao Jin" userId="cd05a825-544c-438a-9ba1-08e63db50b47" providerId="ADAL" clId="{37A0D694-38DA-4421-B5D3-DEDBFC2EC57C}" dt="2021-02-08T01:23:58.466" v="3512" actId="14734"/>
          <ac:graphicFrameMkLst>
            <pc:docMk/>
            <pc:sldMk cId="894186310" sldId="564"/>
            <ac:graphicFrameMk id="10" creationId="{74304014-08C4-4321-AD74-36FAC51612DB}"/>
          </ac:graphicFrameMkLst>
        </pc:graphicFrameChg>
        <pc:picChg chg="del">
          <ac:chgData name="Zhao Jin" userId="cd05a825-544c-438a-9ba1-08e63db50b47" providerId="ADAL" clId="{37A0D694-38DA-4421-B5D3-DEDBFC2EC57C}" dt="2021-02-03T07:56:06.872" v="400" actId="478"/>
          <ac:picMkLst>
            <pc:docMk/>
            <pc:sldMk cId="894186310" sldId="564"/>
            <ac:picMk id="3" creationId="{78D60D94-825A-D54F-ACF5-EA46D7263418}"/>
          </ac:picMkLst>
        </pc:picChg>
        <pc:picChg chg="add mod">
          <ac:chgData name="Zhao Jin" userId="cd05a825-544c-438a-9ba1-08e63db50b47" providerId="ADAL" clId="{37A0D694-38DA-4421-B5D3-DEDBFC2EC57C}" dt="2021-02-03T08:00:23.041" v="525" actId="1076"/>
          <ac:picMkLst>
            <pc:docMk/>
            <pc:sldMk cId="894186310" sldId="564"/>
            <ac:picMk id="4" creationId="{EAFF9153-D379-4E7D-9B97-29843966A9B9}"/>
          </ac:picMkLst>
        </pc:picChg>
      </pc:sldChg>
      <pc:sldChg chg="delSp modSp add mod">
        <pc:chgData name="Zhao Jin" userId="cd05a825-544c-438a-9ba1-08e63db50b47" providerId="ADAL" clId="{37A0D694-38DA-4421-B5D3-DEDBFC2EC57C}" dt="2021-02-08T01:59:53.143" v="4810" actId="207"/>
        <pc:sldMkLst>
          <pc:docMk/>
          <pc:sldMk cId="1732540191" sldId="568"/>
        </pc:sldMkLst>
        <pc:spChg chg="mod">
          <ac:chgData name="Zhao Jin" userId="cd05a825-544c-438a-9ba1-08e63db50b47" providerId="ADAL" clId="{37A0D694-38DA-4421-B5D3-DEDBFC2EC57C}" dt="2021-02-08T01:59:33.861" v="4798" actId="20577"/>
          <ac:spMkLst>
            <pc:docMk/>
            <pc:sldMk cId="1732540191" sldId="568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7:47.585" v="4651" actId="207"/>
          <ac:spMkLst>
            <pc:docMk/>
            <pc:sldMk cId="1732540191" sldId="568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9:53.143" v="4810" actId="207"/>
          <ac:spMkLst>
            <pc:docMk/>
            <pc:sldMk cId="1732540191" sldId="568"/>
            <ac:spMk id="2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6:55.596" v="4584" actId="20577"/>
          <ac:spMkLst>
            <pc:docMk/>
            <pc:sldMk cId="1732540191" sldId="568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6:51.648" v="4579" actId="478"/>
          <ac:spMkLst>
            <pc:docMk/>
            <pc:sldMk cId="1732540191" sldId="568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7A0D694-38DA-4421-B5D3-DEDBFC2EC57C}" dt="2021-02-08T02:01:55.171" v="4907" actId="20577"/>
        <pc:sldMkLst>
          <pc:docMk/>
          <pc:sldMk cId="3229890649" sldId="569"/>
        </pc:sldMkLst>
        <pc:spChg chg="del">
          <ac:chgData name="Zhao Jin" userId="cd05a825-544c-438a-9ba1-08e63db50b47" providerId="ADAL" clId="{37A0D694-38DA-4421-B5D3-DEDBFC2EC57C}" dt="2021-02-08T01:57:57.778" v="4652" actId="478"/>
          <ac:spMkLst>
            <pc:docMk/>
            <pc:sldMk cId="3229890649" sldId="569"/>
            <ac:spMk id="2" creationId="{00000000-0000-0000-0000-000000000000}"/>
          </ac:spMkLst>
        </pc:spChg>
        <pc:spChg chg="del mod">
          <ac:chgData name="Zhao Jin" userId="cd05a825-544c-438a-9ba1-08e63db50b47" providerId="ADAL" clId="{37A0D694-38DA-4421-B5D3-DEDBFC2EC57C}" dt="2021-02-08T01:58:06.736" v="4656" actId="478"/>
          <ac:spMkLst>
            <pc:docMk/>
            <pc:sldMk cId="3229890649" sldId="569"/>
            <ac:spMk id="3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2:00:33.271" v="4814" actId="207"/>
          <ac:spMkLst>
            <pc:docMk/>
            <pc:sldMk cId="3229890649" sldId="569"/>
            <ac:spMk id="4" creationId="{CDCF9B36-A3E7-4464-88BD-D6D735D7C066}"/>
          </ac:spMkLst>
        </pc:spChg>
        <pc:spChg chg="mod">
          <ac:chgData name="Zhao Jin" userId="cd05a825-544c-438a-9ba1-08e63db50b47" providerId="ADAL" clId="{37A0D694-38DA-4421-B5D3-DEDBFC2EC57C}" dt="2021-02-08T01:59:19.915" v="4788" actId="1036"/>
          <ac:spMkLst>
            <pc:docMk/>
            <pc:sldMk cId="3229890649" sldId="569"/>
            <ac:spMk id="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8:18.198" v="4676" actId="478"/>
          <ac:spMkLst>
            <pc:docMk/>
            <pc:sldMk cId="3229890649" sldId="569"/>
            <ac:spMk id="10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2:01:55.171" v="4907" actId="20577"/>
          <ac:spMkLst>
            <pc:docMk/>
            <pc:sldMk cId="3229890649" sldId="569"/>
            <ac:spMk id="13" creationId="{2F1FA4E6-900A-4BB2-BEBE-BDBB6918E0B2}"/>
          </ac:spMkLst>
        </pc:spChg>
        <pc:spChg chg="del">
          <ac:chgData name="Zhao Jin" userId="cd05a825-544c-438a-9ba1-08e63db50b47" providerId="ADAL" clId="{37A0D694-38DA-4421-B5D3-DEDBFC2EC57C}" dt="2021-02-08T01:59:10.250" v="4757" actId="478"/>
          <ac:spMkLst>
            <pc:docMk/>
            <pc:sldMk cId="3229890649" sldId="569"/>
            <ac:spMk id="2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9:21.412" v="4791" actId="20577"/>
          <ac:spMkLst>
            <pc:docMk/>
            <pc:sldMk cId="3229890649" sldId="569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9:22.694" v="4792" actId="478"/>
          <ac:spMkLst>
            <pc:docMk/>
            <pc:sldMk cId="3229890649" sldId="569"/>
            <ac:spMk id="14340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37A0D694-38DA-4421-B5D3-DEDBFC2EC57C}" dt="2021-02-08T01:41:10.766" v="4086" actId="1038"/>
        <pc:sldMkLst>
          <pc:docMk/>
          <pc:sldMk cId="3922430229" sldId="580"/>
        </pc:sldMkLst>
        <pc:spChg chg="mod">
          <ac:chgData name="Zhao Jin" userId="cd05a825-544c-438a-9ba1-08e63db50b47" providerId="ADAL" clId="{37A0D694-38DA-4421-B5D3-DEDBFC2EC57C}" dt="2021-02-08T01:37:02.666" v="3815" actId="6549"/>
          <ac:spMkLst>
            <pc:docMk/>
            <pc:sldMk cId="3922430229" sldId="580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0:08.440" v="3975" actId="207"/>
          <ac:spMkLst>
            <pc:docMk/>
            <pc:sldMk cId="3922430229" sldId="580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1:10.766" v="4086" actId="1038"/>
          <ac:spMkLst>
            <pc:docMk/>
            <pc:sldMk cId="3922430229" sldId="580"/>
            <ac:spMk id="1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0:34.781" v="4005" actId="207"/>
          <ac:spMkLst>
            <pc:docMk/>
            <pc:sldMk cId="3922430229" sldId="580"/>
            <ac:spMk id="11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37:00.332" v="3812"/>
          <ac:spMkLst>
            <pc:docMk/>
            <pc:sldMk cId="3922430229" sldId="580"/>
            <ac:spMk id="13" creationId="{4F472ABD-E315-4BA8-AF98-DCE9D31E1B44}"/>
          </ac:spMkLst>
        </pc:spChg>
        <pc:spChg chg="mod">
          <ac:chgData name="Zhao Jin" userId="cd05a825-544c-438a-9ba1-08e63db50b47" providerId="ADAL" clId="{37A0D694-38DA-4421-B5D3-DEDBFC2EC57C}" dt="2021-02-08T01:41:06.558" v="4075" actId="20577"/>
          <ac:spMkLst>
            <pc:docMk/>
            <pc:sldMk cId="3922430229" sldId="580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36:49.901" v="3810" actId="478"/>
          <ac:spMkLst>
            <pc:docMk/>
            <pc:sldMk cId="3922430229" sldId="580"/>
            <ac:spMk id="14340" creationId="{00000000-0000-0000-0000-000000000000}"/>
          </ac:spMkLst>
        </pc:spChg>
      </pc:sldChg>
      <pc:sldChg chg="delSp modSp add mod">
        <pc:chgData name="Zhao Jin" userId="cd05a825-544c-438a-9ba1-08e63db50b47" providerId="ADAL" clId="{37A0D694-38DA-4421-B5D3-DEDBFC2EC57C}" dt="2021-02-08T01:42:07.875" v="4091"/>
        <pc:sldMkLst>
          <pc:docMk/>
          <pc:sldMk cId="1886636263" sldId="581"/>
        </pc:sldMkLst>
        <pc:spChg chg="mod">
          <ac:chgData name="Zhao Jin" userId="cd05a825-544c-438a-9ba1-08e63db50b47" providerId="ADAL" clId="{37A0D694-38DA-4421-B5D3-DEDBFC2EC57C}" dt="2021-02-08T01:42:07.875" v="4091"/>
          <ac:spMkLst>
            <pc:docMk/>
            <pc:sldMk cId="1886636263" sldId="581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3:01.385" v="3251" actId="1038"/>
          <ac:spMkLst>
            <pc:docMk/>
            <pc:sldMk cId="1886636263" sldId="581"/>
            <ac:spMk id="1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3:10.247" v="3254" actId="113"/>
          <ac:spMkLst>
            <pc:docMk/>
            <pc:sldMk cId="1886636263" sldId="581"/>
            <ac:spMk id="1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1:16.883" v="3154" actId="20577"/>
          <ac:spMkLst>
            <pc:docMk/>
            <pc:sldMk cId="1886636263" sldId="581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2:06.532" v="4090" actId="478"/>
          <ac:spMkLst>
            <pc:docMk/>
            <pc:sldMk cId="1886636263" sldId="581"/>
            <ac:spMk id="14340" creationId="{00000000-0000-0000-0000-000000000000}"/>
          </ac:spMkLst>
        </pc:spChg>
      </pc:sldChg>
      <pc:sldChg chg="modSp add del mod">
        <pc:chgData name="Zhao Jin" userId="cd05a825-544c-438a-9ba1-08e63db50b47" providerId="ADAL" clId="{37A0D694-38DA-4421-B5D3-DEDBFC2EC57C}" dt="2021-02-03T08:47:45.744" v="1076" actId="47"/>
        <pc:sldMkLst>
          <pc:docMk/>
          <pc:sldMk cId="893488834" sldId="587"/>
        </pc:sldMkLst>
        <pc:spChg chg="mod">
          <ac:chgData name="Zhao Jin" userId="cd05a825-544c-438a-9ba1-08e63db50b47" providerId="ADAL" clId="{37A0D694-38DA-4421-B5D3-DEDBFC2EC57C}" dt="2021-02-03T08:01:59.201" v="538" actId="20577"/>
          <ac:spMkLst>
            <pc:docMk/>
            <pc:sldMk cId="893488834" sldId="587"/>
            <ac:spMk id="1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2:04.276" v="539" actId="6549"/>
          <ac:spMkLst>
            <pc:docMk/>
            <pc:sldMk cId="893488834" sldId="587"/>
            <ac:spMk id="14338" creationId="{00000000-0000-0000-0000-000000000000}"/>
          </ac:spMkLst>
        </pc:spChg>
      </pc:sldChg>
      <pc:sldChg chg="addSp modSp add del mod">
        <pc:chgData name="Zhao Jin" userId="cd05a825-544c-438a-9ba1-08e63db50b47" providerId="ADAL" clId="{37A0D694-38DA-4421-B5D3-DEDBFC2EC57C}" dt="2021-02-03T08:47:43.004" v="1075" actId="47"/>
        <pc:sldMkLst>
          <pc:docMk/>
          <pc:sldMk cId="2663336489" sldId="588"/>
        </pc:sldMkLst>
        <pc:spChg chg="mod">
          <ac:chgData name="Zhao Jin" userId="cd05a825-544c-438a-9ba1-08e63db50b47" providerId="ADAL" clId="{37A0D694-38DA-4421-B5D3-DEDBFC2EC57C}" dt="2021-02-03T08:02:36.274" v="551" actId="404"/>
          <ac:spMkLst>
            <pc:docMk/>
            <pc:sldMk cId="2663336489" sldId="588"/>
            <ac:spMk id="19" creationId="{00000000-0000-0000-0000-000000000000}"/>
          </ac:spMkLst>
        </pc:spChg>
        <pc:picChg chg="add mod">
          <ac:chgData name="Zhao Jin" userId="cd05a825-544c-438a-9ba1-08e63db50b47" providerId="ADAL" clId="{37A0D694-38DA-4421-B5D3-DEDBFC2EC57C}" dt="2021-02-03T08:02:30.780" v="547" actId="1076"/>
          <ac:picMkLst>
            <pc:docMk/>
            <pc:sldMk cId="2663336489" sldId="588"/>
            <ac:picMk id="1026" creationId="{260029BB-3AC2-413A-B9C2-5983AA6DD1EE}"/>
          </ac:picMkLst>
        </pc:picChg>
      </pc:sldChg>
      <pc:sldChg chg="addSp delSp modSp add mod">
        <pc:chgData name="Zhao Jin" userId="cd05a825-544c-438a-9ba1-08e63db50b47" providerId="ADAL" clId="{37A0D694-38DA-4421-B5D3-DEDBFC2EC57C}" dt="2021-02-03T09:26:19.685" v="3354" actId="478"/>
        <pc:sldMkLst>
          <pc:docMk/>
          <pc:sldMk cId="211149325" sldId="589"/>
        </pc:sldMkLst>
        <pc:spChg chg="mod">
          <ac:chgData name="Zhao Jin" userId="cd05a825-544c-438a-9ba1-08e63db50b47" providerId="ADAL" clId="{37A0D694-38DA-4421-B5D3-DEDBFC2EC57C}" dt="2021-02-03T09:25:46.230" v="3339" actId="20577"/>
          <ac:spMkLst>
            <pc:docMk/>
            <pc:sldMk cId="211149325" sldId="589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19.022" v="583" actId="20577"/>
          <ac:spMkLst>
            <pc:docMk/>
            <pc:sldMk cId="211149325" sldId="589"/>
            <ac:spMk id="1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48.631" v="589" actId="20577"/>
          <ac:spMkLst>
            <pc:docMk/>
            <pc:sldMk cId="211149325" sldId="589"/>
            <ac:spMk id="22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49.985" v="590" actId="20577"/>
          <ac:spMkLst>
            <pc:docMk/>
            <pc:sldMk cId="211149325" sldId="589"/>
            <ac:spMk id="2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52.229" v="591" actId="20577"/>
          <ac:spMkLst>
            <pc:docMk/>
            <pc:sldMk cId="211149325" sldId="589"/>
            <ac:spMk id="3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5:01.711" v="3283" actId="6549"/>
          <ac:spMkLst>
            <pc:docMk/>
            <pc:sldMk cId="211149325" sldId="589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9.685" v="3354" actId="478"/>
          <ac:spMkLst>
            <pc:docMk/>
            <pc:sldMk cId="211149325" sldId="589"/>
            <ac:spMk id="14340" creationId="{00000000-0000-0000-0000-000000000000}"/>
          </ac:spMkLst>
        </pc:spChg>
        <pc:grpChg chg="mod">
          <ac:chgData name="Zhao Jin" userId="cd05a825-544c-438a-9ba1-08e63db50b47" providerId="ADAL" clId="{37A0D694-38DA-4421-B5D3-DEDBFC2EC57C}" dt="2021-02-03T08:05:47.280" v="588" actId="1076"/>
          <ac:grpSpMkLst>
            <pc:docMk/>
            <pc:sldMk cId="211149325" sldId="589"/>
            <ac:grpSpMk id="20" creationId="{00000000-0000-0000-0000-000000000000}"/>
          </ac:grpSpMkLst>
        </pc:grpChg>
        <pc:grpChg chg="mod">
          <ac:chgData name="Zhao Jin" userId="cd05a825-544c-438a-9ba1-08e63db50b47" providerId="ADAL" clId="{37A0D694-38DA-4421-B5D3-DEDBFC2EC57C}" dt="2021-02-03T08:03:56.449" v="570" actId="1076"/>
          <ac:grpSpMkLst>
            <pc:docMk/>
            <pc:sldMk cId="211149325" sldId="589"/>
            <ac:grpSpMk id="28" creationId="{00000000-0000-0000-0000-000000000000}"/>
          </ac:grpSpMkLst>
        </pc:grpChg>
        <pc:picChg chg="add del mod">
          <ac:chgData name="Zhao Jin" userId="cd05a825-544c-438a-9ba1-08e63db50b47" providerId="ADAL" clId="{37A0D694-38DA-4421-B5D3-DEDBFC2EC57C}" dt="2021-02-03T08:05:55.520" v="595" actId="1035"/>
          <ac:picMkLst>
            <pc:docMk/>
            <pc:sldMk cId="211149325" sldId="589"/>
            <ac:picMk id="1026" creationId="{260029BB-3AC2-413A-B9C2-5983AA6DD1EE}"/>
          </ac:picMkLst>
        </pc:picChg>
        <pc:cxnChg chg="mod">
          <ac:chgData name="Zhao Jin" userId="cd05a825-544c-438a-9ba1-08e63db50b47" providerId="ADAL" clId="{37A0D694-38DA-4421-B5D3-DEDBFC2EC57C}" dt="2021-02-03T08:04:23.899" v="577" actId="14100"/>
          <ac:cxnSpMkLst>
            <pc:docMk/>
            <pc:sldMk cId="211149325" sldId="589"/>
            <ac:cxnSpMk id="21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05:27.870" v="585" actId="14100"/>
          <ac:cxnSpMkLst>
            <pc:docMk/>
            <pc:sldMk cId="211149325" sldId="589"/>
            <ac:cxnSpMk id="26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05:30.610" v="586" actId="14100"/>
          <ac:cxnSpMkLst>
            <pc:docMk/>
            <pc:sldMk cId="211149325" sldId="589"/>
            <ac:cxnSpMk id="29" creationId="{00000000-0000-0000-0000-000000000000}"/>
          </ac:cxnSpMkLst>
        </pc:cxnChg>
      </pc:sldChg>
      <pc:sldChg chg="addSp delSp modSp add mod delAnim modAnim">
        <pc:chgData name="Zhao Jin" userId="cd05a825-544c-438a-9ba1-08e63db50b47" providerId="ADAL" clId="{37A0D694-38DA-4421-B5D3-DEDBFC2EC57C}" dt="2021-02-08T01:38:27.881" v="3917" actId="20577"/>
        <pc:sldMkLst>
          <pc:docMk/>
          <pc:sldMk cId="4156536479" sldId="590"/>
        </pc:sldMkLst>
        <pc:spChg chg="add mod">
          <ac:chgData name="Zhao Jin" userId="cd05a825-544c-438a-9ba1-08e63db50b47" providerId="ADAL" clId="{37A0D694-38DA-4421-B5D3-DEDBFC2EC57C}" dt="2021-02-03T09:38:34.228" v="3358" actId="13926"/>
          <ac:spMkLst>
            <pc:docMk/>
            <pc:sldMk cId="4156536479" sldId="590"/>
            <ac:spMk id="8" creationId="{3895F873-6CB7-4316-B798-EE54B3634728}"/>
          </ac:spMkLst>
        </pc:spChg>
        <pc:spChg chg="add del mod">
          <ac:chgData name="Zhao Jin" userId="cd05a825-544c-438a-9ba1-08e63db50b47" providerId="ADAL" clId="{37A0D694-38DA-4421-B5D3-DEDBFC2EC57C}" dt="2021-02-08T01:29:47.127" v="3514"/>
          <ac:spMkLst>
            <pc:docMk/>
            <pc:sldMk cId="4156536479" sldId="590"/>
            <ac:spMk id="11" creationId="{5846B50D-EC54-48E6-AE72-B0B5F8190097}"/>
          </ac:spMkLst>
        </pc:spChg>
        <pc:spChg chg="del">
          <ac:chgData name="Zhao Jin" userId="cd05a825-544c-438a-9ba1-08e63db50b47" providerId="ADAL" clId="{37A0D694-38DA-4421-B5D3-DEDBFC2EC57C}" dt="2021-02-03T08:06:42.479" v="598" actId="478"/>
          <ac:spMkLst>
            <pc:docMk/>
            <pc:sldMk cId="4156536479" sldId="590"/>
            <ac:spMk id="11" creationId="{675C9FBE-306E-46A7-BAB9-46BD27707AF2}"/>
          </ac:spMkLst>
        </pc:spChg>
        <pc:spChg chg="add mod">
          <ac:chgData name="Zhao Jin" userId="cd05a825-544c-438a-9ba1-08e63db50b47" providerId="ADAL" clId="{37A0D694-38DA-4421-B5D3-DEDBFC2EC57C}" dt="2021-02-08T01:38:27.881" v="3917" actId="20577"/>
          <ac:spMkLst>
            <pc:docMk/>
            <pc:sldMk cId="4156536479" sldId="590"/>
            <ac:spMk id="13" creationId="{0AD363C8-B264-4386-9E1D-EAA63F4BF1CC}"/>
          </ac:spMkLst>
        </pc:spChg>
        <pc:spChg chg="add del mod">
          <ac:chgData name="Zhao Jin" userId="cd05a825-544c-438a-9ba1-08e63db50b47" providerId="ADAL" clId="{37A0D694-38DA-4421-B5D3-DEDBFC2EC57C}" dt="2021-02-03T08:40:38.562" v="720" actId="478"/>
          <ac:spMkLst>
            <pc:docMk/>
            <pc:sldMk cId="4156536479" sldId="590"/>
            <ac:spMk id="33" creationId="{4F924E87-CB56-4AC7-8777-A327820A47C5}"/>
          </ac:spMkLst>
        </pc:spChg>
        <pc:spChg chg="add mod">
          <ac:chgData name="Zhao Jin" userId="cd05a825-544c-438a-9ba1-08e63db50b47" providerId="ADAL" clId="{37A0D694-38DA-4421-B5D3-DEDBFC2EC57C}" dt="2021-02-03T08:41:47.988" v="927" actId="14100"/>
          <ac:spMkLst>
            <pc:docMk/>
            <pc:sldMk cId="4156536479" sldId="590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9:25:01.287" v="3281" actId="6549"/>
          <ac:spMkLst>
            <pc:docMk/>
            <pc:sldMk cId="4156536479" sldId="590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37A0D694-38DA-4421-B5D3-DEDBFC2EC57C}" dt="2021-02-03T08:06:41.239" v="597" actId="478"/>
          <ac:graphicFrameMkLst>
            <pc:docMk/>
            <pc:sldMk cId="4156536479" sldId="590"/>
            <ac:graphicFrameMk id="10" creationId="{74304014-08C4-4321-AD74-36FAC51612DB}"/>
          </ac:graphicFrameMkLst>
        </pc:graphicFrameChg>
        <pc:picChg chg="mod">
          <ac:chgData name="Zhao Jin" userId="cd05a825-544c-438a-9ba1-08e63db50b47" providerId="ADAL" clId="{37A0D694-38DA-4421-B5D3-DEDBFC2EC57C}" dt="2021-02-03T08:38:53.114" v="646" actId="1076"/>
          <ac:picMkLst>
            <pc:docMk/>
            <pc:sldMk cId="4156536479" sldId="590"/>
            <ac:picMk id="4" creationId="{EAFF9153-D379-4E7D-9B97-29843966A9B9}"/>
          </ac:picMkLst>
        </pc:picChg>
        <pc:cxnChg chg="add del mod">
          <ac:chgData name="Zhao Jin" userId="cd05a825-544c-438a-9ba1-08e63db50b47" providerId="ADAL" clId="{37A0D694-38DA-4421-B5D3-DEDBFC2EC57C}" dt="2021-02-03T08:37:59.802" v="629" actId="478"/>
          <ac:cxnSpMkLst>
            <pc:docMk/>
            <pc:sldMk cId="4156536479" sldId="590"/>
            <ac:cxnSpMk id="9" creationId="{9652AEB2-CFC8-48BA-95AD-7242B1240B31}"/>
          </ac:cxnSpMkLst>
        </pc:cxnChg>
        <pc:cxnChg chg="add del mod">
          <ac:chgData name="Zhao Jin" userId="cd05a825-544c-438a-9ba1-08e63db50b47" providerId="ADAL" clId="{37A0D694-38DA-4421-B5D3-DEDBFC2EC57C}" dt="2021-02-03T08:38:27.270" v="636" actId="14100"/>
          <ac:cxnSpMkLst>
            <pc:docMk/>
            <pc:sldMk cId="4156536479" sldId="590"/>
            <ac:cxnSpMk id="16" creationId="{B4CC9A1D-6448-41B2-BD14-CACDC771AC2A}"/>
          </ac:cxnSpMkLst>
        </pc:cxnChg>
        <pc:cxnChg chg="add mod">
          <ac:chgData name="Zhao Jin" userId="cd05a825-544c-438a-9ba1-08e63db50b47" providerId="ADAL" clId="{37A0D694-38DA-4421-B5D3-DEDBFC2EC57C}" dt="2021-02-03T08:38:46.983" v="642" actId="14100"/>
          <ac:cxnSpMkLst>
            <pc:docMk/>
            <pc:sldMk cId="4156536479" sldId="590"/>
            <ac:cxnSpMk id="22" creationId="{6298AF59-F7D9-4F05-84BF-96ED0AC95091}"/>
          </ac:cxnSpMkLst>
        </pc:cxnChg>
        <pc:cxnChg chg="add del mod">
          <ac:chgData name="Zhao Jin" userId="cd05a825-544c-438a-9ba1-08e63db50b47" providerId="ADAL" clId="{37A0D694-38DA-4421-B5D3-DEDBFC2EC57C}" dt="2021-02-03T08:39:14.474" v="649" actId="478"/>
          <ac:cxnSpMkLst>
            <pc:docMk/>
            <pc:sldMk cId="4156536479" sldId="590"/>
            <ac:cxnSpMk id="27" creationId="{5EB59BC9-1F48-4950-A1D9-6A7B4E0368EF}"/>
          </ac:cxnSpMkLst>
        </pc:cxnChg>
        <pc:cxnChg chg="add mod">
          <ac:chgData name="Zhao Jin" userId="cd05a825-544c-438a-9ba1-08e63db50b47" providerId="ADAL" clId="{37A0D694-38DA-4421-B5D3-DEDBFC2EC57C}" dt="2021-02-03T08:39:19.424" v="652" actId="14100"/>
          <ac:cxnSpMkLst>
            <pc:docMk/>
            <pc:sldMk cId="4156536479" sldId="590"/>
            <ac:cxnSpMk id="30" creationId="{FA77C354-F87B-40D8-BAA7-811F60DDD4B1}"/>
          </ac:cxnSpMkLst>
        </pc:cxnChg>
      </pc:sldChg>
      <pc:sldChg chg="addSp delSp modSp add mod delAnim">
        <pc:chgData name="Zhao Jin" userId="cd05a825-544c-438a-9ba1-08e63db50b47" providerId="ADAL" clId="{37A0D694-38DA-4421-B5D3-DEDBFC2EC57C}" dt="2021-02-08T01:30:20.214" v="3620" actId="21"/>
        <pc:sldMkLst>
          <pc:docMk/>
          <pc:sldMk cId="567798019" sldId="591"/>
        </pc:sldMkLst>
        <pc:spChg chg="mod">
          <ac:chgData name="Zhao Jin" userId="cd05a825-544c-438a-9ba1-08e63db50b47" providerId="ADAL" clId="{37A0D694-38DA-4421-B5D3-DEDBFC2EC57C}" dt="2021-02-03T08:54:46.596" v="1324" actId="6549"/>
          <ac:spMkLst>
            <pc:docMk/>
            <pc:sldMk cId="567798019" sldId="591"/>
            <ac:spMk id="8" creationId="{3895F873-6CB7-4316-B798-EE54B3634728}"/>
          </ac:spMkLst>
        </pc:spChg>
        <pc:spChg chg="add del mod">
          <ac:chgData name="Zhao Jin" userId="cd05a825-544c-438a-9ba1-08e63db50b47" providerId="ADAL" clId="{37A0D694-38DA-4421-B5D3-DEDBFC2EC57C}" dt="2021-02-08T01:30:20.214" v="3620" actId="21"/>
          <ac:spMkLst>
            <pc:docMk/>
            <pc:sldMk cId="567798019" sldId="591"/>
            <ac:spMk id="9" creationId="{6806B5BD-EF55-41CA-929B-A292FC4E2456}"/>
          </ac:spMkLst>
        </pc:spChg>
        <pc:spChg chg="add del mod">
          <ac:chgData name="Zhao Jin" userId="cd05a825-544c-438a-9ba1-08e63db50b47" providerId="ADAL" clId="{37A0D694-38DA-4421-B5D3-DEDBFC2EC57C}" dt="2021-02-03T08:54:49.067" v="1325" actId="21"/>
          <ac:spMkLst>
            <pc:docMk/>
            <pc:sldMk cId="567798019" sldId="591"/>
            <ac:spMk id="11" creationId="{27FB5A5F-2DAE-417B-BFDB-4AF27D8AC53B}"/>
          </ac:spMkLst>
        </pc:spChg>
        <pc:spChg chg="del">
          <ac:chgData name="Zhao Jin" userId="cd05a825-544c-438a-9ba1-08e63db50b47" providerId="ADAL" clId="{37A0D694-38DA-4421-B5D3-DEDBFC2EC57C}" dt="2021-02-03T08:42:46.851" v="952" actId="478"/>
          <ac:spMkLst>
            <pc:docMk/>
            <pc:sldMk cId="567798019" sldId="591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8:44:43.848" v="976" actId="21"/>
          <ac:spMkLst>
            <pc:docMk/>
            <pc:sldMk cId="567798019" sldId="591"/>
            <ac:spMk id="14338" creationId="{00000000-0000-0000-0000-000000000000}"/>
          </ac:spMkLst>
        </pc:spChg>
        <pc:cxnChg chg="del mod">
          <ac:chgData name="Zhao Jin" userId="cd05a825-544c-438a-9ba1-08e63db50b47" providerId="ADAL" clId="{37A0D694-38DA-4421-B5D3-DEDBFC2EC57C}" dt="2021-02-03T08:42:43.905" v="949" actId="478"/>
          <ac:cxnSpMkLst>
            <pc:docMk/>
            <pc:sldMk cId="567798019" sldId="591"/>
            <ac:cxnSpMk id="16" creationId="{B4CC9A1D-6448-41B2-BD14-CACDC771AC2A}"/>
          </ac:cxnSpMkLst>
        </pc:cxnChg>
        <pc:cxnChg chg="del">
          <ac:chgData name="Zhao Jin" userId="cd05a825-544c-438a-9ba1-08e63db50b47" providerId="ADAL" clId="{37A0D694-38DA-4421-B5D3-DEDBFC2EC57C}" dt="2021-02-03T08:42:44.937" v="950" actId="478"/>
          <ac:cxnSpMkLst>
            <pc:docMk/>
            <pc:sldMk cId="567798019" sldId="591"/>
            <ac:cxnSpMk id="22" creationId="{6298AF59-F7D9-4F05-84BF-96ED0AC95091}"/>
          </ac:cxnSpMkLst>
        </pc:cxnChg>
        <pc:cxnChg chg="del">
          <ac:chgData name="Zhao Jin" userId="cd05a825-544c-438a-9ba1-08e63db50b47" providerId="ADAL" clId="{37A0D694-38DA-4421-B5D3-DEDBFC2EC57C}" dt="2021-02-03T08:42:45.705" v="951" actId="478"/>
          <ac:cxnSpMkLst>
            <pc:docMk/>
            <pc:sldMk cId="567798019" sldId="591"/>
            <ac:cxnSpMk id="30" creationId="{FA77C354-F87B-40D8-BAA7-811F60DDD4B1}"/>
          </ac:cxnSpMkLst>
        </pc:cxnChg>
      </pc:sldChg>
      <pc:sldChg chg="addSp delSp modSp add mod delAnim">
        <pc:chgData name="Zhao Jin" userId="cd05a825-544c-438a-9ba1-08e63db50b47" providerId="ADAL" clId="{37A0D694-38DA-4421-B5D3-DEDBFC2EC57C}" dt="2021-02-08T01:32:46.621" v="3700" actId="478"/>
        <pc:sldMkLst>
          <pc:docMk/>
          <pc:sldMk cId="137810324" sldId="592"/>
        </pc:sldMkLst>
        <pc:spChg chg="mod">
          <ac:chgData name="Zhao Jin" userId="cd05a825-544c-438a-9ba1-08e63db50b47" providerId="ADAL" clId="{37A0D694-38DA-4421-B5D3-DEDBFC2EC57C}" dt="2021-02-03T09:25:49.221" v="3341" actId="20577"/>
          <ac:spMkLst>
            <pc:docMk/>
            <pc:sldMk cId="137810324" sldId="592"/>
            <ac:spMk id="7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30:46.868" v="3629"/>
          <ac:spMkLst>
            <pc:docMk/>
            <pc:sldMk cId="137810324" sldId="592"/>
            <ac:spMk id="8" creationId="{1D4888C5-7427-41D4-A0E1-C5D8DC066CA7}"/>
          </ac:spMkLst>
        </pc:spChg>
        <pc:spChg chg="add del mod">
          <ac:chgData name="Zhao Jin" userId="cd05a825-544c-438a-9ba1-08e63db50b47" providerId="ADAL" clId="{37A0D694-38DA-4421-B5D3-DEDBFC2EC57C}" dt="2021-02-08T01:31:02.354" v="3637"/>
          <ac:spMkLst>
            <pc:docMk/>
            <pc:sldMk cId="137810324" sldId="592"/>
            <ac:spMk id="9" creationId="{7B98D121-E5CC-483E-9B8F-EF6E0F554F5C}"/>
          </ac:spMkLst>
        </pc:spChg>
        <pc:spChg chg="add del mod">
          <ac:chgData name="Zhao Jin" userId="cd05a825-544c-438a-9ba1-08e63db50b47" providerId="ADAL" clId="{37A0D694-38DA-4421-B5D3-DEDBFC2EC57C}" dt="2021-02-08T01:31:05.798" v="3639"/>
          <ac:spMkLst>
            <pc:docMk/>
            <pc:sldMk cId="137810324" sldId="592"/>
            <ac:spMk id="10" creationId="{89C502F5-8740-4FB5-954E-97A010AA4256}"/>
          </ac:spMkLst>
        </pc:spChg>
        <pc:spChg chg="add del mod">
          <ac:chgData name="Zhao Jin" userId="cd05a825-544c-438a-9ba1-08e63db50b47" providerId="ADAL" clId="{37A0D694-38DA-4421-B5D3-DEDBFC2EC57C}" dt="2021-02-08T01:32:46.621" v="3700" actId="478"/>
          <ac:spMkLst>
            <pc:docMk/>
            <pc:sldMk cId="137810324" sldId="592"/>
            <ac:spMk id="19" creationId="{A73A73BA-8D89-4B27-BFC3-9776D2EA4341}"/>
          </ac:spMkLst>
        </pc:spChg>
        <pc:spChg chg="add del mod">
          <ac:chgData name="Zhao Jin" userId="cd05a825-544c-438a-9ba1-08e63db50b47" providerId="ADAL" clId="{37A0D694-38DA-4421-B5D3-DEDBFC2EC57C}" dt="2021-02-03T08:51:15.889" v="1226"/>
          <ac:spMkLst>
            <pc:docMk/>
            <pc:sldMk cId="137810324" sldId="592"/>
            <ac:spMk id="20" creationId="{8BB54542-2902-49B4-956C-5A17427CC6C2}"/>
          </ac:spMkLst>
        </pc:spChg>
        <pc:spChg chg="mod">
          <ac:chgData name="Zhao Jin" userId="cd05a825-544c-438a-9ba1-08e63db50b47" providerId="ADAL" clId="{37A0D694-38DA-4421-B5D3-DEDBFC2EC57C}" dt="2021-02-03T08:50:25.459" v="1220" actId="20577"/>
          <ac:spMkLst>
            <pc:docMk/>
            <pc:sldMk cId="137810324" sldId="592"/>
            <ac:spMk id="4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8:48:10.029" v="1077" actId="478"/>
          <ac:spMkLst>
            <pc:docMk/>
            <pc:sldMk cId="137810324" sldId="592"/>
            <ac:spMk id="6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45:31.559" v="978" actId="6549"/>
          <ac:spMkLst>
            <pc:docMk/>
            <pc:sldMk cId="137810324" sldId="592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7.421" v="3353" actId="478"/>
          <ac:spMkLst>
            <pc:docMk/>
            <pc:sldMk cId="137810324" sldId="592"/>
            <ac:spMk id="14340" creationId="{00000000-0000-0000-0000-000000000000}"/>
          </ac:spMkLst>
        </pc:spChg>
        <pc:grpChg chg="del">
          <ac:chgData name="Zhao Jin" userId="cd05a825-544c-438a-9ba1-08e63db50b47" providerId="ADAL" clId="{37A0D694-38DA-4421-B5D3-DEDBFC2EC57C}" dt="2021-02-03T08:48:11.562" v="1078" actId="478"/>
          <ac:grpSpMkLst>
            <pc:docMk/>
            <pc:sldMk cId="137810324" sldId="592"/>
            <ac:grpSpMk id="50" creationId="{00000000-0000-0000-0000-000000000000}"/>
          </ac:grpSpMkLst>
        </pc:grpChg>
        <pc:picChg chg="add mod">
          <ac:chgData name="Zhao Jin" userId="cd05a825-544c-438a-9ba1-08e63db50b47" providerId="ADAL" clId="{37A0D694-38DA-4421-B5D3-DEDBFC2EC57C}" dt="2021-02-03T08:50:48.786" v="1224" actId="1076"/>
          <ac:picMkLst>
            <pc:docMk/>
            <pc:sldMk cId="137810324" sldId="592"/>
            <ac:picMk id="2050" creationId="{05AE613C-318D-4BEE-A9E2-BA80E156FFE6}"/>
          </ac:picMkLst>
        </pc:pic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2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7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8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9" creationId="{00000000-0000-0000-0000-000000000000}"/>
          </ac:cxnSpMkLst>
        </pc:cxnChg>
      </pc:sldChg>
      <pc:sldChg chg="addSp delSp modSp add mod">
        <pc:chgData name="Zhao Jin" userId="cd05a825-544c-438a-9ba1-08e63db50b47" providerId="ADAL" clId="{37A0D694-38DA-4421-B5D3-DEDBFC2EC57C}" dt="2021-02-04T05:05:17.681" v="3392" actId="14100"/>
        <pc:sldMkLst>
          <pc:docMk/>
          <pc:sldMk cId="3233082706" sldId="593"/>
        </pc:sldMkLst>
        <pc:spChg chg="add mod">
          <ac:chgData name="Zhao Jin" userId="cd05a825-544c-438a-9ba1-08e63db50b47" providerId="ADAL" clId="{37A0D694-38DA-4421-B5D3-DEDBFC2EC57C}" dt="2021-02-03T08:57:31.439" v="1415" actId="207"/>
          <ac:spMkLst>
            <pc:docMk/>
            <pc:sldMk cId="3233082706" sldId="593"/>
            <ac:spMk id="2" creationId="{4BB57D7F-D6C0-4E98-B5AC-D68743875716}"/>
          </ac:spMkLst>
        </pc:spChg>
        <pc:spChg chg="mod">
          <ac:chgData name="Zhao Jin" userId="cd05a825-544c-438a-9ba1-08e63db50b47" providerId="ADAL" clId="{37A0D694-38DA-4421-B5D3-DEDBFC2EC57C}" dt="2021-02-03T09:25:53.539" v="3343" actId="20577"/>
          <ac:spMkLst>
            <pc:docMk/>
            <pc:sldMk cId="3233082706" sldId="593"/>
            <ac:spMk id="7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3T09:01:13.020" v="1570" actId="14100"/>
          <ac:spMkLst>
            <pc:docMk/>
            <pc:sldMk cId="3233082706" sldId="593"/>
            <ac:spMk id="11" creationId="{F029A077-040C-47D9-850C-BB5ACF662EAB}"/>
          </ac:spMkLst>
        </pc:spChg>
        <pc:spChg chg="add mod">
          <ac:chgData name="Zhao Jin" userId="cd05a825-544c-438a-9ba1-08e63db50b47" providerId="ADAL" clId="{37A0D694-38DA-4421-B5D3-DEDBFC2EC57C}" dt="2021-02-04T05:05:17.681" v="3392" actId="14100"/>
          <ac:spMkLst>
            <pc:docMk/>
            <pc:sldMk cId="3233082706" sldId="593"/>
            <ac:spMk id="13" creationId="{7E76B3B7-DB38-480B-B780-0306142FB5A0}"/>
          </ac:spMkLst>
        </pc:spChg>
        <pc:spChg chg="del">
          <ac:chgData name="Zhao Jin" userId="cd05a825-544c-438a-9ba1-08e63db50b47" providerId="ADAL" clId="{37A0D694-38DA-4421-B5D3-DEDBFC2EC57C}" dt="2021-02-03T08:57:13.403" v="1412" actId="478"/>
          <ac:spMkLst>
            <pc:docMk/>
            <pc:sldMk cId="3233082706" sldId="593"/>
            <ac:spMk id="19" creationId="{A73A73BA-8D89-4B27-BFC3-9776D2EA4341}"/>
          </ac:spMkLst>
        </pc:spChg>
        <pc:spChg chg="mod">
          <ac:chgData name="Zhao Jin" userId="cd05a825-544c-438a-9ba1-08e63db50b47" providerId="ADAL" clId="{37A0D694-38DA-4421-B5D3-DEDBFC2EC57C}" dt="2021-02-03T08:57:48.855" v="1418" actId="14100"/>
          <ac:spMkLst>
            <pc:docMk/>
            <pc:sldMk cId="3233082706" sldId="593"/>
            <ac:spMk id="4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51:48.162" v="1263" actId="20577"/>
          <ac:spMkLst>
            <pc:docMk/>
            <pc:sldMk cId="3233082706" sldId="593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5.669" v="3352" actId="478"/>
          <ac:spMkLst>
            <pc:docMk/>
            <pc:sldMk cId="3233082706" sldId="593"/>
            <ac:spMk id="14340" creationId="{00000000-0000-0000-0000-000000000000}"/>
          </ac:spMkLst>
        </pc:spChg>
        <pc:picChg chg="del mod">
          <ac:chgData name="Zhao Jin" userId="cd05a825-544c-438a-9ba1-08e63db50b47" providerId="ADAL" clId="{37A0D694-38DA-4421-B5D3-DEDBFC2EC57C}" dt="2021-02-03T08:51:58.070" v="1266" actId="478"/>
          <ac:picMkLst>
            <pc:docMk/>
            <pc:sldMk cId="3233082706" sldId="593"/>
            <ac:picMk id="2050" creationId="{05AE613C-318D-4BEE-A9E2-BA80E156FFE6}"/>
          </ac:picMkLst>
        </pc:picChg>
        <pc:picChg chg="add mod">
          <ac:chgData name="Zhao Jin" userId="cd05a825-544c-438a-9ba1-08e63db50b47" providerId="ADAL" clId="{37A0D694-38DA-4421-B5D3-DEDBFC2EC57C}" dt="2021-02-03T08:52:24.677" v="1272" actId="1076"/>
          <ac:picMkLst>
            <pc:docMk/>
            <pc:sldMk cId="3233082706" sldId="593"/>
            <ac:picMk id="6146" creationId="{D5D43BF4-41EA-4FBF-B1D8-954520609CFC}"/>
          </ac:picMkLst>
        </pc:picChg>
      </pc:sldChg>
      <pc:sldChg chg="add del">
        <pc:chgData name="Zhao Jin" userId="cd05a825-544c-438a-9ba1-08e63db50b47" providerId="ADAL" clId="{37A0D694-38DA-4421-B5D3-DEDBFC2EC57C}" dt="2021-02-03T08:52:31.399" v="1274"/>
        <pc:sldMkLst>
          <pc:docMk/>
          <pc:sldMk cId="2125946801" sldId="594"/>
        </pc:sldMkLst>
      </pc:sldChg>
      <pc:sldChg chg="addSp delSp modSp add mod delAnim">
        <pc:chgData name="Zhao Jin" userId="cd05a825-544c-438a-9ba1-08e63db50b47" providerId="ADAL" clId="{37A0D694-38DA-4421-B5D3-DEDBFC2EC57C}" dt="2021-02-03T09:39:04.677" v="3364" actId="13926"/>
        <pc:sldMkLst>
          <pc:docMk/>
          <pc:sldMk cId="2217225800" sldId="594"/>
        </pc:sldMkLst>
        <pc:spChg chg="mod">
          <ac:chgData name="Zhao Jin" userId="cd05a825-544c-438a-9ba1-08e63db50b47" providerId="ADAL" clId="{37A0D694-38DA-4421-B5D3-DEDBFC2EC57C}" dt="2021-02-03T09:39:04.677" v="3364" actId="13926"/>
          <ac:spMkLst>
            <pc:docMk/>
            <pc:sldMk cId="2217225800" sldId="594"/>
            <ac:spMk id="8" creationId="{3895F873-6CB7-4316-B798-EE54B3634728}"/>
          </ac:spMkLst>
        </pc:spChg>
        <pc:spChg chg="add mod">
          <ac:chgData name="Zhao Jin" userId="cd05a825-544c-438a-9ba1-08e63db50b47" providerId="ADAL" clId="{37A0D694-38DA-4421-B5D3-DEDBFC2EC57C}" dt="2021-02-03T08:55:45.605" v="1357" actId="1076"/>
          <ac:spMkLst>
            <pc:docMk/>
            <pc:sldMk cId="2217225800" sldId="594"/>
            <ac:spMk id="11" creationId="{552429B4-BD20-4EAF-8B36-51498E5AACDA}"/>
          </ac:spMkLst>
        </pc:spChg>
        <pc:spChg chg="del">
          <ac:chgData name="Zhao Jin" userId="cd05a825-544c-438a-9ba1-08e63db50b47" providerId="ADAL" clId="{37A0D694-38DA-4421-B5D3-DEDBFC2EC57C}" dt="2021-02-03T08:54:12.692" v="1306" actId="478"/>
          <ac:spMkLst>
            <pc:docMk/>
            <pc:sldMk cId="2217225800" sldId="594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8:53:27.759" v="1297" actId="20577"/>
          <ac:spMkLst>
            <pc:docMk/>
            <pc:sldMk cId="2217225800" sldId="594"/>
            <ac:spMk id="14338" creationId="{00000000-0000-0000-0000-000000000000}"/>
          </ac:spMkLst>
        </pc:spChg>
        <pc:cxnChg chg="del">
          <ac:chgData name="Zhao Jin" userId="cd05a825-544c-438a-9ba1-08e63db50b47" providerId="ADAL" clId="{37A0D694-38DA-4421-B5D3-DEDBFC2EC57C}" dt="2021-02-03T08:53:21.738" v="1288" actId="478"/>
          <ac:cxnSpMkLst>
            <pc:docMk/>
            <pc:sldMk cId="2217225800" sldId="594"/>
            <ac:cxnSpMk id="16" creationId="{B4CC9A1D-6448-41B2-BD14-CACDC771AC2A}"/>
          </ac:cxnSpMkLst>
        </pc:cxnChg>
        <pc:cxnChg chg="del">
          <ac:chgData name="Zhao Jin" userId="cd05a825-544c-438a-9ba1-08e63db50b47" providerId="ADAL" clId="{37A0D694-38DA-4421-B5D3-DEDBFC2EC57C}" dt="2021-02-03T08:53:22.476" v="1289" actId="478"/>
          <ac:cxnSpMkLst>
            <pc:docMk/>
            <pc:sldMk cId="2217225800" sldId="594"/>
            <ac:cxnSpMk id="22" creationId="{6298AF59-F7D9-4F05-84BF-96ED0AC95091}"/>
          </ac:cxnSpMkLst>
        </pc:cxnChg>
        <pc:cxnChg chg="del">
          <ac:chgData name="Zhao Jin" userId="cd05a825-544c-438a-9ba1-08e63db50b47" providerId="ADAL" clId="{37A0D694-38DA-4421-B5D3-DEDBFC2EC57C}" dt="2021-02-03T08:53:23.755" v="1290" actId="478"/>
          <ac:cxnSpMkLst>
            <pc:docMk/>
            <pc:sldMk cId="2217225800" sldId="594"/>
            <ac:cxnSpMk id="30" creationId="{FA77C354-F87B-40D8-BAA7-811F60DDD4B1}"/>
          </ac:cxnSpMkLst>
        </pc:cxnChg>
      </pc:sldChg>
      <pc:sldChg chg="addSp modSp add mod">
        <pc:chgData name="Zhao Jin" userId="cd05a825-544c-438a-9ba1-08e63db50b47" providerId="ADAL" clId="{37A0D694-38DA-4421-B5D3-DEDBFC2EC57C}" dt="2021-02-08T02:03:35.963" v="4958" actId="1076"/>
        <pc:sldMkLst>
          <pc:docMk/>
          <pc:sldMk cId="2419983458" sldId="595"/>
        </pc:sldMkLst>
        <pc:spChg chg="mod">
          <ac:chgData name="Zhao Jin" userId="cd05a825-544c-438a-9ba1-08e63db50b47" providerId="ADAL" clId="{37A0D694-38DA-4421-B5D3-DEDBFC2EC57C}" dt="2021-02-03T09:39:25.953" v="3369" actId="13926"/>
          <ac:spMkLst>
            <pc:docMk/>
            <pc:sldMk cId="2419983458" sldId="595"/>
            <ac:spMk id="8" creationId="{3895F873-6CB7-4316-B798-EE54B3634728}"/>
          </ac:spMkLst>
        </pc:spChg>
        <pc:spChg chg="add mod">
          <ac:chgData name="Zhao Jin" userId="cd05a825-544c-438a-9ba1-08e63db50b47" providerId="ADAL" clId="{37A0D694-38DA-4421-B5D3-DEDBFC2EC57C}" dt="2021-02-08T02:03:35.963" v="4958" actId="1076"/>
          <ac:spMkLst>
            <pc:docMk/>
            <pc:sldMk cId="2419983458" sldId="595"/>
            <ac:spMk id="9" creationId="{02DD4937-725F-46B8-8AE4-992DF5A782AD}"/>
          </ac:spMkLst>
        </pc:spChg>
        <pc:spChg chg="mod">
          <ac:chgData name="Zhao Jin" userId="cd05a825-544c-438a-9ba1-08e63db50b47" providerId="ADAL" clId="{37A0D694-38DA-4421-B5D3-DEDBFC2EC57C}" dt="2021-02-03T09:00:05.278" v="1558" actId="20577"/>
          <ac:spMkLst>
            <pc:docMk/>
            <pc:sldMk cId="2419983458" sldId="595"/>
            <ac:spMk id="14338" creationId="{00000000-0000-0000-0000-000000000000}"/>
          </ac:spMkLst>
        </pc:spChg>
      </pc:sldChg>
      <pc:sldChg chg="addSp delSp modSp add del mod delAnim">
        <pc:chgData name="Zhao Jin" userId="cd05a825-544c-438a-9ba1-08e63db50b47" providerId="ADAL" clId="{37A0D694-38DA-4421-B5D3-DEDBFC2EC57C}" dt="2021-02-03T09:05:13.520" v="1668" actId="47"/>
        <pc:sldMkLst>
          <pc:docMk/>
          <pc:sldMk cId="765980287" sldId="596"/>
        </pc:sldMkLst>
        <pc:spChg chg="add mod">
          <ac:chgData name="Zhao Jin" userId="cd05a825-544c-438a-9ba1-08e63db50b47" providerId="ADAL" clId="{37A0D694-38DA-4421-B5D3-DEDBFC2EC57C}" dt="2021-02-03T09:03:01.268" v="1666" actId="20577"/>
          <ac:spMkLst>
            <pc:docMk/>
            <pc:sldMk cId="765980287" sldId="596"/>
            <ac:spMk id="8" creationId="{FAD97811-8BEC-434B-B3F2-C8FE23FA8D81}"/>
          </ac:spMkLst>
        </pc:spChg>
        <pc:spChg chg="del">
          <ac:chgData name="Zhao Jin" userId="cd05a825-544c-438a-9ba1-08e63db50b47" providerId="ADAL" clId="{37A0D694-38DA-4421-B5D3-DEDBFC2EC57C}" dt="2021-02-03T09:02:13.725" v="1581" actId="478"/>
          <ac:spMkLst>
            <pc:docMk/>
            <pc:sldMk cId="765980287" sldId="596"/>
            <ac:spMk id="11" creationId="{675C9FBE-306E-46A7-BAB9-46BD27707AF2}"/>
          </ac:spMkLst>
        </pc:spChg>
        <pc:spChg chg="mod">
          <ac:chgData name="Zhao Jin" userId="cd05a825-544c-438a-9ba1-08e63db50b47" providerId="ADAL" clId="{37A0D694-38DA-4421-B5D3-DEDBFC2EC57C}" dt="2021-02-03T09:02:08.547" v="1578" actId="20577"/>
          <ac:spMkLst>
            <pc:docMk/>
            <pc:sldMk cId="765980287" sldId="596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37A0D694-38DA-4421-B5D3-DEDBFC2EC57C}" dt="2021-02-03T09:02:12.549" v="1580" actId="478"/>
          <ac:graphicFrameMkLst>
            <pc:docMk/>
            <pc:sldMk cId="765980287" sldId="596"/>
            <ac:graphicFrameMk id="10" creationId="{74304014-08C4-4321-AD74-36FAC51612DB}"/>
          </ac:graphicFrameMkLst>
        </pc:graphicFrameChg>
        <pc:picChg chg="del">
          <ac:chgData name="Zhao Jin" userId="cd05a825-544c-438a-9ba1-08e63db50b47" providerId="ADAL" clId="{37A0D694-38DA-4421-B5D3-DEDBFC2EC57C}" dt="2021-02-03T09:02:10.162" v="1579" actId="478"/>
          <ac:picMkLst>
            <pc:docMk/>
            <pc:sldMk cId="765980287" sldId="596"/>
            <ac:picMk id="4" creationId="{EAFF9153-D379-4E7D-9B97-29843966A9B9}"/>
          </ac:picMkLst>
        </pc:picChg>
      </pc:sldChg>
      <pc:sldChg chg="addSp delSp modSp add mod delAnim modAnim">
        <pc:chgData name="Zhao Jin" userId="cd05a825-544c-438a-9ba1-08e63db50b47" providerId="ADAL" clId="{37A0D694-38DA-4421-B5D3-DEDBFC2EC57C}" dt="2021-02-08T01:42:03.171" v="4089"/>
        <pc:sldMkLst>
          <pc:docMk/>
          <pc:sldMk cId="3643682471" sldId="596"/>
        </pc:sldMkLst>
        <pc:spChg chg="add mod">
          <ac:chgData name="Zhao Jin" userId="cd05a825-544c-438a-9ba1-08e63db50b47" providerId="ADAL" clId="{37A0D694-38DA-4421-B5D3-DEDBFC2EC57C}" dt="2021-02-03T09:20:12.333" v="3126" actId="207"/>
          <ac:spMkLst>
            <pc:docMk/>
            <pc:sldMk cId="3643682471" sldId="596"/>
            <ac:spMk id="7" creationId="{BFBA3626-DC9B-4A39-BA4F-6360F818DCE3}"/>
          </ac:spMkLst>
        </pc:spChg>
        <pc:spChg chg="add mod">
          <ac:chgData name="Zhao Jin" userId="cd05a825-544c-438a-9ba1-08e63db50b47" providerId="ADAL" clId="{37A0D694-38DA-4421-B5D3-DEDBFC2EC57C}" dt="2021-02-03T09:20:25.307" v="3127" actId="1076"/>
          <ac:spMkLst>
            <pc:docMk/>
            <pc:sldMk cId="3643682471" sldId="596"/>
            <ac:spMk id="8" creationId="{A65AE342-14B8-4A3C-8F93-D714DA24339E}"/>
          </ac:spMkLst>
        </pc:spChg>
        <pc:spChg chg="mod">
          <ac:chgData name="Zhao Jin" userId="cd05a825-544c-438a-9ba1-08e63db50b47" providerId="ADAL" clId="{37A0D694-38DA-4421-B5D3-DEDBFC2EC57C}" dt="2021-02-08T01:42:03.171" v="4089"/>
          <ac:spMkLst>
            <pc:docMk/>
            <pc:sldMk cId="3643682471" sldId="596"/>
            <ac:spMk id="9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3T09:20:27.433" v="3128" actId="14100"/>
          <ac:spMkLst>
            <pc:docMk/>
            <pc:sldMk cId="3643682471" sldId="596"/>
            <ac:spMk id="10" creationId="{9981BD99-7AFF-496B-8179-D25CE6127E97}"/>
          </ac:spMkLst>
        </pc:spChg>
        <pc:spChg chg="del mod">
          <ac:chgData name="Zhao Jin" userId="cd05a825-544c-438a-9ba1-08e63db50b47" providerId="ADAL" clId="{37A0D694-38DA-4421-B5D3-DEDBFC2EC57C}" dt="2021-02-03T09:15:31.710" v="2958" actId="478"/>
          <ac:spMkLst>
            <pc:docMk/>
            <pc:sldMk cId="3643682471" sldId="596"/>
            <ac:spMk id="15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1:53.746" v="4087" actId="478"/>
          <ac:spMkLst>
            <pc:docMk/>
            <pc:sldMk cId="3643682471" sldId="596"/>
            <ac:spMk id="25604" creationId="{00000000-0000-0000-0000-000000000000}"/>
          </ac:spMkLst>
        </pc:spChg>
      </pc:sldChg>
      <pc:sldChg chg="delSp modSp add mod modAnim">
        <pc:chgData name="Zhao Jin" userId="cd05a825-544c-438a-9ba1-08e63db50b47" providerId="ADAL" clId="{37A0D694-38DA-4421-B5D3-DEDBFC2EC57C}" dt="2021-02-03T09:39:34.898" v="3370" actId="6549"/>
        <pc:sldMkLst>
          <pc:docMk/>
          <pc:sldMk cId="3231946261" sldId="597"/>
        </pc:sldMkLst>
        <pc:spChg chg="mod">
          <ac:chgData name="Zhao Jin" userId="cd05a825-544c-438a-9ba1-08e63db50b47" providerId="ADAL" clId="{37A0D694-38DA-4421-B5D3-DEDBFC2EC57C}" dt="2021-02-03T09:26:00.331" v="3344"/>
          <ac:spMkLst>
            <pc:docMk/>
            <pc:sldMk cId="3231946261" sldId="597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39:34.898" v="3370" actId="6549"/>
          <ac:spMkLst>
            <pc:docMk/>
            <pc:sldMk cId="3231946261" sldId="597"/>
            <ac:spMk id="15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3.830" v="3351" actId="478"/>
          <ac:spMkLst>
            <pc:docMk/>
            <pc:sldMk cId="3231946261" sldId="597"/>
            <ac:spMk id="25604" creationId="{00000000-0000-0000-0000-000000000000}"/>
          </ac:spMkLst>
        </pc:spChg>
      </pc:sldChg>
      <pc:sldChg chg="delSp modSp add mod ord">
        <pc:chgData name="Zhao Jin" userId="cd05a825-544c-438a-9ba1-08e63db50b47" providerId="ADAL" clId="{37A0D694-38DA-4421-B5D3-DEDBFC2EC57C}" dt="2021-02-08T01:42:01.261" v="4088"/>
        <pc:sldMkLst>
          <pc:docMk/>
          <pc:sldMk cId="4002657513" sldId="598"/>
        </pc:sldMkLst>
        <pc:spChg chg="mod">
          <ac:chgData name="Zhao Jin" userId="cd05a825-544c-438a-9ba1-08e63db50b47" providerId="ADAL" clId="{37A0D694-38DA-4421-B5D3-DEDBFC2EC57C}" dt="2021-02-03T09:18:10.033" v="3004" actId="20577"/>
          <ac:spMkLst>
            <pc:docMk/>
            <pc:sldMk cId="4002657513" sldId="598"/>
            <ac:spMk id="7" creationId="{BFBA3626-DC9B-4A39-BA4F-6360F818DCE3}"/>
          </ac:spMkLst>
        </pc:spChg>
        <pc:spChg chg="mod">
          <ac:chgData name="Zhao Jin" userId="cd05a825-544c-438a-9ba1-08e63db50b47" providerId="ADAL" clId="{37A0D694-38DA-4421-B5D3-DEDBFC2EC57C}" dt="2021-02-08T01:42:01.261" v="4088"/>
          <ac:spMkLst>
            <pc:docMk/>
            <pc:sldMk cId="4002657513" sldId="598"/>
            <ac:spMk id="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4T05:03:37.840" v="3371" actId="478"/>
          <ac:spMkLst>
            <pc:docMk/>
            <pc:sldMk cId="4002657513" sldId="598"/>
            <ac:spMk id="25604" creationId="{00000000-0000-0000-0000-000000000000}"/>
          </ac:spMkLst>
        </pc:spChg>
      </pc:sldChg>
      <pc:sldChg chg="addSp delSp modSp add mod ord modClrScheme addAnim delAnim modAnim chgLayout">
        <pc:chgData name="Zhao Jin" userId="cd05a825-544c-438a-9ba1-08e63db50b47" providerId="ADAL" clId="{37A0D694-38DA-4421-B5D3-DEDBFC2EC57C}" dt="2021-02-04T05:05:47.079" v="3393" actId="478"/>
        <pc:sldMkLst>
          <pc:docMk/>
          <pc:sldMk cId="2930953569" sldId="599"/>
        </pc:sldMkLst>
        <pc:spChg chg="add del mod">
          <ac:chgData name="Zhao Jin" userId="cd05a825-544c-438a-9ba1-08e63db50b47" providerId="ADAL" clId="{37A0D694-38DA-4421-B5D3-DEDBFC2EC57C}" dt="2021-02-04T05:03:51.544" v="3374" actId="478"/>
          <ac:spMkLst>
            <pc:docMk/>
            <pc:sldMk cId="2930953569" sldId="599"/>
            <ac:spMk id="3" creationId="{3E9D9044-BC32-432C-B8FE-F025054738CB}"/>
          </ac:spMkLst>
        </pc:spChg>
        <pc:spChg chg="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4T05:03:53.285" v="3376" actId="478"/>
          <ac:spMkLst>
            <pc:docMk/>
            <pc:sldMk cId="2930953569" sldId="599"/>
            <ac:spMk id="8" creationId="{3895F873-6CB7-4316-B798-EE54B3634728}"/>
          </ac:spMkLst>
        </pc:spChg>
        <pc:spChg chg="del">
          <ac:chgData name="Zhao Jin" userId="cd05a825-544c-438a-9ba1-08e63db50b47" providerId="ADAL" clId="{37A0D694-38DA-4421-B5D3-DEDBFC2EC57C}" dt="2021-02-04T05:03:55.125" v="3377" actId="478"/>
          <ac:spMkLst>
            <pc:docMk/>
            <pc:sldMk cId="2930953569" sldId="599"/>
            <ac:spMk id="11" creationId="{552429B4-BD20-4EAF-8B36-51498E5AACDA}"/>
          </ac:spMkLst>
        </pc:spChg>
        <pc:spChg chg="mod modVis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12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1" creationId="{DE77B3E8-31F2-4F1F-ABE8-C6A0683B51CF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3" creationId="{21A3772B-FFD2-477C-980C-808FDE05940B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14338" creationId="{00000000-0000-0000-0000-000000000000}"/>
          </ac:spMkLst>
        </pc:spChg>
        <pc:picChg chg="del">
          <ac:chgData name="Zhao Jin" userId="cd05a825-544c-438a-9ba1-08e63db50b47" providerId="ADAL" clId="{37A0D694-38DA-4421-B5D3-DEDBFC2EC57C}" dt="2021-02-04T05:03:52.637" v="3375" actId="478"/>
          <ac:picMkLst>
            <pc:docMk/>
            <pc:sldMk cId="2930953569" sldId="599"/>
            <ac:picMk id="4" creationId="{EAFF9153-D379-4E7D-9B97-29843966A9B9}"/>
          </ac:picMkLst>
        </pc:picChg>
        <pc:picChg chg="add mod ord">
          <ac:chgData name="Zhao Jin" userId="cd05a825-544c-438a-9ba1-08e63db50b47" providerId="ADAL" clId="{37A0D694-38DA-4421-B5D3-DEDBFC2EC57C}" dt="2021-02-04T05:04:38.184" v="3388" actId="1076"/>
          <ac:picMkLst>
            <pc:docMk/>
            <pc:sldMk cId="2930953569" sldId="599"/>
            <ac:picMk id="6" creationId="{39011840-BE31-4880-9492-02AACF59B6E8}"/>
          </ac:picMkLst>
        </pc:picChg>
        <pc:picChg chg="add del mod">
          <ac:chgData name="Zhao Jin" userId="cd05a825-544c-438a-9ba1-08e63db50b47" providerId="ADAL" clId="{37A0D694-38DA-4421-B5D3-DEDBFC2EC57C}" dt="2021-02-04T05:05:47.079" v="3393" actId="478"/>
          <ac:picMkLst>
            <pc:docMk/>
            <pc:sldMk cId="2930953569" sldId="599"/>
            <ac:picMk id="14" creationId="{CCC34DEE-F320-477E-950C-634B3D89DB93}"/>
          </ac:picMkLst>
        </pc:picChg>
      </pc:sldChg>
      <pc:sldChg chg="addSp delSp modSp add mod ord delAnim modAnim">
        <pc:chgData name="Zhao Jin" userId="cd05a825-544c-438a-9ba1-08e63db50b47" providerId="ADAL" clId="{37A0D694-38DA-4421-B5D3-DEDBFC2EC57C}" dt="2021-02-08T02:02:28.200" v="4908" actId="20577"/>
        <pc:sldMkLst>
          <pc:docMk/>
          <pc:sldMk cId="880934081" sldId="600"/>
        </pc:sldMkLst>
        <pc:spChg chg="mod">
          <ac:chgData name="Zhao Jin" userId="cd05a825-544c-438a-9ba1-08e63db50b47" providerId="ADAL" clId="{37A0D694-38DA-4421-B5D3-DEDBFC2EC57C}" dt="2021-02-08T01:34:33.890" v="3755" actId="1035"/>
          <ac:spMkLst>
            <pc:docMk/>
            <pc:sldMk cId="880934081" sldId="600"/>
            <ac:spMk id="9" creationId="{0F0F7443-4DFE-415D-AD17-224F6273D040}"/>
          </ac:spMkLst>
        </pc:spChg>
        <pc:spChg chg="mod">
          <ac:chgData name="Zhao Jin" userId="cd05a825-544c-438a-9ba1-08e63db50b47" providerId="ADAL" clId="{37A0D694-38DA-4421-B5D3-DEDBFC2EC57C}" dt="2021-02-08T01:34:08.258" v="3735" actId="1036"/>
          <ac:spMkLst>
            <pc:docMk/>
            <pc:sldMk cId="880934081" sldId="600"/>
            <ac:spMk id="11" creationId="{773175F5-4C96-49AA-A94B-810AFD3DA55C}"/>
          </ac:spMkLst>
        </pc:spChg>
        <pc:spChg chg="mod">
          <ac:chgData name="Zhao Jin" userId="cd05a825-544c-438a-9ba1-08e63db50b47" providerId="ADAL" clId="{37A0D694-38DA-4421-B5D3-DEDBFC2EC57C}" dt="2021-02-08T01:35:29.791" v="3798" actId="20577"/>
          <ac:spMkLst>
            <pc:docMk/>
            <pc:sldMk cId="880934081" sldId="600"/>
            <ac:spMk id="13" creationId="{C38C91FA-2FD7-40E4-8FEF-DC652DE39BDD}"/>
          </ac:spMkLst>
        </pc:spChg>
        <pc:spChg chg="mod">
          <ac:chgData name="Zhao Jin" userId="cd05a825-544c-438a-9ba1-08e63db50b47" providerId="ADAL" clId="{37A0D694-38DA-4421-B5D3-DEDBFC2EC57C}" dt="2021-02-08T01:33:08.486" v="3704"/>
          <ac:spMkLst>
            <pc:docMk/>
            <pc:sldMk cId="880934081" sldId="600"/>
            <ac:spMk id="14" creationId="{D3FFFB67-7299-4469-9FBF-DBE5B89609F5}"/>
          </ac:spMkLst>
        </pc:spChg>
        <pc:spChg chg="mod">
          <ac:chgData name="Zhao Jin" userId="cd05a825-544c-438a-9ba1-08e63db50b47" providerId="ADAL" clId="{37A0D694-38DA-4421-B5D3-DEDBFC2EC57C}" dt="2021-02-08T01:33:08.486" v="3704"/>
          <ac:spMkLst>
            <pc:docMk/>
            <pc:sldMk cId="880934081" sldId="600"/>
            <ac:spMk id="15" creationId="{5E9C53D0-6BF9-4AC9-8E89-AA6B7DB8B050}"/>
          </ac:spMkLst>
        </pc:spChg>
        <pc:spChg chg="add del mod">
          <ac:chgData name="Zhao Jin" userId="cd05a825-544c-438a-9ba1-08e63db50b47" providerId="ADAL" clId="{37A0D694-38DA-4421-B5D3-DEDBFC2EC57C}" dt="2021-02-08T01:33:38.691" v="3707" actId="478"/>
          <ac:spMkLst>
            <pc:docMk/>
            <pc:sldMk cId="880934081" sldId="600"/>
            <ac:spMk id="19" creationId="{44122FE2-3D5D-4044-9C44-0C76782521C4}"/>
          </ac:spMkLst>
        </pc:spChg>
        <pc:spChg chg="add del mod">
          <ac:chgData name="Zhao Jin" userId="cd05a825-544c-438a-9ba1-08e63db50b47" providerId="ADAL" clId="{37A0D694-38DA-4421-B5D3-DEDBFC2EC57C}" dt="2021-02-08T01:33:40.143" v="3708" actId="478"/>
          <ac:spMkLst>
            <pc:docMk/>
            <pc:sldMk cId="880934081" sldId="600"/>
            <ac:spMk id="20" creationId="{7F92D9CB-8CE1-44AC-8870-079E82385FB1}"/>
          </ac:spMkLst>
        </pc:spChg>
        <pc:spChg chg="add mod">
          <ac:chgData name="Zhao Jin" userId="cd05a825-544c-438a-9ba1-08e63db50b47" providerId="ADAL" clId="{37A0D694-38DA-4421-B5D3-DEDBFC2EC57C}" dt="2021-02-08T01:34:59.699" v="3769" actId="6549"/>
          <ac:spMkLst>
            <pc:docMk/>
            <pc:sldMk cId="880934081" sldId="600"/>
            <ac:spMk id="25" creationId="{1EDBB76C-AEFD-4199-9BA3-F48B3D729ADF}"/>
          </ac:spMkLst>
        </pc:spChg>
        <pc:spChg chg="add mod">
          <ac:chgData name="Zhao Jin" userId="cd05a825-544c-438a-9ba1-08e63db50b47" providerId="ADAL" clId="{37A0D694-38DA-4421-B5D3-DEDBFC2EC57C}" dt="2021-02-08T01:38:12.109" v="3904" actId="20577"/>
          <ac:spMkLst>
            <pc:docMk/>
            <pc:sldMk cId="880934081" sldId="600"/>
            <ac:spMk id="26" creationId="{49077400-1D22-4B84-AD24-0D61D7942A66}"/>
          </ac:spMkLst>
        </pc:spChg>
        <pc:spChg chg="del">
          <ac:chgData name="Zhao Jin" userId="cd05a825-544c-438a-9ba1-08e63db50b47" providerId="ADAL" clId="{37A0D694-38DA-4421-B5D3-DEDBFC2EC57C}" dt="2021-02-08T01:33:06.769" v="3702" actId="478"/>
          <ac:spMkLst>
            <pc:docMk/>
            <pc:sldMk cId="880934081" sldId="600"/>
            <ac:spMk id="4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2:02:28.200" v="4908" actId="20577"/>
          <ac:spMkLst>
            <pc:docMk/>
            <pc:sldMk cId="880934081" sldId="600"/>
            <ac:spMk id="14338" creationId="{00000000-0000-0000-0000-000000000000}"/>
          </ac:spMkLst>
        </pc:spChg>
        <pc:grpChg chg="add mod">
          <ac:chgData name="Zhao Jin" userId="cd05a825-544c-438a-9ba1-08e63db50b47" providerId="ADAL" clId="{37A0D694-38DA-4421-B5D3-DEDBFC2EC57C}" dt="2021-02-08T01:35:18.638" v="3797" actId="14100"/>
          <ac:grpSpMkLst>
            <pc:docMk/>
            <pc:sldMk cId="880934081" sldId="600"/>
            <ac:grpSpMk id="8" creationId="{57A95DDB-3BBC-4F7D-BE33-CBF7B31BECFF}"/>
          </ac:grpSpMkLst>
        </pc:grpChg>
        <pc:picChg chg="del">
          <ac:chgData name="Zhao Jin" userId="cd05a825-544c-438a-9ba1-08e63db50b47" providerId="ADAL" clId="{37A0D694-38DA-4421-B5D3-DEDBFC2EC57C}" dt="2021-02-08T01:33:07.505" v="3703" actId="478"/>
          <ac:picMkLst>
            <pc:docMk/>
            <pc:sldMk cId="880934081" sldId="600"/>
            <ac:picMk id="2050" creationId="{05AE613C-318D-4BEE-A9E2-BA80E156FFE6}"/>
          </ac:picMkLst>
        </pc:pic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0" creationId="{A67C22B8-A71F-429C-BF0F-E611871C2339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6" creationId="{244202A2-F6E5-4EB1-8FE5-5C63F127FBD4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7" creationId="{BDAF2274-9C3B-4346-A725-B8ADDE65C577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8" creationId="{6912DF40-1EFB-4781-BC3C-831198FCD003}"/>
          </ac:cxnSpMkLst>
        </pc:cxnChg>
      </pc:sldChg>
      <pc:sldMasterChg chg="modSp modSldLayout">
        <pc:chgData name="Zhao Jin" userId="cd05a825-544c-438a-9ba1-08e63db50b47" providerId="ADAL" clId="{37A0D694-38DA-4421-B5D3-DEDBFC2EC57C}" dt="2021-02-03T06:56:12.527" v="36"/>
        <pc:sldMasterMkLst>
          <pc:docMk/>
          <pc:sldMasterMk cId="0" sldId="2147485087"/>
        </pc:sldMaster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dcszjin@nus.edu.sg" userId="cd05a825-544c-438a-9ba1-08e63db50b47" providerId="ADAL" clId="{9951FBC0-0DB4-4E89-AD15-8BA171954228}"/>
    <pc:docChg chg="custSel modSld modMainMaster">
      <pc:chgData name="dcszjin@nus.edu.sg" userId="cd05a825-544c-438a-9ba1-08e63db50b47" providerId="ADAL" clId="{9951FBC0-0DB4-4E89-AD15-8BA171954228}" dt="2021-03-01T07:03:49.103" v="65" actId="20577"/>
      <pc:docMkLst>
        <pc:docMk/>
      </pc:docMkLst>
      <pc:sldChg chg="modSp mod">
        <pc:chgData name="dcszjin@nus.edu.sg" userId="cd05a825-544c-438a-9ba1-08e63db50b47" providerId="ADAL" clId="{9951FBC0-0DB4-4E89-AD15-8BA171954228}" dt="2021-03-01T07:03:04.415" v="61" actId="20577"/>
        <pc:sldMkLst>
          <pc:docMk/>
          <pc:sldMk cId="0" sldId="256"/>
        </pc:sldMkLst>
        <pc:spChg chg="mod">
          <ac:chgData name="dcszjin@nus.edu.sg" userId="cd05a825-544c-438a-9ba1-08e63db50b47" providerId="ADAL" clId="{9951FBC0-0DB4-4E89-AD15-8BA171954228}" dt="2021-03-01T07:02:44.775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dcszjin@nus.edu.sg" userId="cd05a825-544c-438a-9ba1-08e63db50b47" providerId="ADAL" clId="{9951FBC0-0DB4-4E89-AD15-8BA171954228}" dt="2021-03-01T07:03:04.415" v="61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2438607696" sldId="468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2438607696" sldId="468"/>
            <ac:spMk id="7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1067695719" sldId="526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067695719" sldId="526"/>
            <ac:spMk id="43" creationId="{00000000-0000-0000-0000-000000000000}"/>
          </ac:spMkLst>
        </pc:spChg>
      </pc:sldChg>
      <pc:sldChg chg="delSp modSp mod">
        <pc:chgData name="dcszjin@nus.edu.sg" userId="cd05a825-544c-438a-9ba1-08e63db50b47" providerId="ADAL" clId="{9951FBC0-0DB4-4E89-AD15-8BA171954228}" dt="2021-03-01T07:03:18.318" v="63" actId="478"/>
        <pc:sldMkLst>
          <pc:docMk/>
          <pc:sldMk cId="2573090601" sldId="546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2573090601" sldId="546"/>
            <ac:spMk id="7" creationId="{00000000-0000-0000-0000-000000000000}"/>
          </ac:spMkLst>
        </pc:spChg>
        <pc:spChg chg="del">
          <ac:chgData name="dcszjin@nus.edu.sg" userId="cd05a825-544c-438a-9ba1-08e63db50b47" providerId="ADAL" clId="{9951FBC0-0DB4-4E89-AD15-8BA171954228}" dt="2021-03-01T07:03:18.318" v="63" actId="478"/>
          <ac:spMkLst>
            <pc:docMk/>
            <pc:sldMk cId="2573090601" sldId="546"/>
            <ac:spMk id="14340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1427618944" sldId="553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427618944" sldId="553"/>
            <ac:spMk id="7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1094276337" sldId="601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094276337" sldId="601"/>
            <ac:spMk id="7" creationId="{00000000-0000-0000-0000-000000000000}"/>
          </ac:spMkLst>
        </pc:spChg>
      </pc:sldChg>
      <pc:sldChg chg="modSp mod">
        <pc:chgData name="dcszjin@nus.edu.sg" userId="cd05a825-544c-438a-9ba1-08e63db50b47" providerId="ADAL" clId="{9951FBC0-0DB4-4E89-AD15-8BA171954228}" dt="2021-03-01T07:03:49.103" v="65" actId="20577"/>
        <pc:sldMkLst>
          <pc:docMk/>
          <pc:sldMk cId="1542002799" sldId="602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542002799" sldId="602"/>
            <ac:spMk id="7" creationId="{00000000-0000-0000-0000-000000000000}"/>
          </ac:spMkLst>
        </pc:spChg>
        <pc:spChg chg="mod">
          <ac:chgData name="dcszjin@nus.edu.sg" userId="cd05a825-544c-438a-9ba1-08e63db50b47" providerId="ADAL" clId="{9951FBC0-0DB4-4E89-AD15-8BA171954228}" dt="2021-03-01T07:03:49.103" v="65" actId="20577"/>
          <ac:spMkLst>
            <pc:docMk/>
            <pc:sldMk cId="1542002799" sldId="602"/>
            <ac:spMk id="8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830535321" sldId="603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830535321" sldId="603"/>
            <ac:spMk id="7" creationId="{00000000-0000-0000-0000-000000000000}"/>
          </ac:spMkLst>
        </pc:spChg>
      </pc:sldChg>
      <pc:sldMasterChg chg="modSp modSldLayout">
        <pc:chgData name="dcszjin@nus.edu.sg" userId="cd05a825-544c-438a-9ba1-08e63db50b47" providerId="ADAL" clId="{9951FBC0-0DB4-4E89-AD15-8BA171954228}" dt="2021-03-01T07:03:15.979" v="62"/>
        <pc:sldMasterMkLst>
          <pc:docMk/>
          <pc:sldMasterMk cId="0" sldId="2147485087"/>
        </pc:sldMaster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88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89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0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1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2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3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4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5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6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7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8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S::dcszjin@nus.edu.sg::cd05a825-544c-438a-9ba1-08e63db50b47" providerId="AD" clId="Web-{66D5AB6E-AF24-491D-9529-2DDB49AD3149}"/>
    <pc:docChg chg="modSld">
      <pc:chgData name="Zhao Jin" userId="S::dcszjin@nus.edu.sg::cd05a825-544c-438a-9ba1-08e63db50b47" providerId="AD" clId="Web-{66D5AB6E-AF24-491D-9529-2DDB49AD3149}" dt="2021-01-20T08:43:03.224" v="8" actId="14100"/>
      <pc:docMkLst>
        <pc:docMk/>
      </pc:docMkLst>
      <pc:sldChg chg="modSp">
        <pc:chgData name="Zhao Jin" userId="S::dcszjin@nus.edu.sg::cd05a825-544c-438a-9ba1-08e63db50b47" providerId="AD" clId="Web-{66D5AB6E-AF24-491D-9529-2DDB49AD3149}" dt="2021-01-20T08:43:03.224" v="8" actId="14100"/>
        <pc:sldMkLst>
          <pc:docMk/>
          <pc:sldMk cId="901453530" sldId="546"/>
        </pc:sldMkLst>
        <pc:spChg chg="mod">
          <ac:chgData name="Zhao Jin" userId="S::dcszjin@nus.edu.sg::cd05a825-544c-438a-9ba1-08e63db50b47" providerId="AD" clId="Web-{66D5AB6E-AF24-491D-9529-2DDB49AD3149}" dt="2021-01-20T08:43:03.224" v="8" actId="14100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S::dcszjin@nus.edu.sg::cd05a825-544c-438a-9ba1-08e63db50b47" providerId="AD" clId="Web-{66D5AB6E-AF24-491D-9529-2DDB49AD3149}" dt="2021-01-20T08:42:24.723" v="4" actId="1076"/>
          <ac:spMkLst>
            <pc:docMk/>
            <pc:sldMk cId="901453530" sldId="546"/>
            <ac:spMk id="14" creationId="{00000000-0000-0000-0000-000000000000}"/>
          </ac:spMkLst>
        </pc:spChg>
      </pc:sldChg>
    </pc:docChg>
  </pc:docChgLst>
  <pc:docChgLst>
    <pc:chgData name="Zhao Jin" userId="cd05a825-544c-438a-9ba1-08e63db50b47" providerId="ADAL" clId="{E094A0D3-9008-D44F-B23F-E71F39C2BDEC}"/>
    <pc:docChg chg="undo custSel addSld delSld modSld sldOrd modMainMaster">
      <pc:chgData name="Zhao Jin" userId="cd05a825-544c-438a-9ba1-08e63db50b47" providerId="ADAL" clId="{E094A0D3-9008-D44F-B23F-E71F39C2BDEC}" dt="2021-01-27T05:44:46" v="1434" actId="207"/>
      <pc:docMkLst>
        <pc:docMk/>
      </pc:docMkLst>
      <pc:sldChg chg="modSp">
        <pc:chgData name="Zhao Jin" userId="cd05a825-544c-438a-9ba1-08e63db50b47" providerId="ADAL" clId="{E094A0D3-9008-D44F-B23F-E71F39C2BDEC}" dt="2021-01-27T04:57:42.438" v="23" actId="20577"/>
        <pc:sldMkLst>
          <pc:docMk/>
          <pc:sldMk cId="0" sldId="256"/>
        </pc:sldMkLst>
        <pc:spChg chg="mod">
          <ac:chgData name="Zhao Jin" userId="cd05a825-544c-438a-9ba1-08e63db50b47" providerId="ADAL" clId="{E094A0D3-9008-D44F-B23F-E71F39C2BDEC}" dt="2021-01-27T04:57:38.527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4:57:42.438" v="23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5:17:21.390" v="251" actId="20577"/>
        <pc:sldMkLst>
          <pc:docMk/>
          <pc:sldMk cId="2438607696" sldId="468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4:57:50.314" v="46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1.390" v="251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311126165" sldId="485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1311126165" sldId="485"/>
            <ac:spMk id="9" creationId="{00000000-0000-0000-0000-000000000000}"/>
          </ac:spMkLst>
        </pc:spChg>
      </pc:sldChg>
      <pc:sldChg chg="modSp add">
        <pc:chgData name="Zhao Jin" userId="cd05a825-544c-438a-9ba1-08e63db50b47" providerId="ADAL" clId="{E094A0D3-9008-D44F-B23F-E71F39C2BDEC}" dt="2021-01-27T05:17:26.077" v="252" actId="20577"/>
        <pc:sldMkLst>
          <pc:docMk/>
          <pc:sldMk cId="3792232794" sldId="504"/>
        </pc:sldMkLst>
        <pc:spChg chg="mod">
          <ac:chgData name="Zhao Jin" userId="cd05a825-544c-438a-9ba1-08e63db50b47" providerId="ADAL" clId="{E094A0D3-9008-D44F-B23F-E71F39C2BDEC}" dt="2021-01-27T05:14:34.766" v="156" actId="27636"/>
          <ac:spMkLst>
            <pc:docMk/>
            <pc:sldMk cId="3792232794" sldId="504"/>
            <ac:spMk id="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5:13.559" v="159" actId="113"/>
          <ac:spMkLst>
            <pc:docMk/>
            <pc:sldMk cId="3792232794" sldId="504"/>
            <ac:spMk id="4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6.077" v="252" actId="20577"/>
          <ac:spMkLst>
            <pc:docMk/>
            <pc:sldMk cId="3792232794" sldId="504"/>
            <ac:spMk id="14338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681224785" sldId="531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681224785" sldId="531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E094A0D3-9008-D44F-B23F-E71F39C2BDEC}" dt="2021-01-27T05:12:53.568" v="127" actId="2696"/>
        <pc:sldMkLst>
          <pc:docMk/>
          <pc:sldMk cId="901453530" sldId="546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0:30.946" v="126" actId="20577"/>
          <ac:spMkLst>
            <pc:docMk/>
            <pc:sldMk cId="901453530" sldId="546"/>
            <ac:spMk id="14338" creationId="{00000000-0000-0000-0000-000000000000}"/>
          </ac:spMkLst>
        </pc:spChg>
      </pc:sldChg>
      <pc:sldChg chg="modSp add">
        <pc:chgData name="Zhao Jin" userId="cd05a825-544c-438a-9ba1-08e63db50b47" providerId="ADAL" clId="{E094A0D3-9008-D44F-B23F-E71F39C2BDEC}" dt="2021-01-27T05:17:29.706" v="253" actId="20577"/>
        <pc:sldMkLst>
          <pc:docMk/>
          <pc:sldMk cId="4225956616" sldId="546"/>
        </pc:sldMkLst>
        <pc:spChg chg="mod">
          <ac:chgData name="Zhao Jin" userId="cd05a825-544c-438a-9ba1-08e63db50b47" providerId="ADAL" clId="{E094A0D3-9008-D44F-B23F-E71F39C2BDEC}" dt="2021-01-27T05:15:19.785" v="160" actId="113"/>
          <ac:spMkLst>
            <pc:docMk/>
            <pc:sldMk cId="4225956616" sldId="546"/>
            <ac:spMk id="120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9.706" v="253" actId="20577"/>
          <ac:spMkLst>
            <pc:docMk/>
            <pc:sldMk cId="4225956616" sldId="546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E094A0D3-9008-D44F-B23F-E71F39C2BDEC}" dt="2021-01-27T05:16:20.724" v="163" actId="2696"/>
        <pc:sldMkLst>
          <pc:docMk/>
          <pc:sldMk cId="884841463" sldId="547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884841463" sldId="547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617257579" sldId="548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1617257579" sldId="548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3394924879" sldId="549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3394924879" sldId="549"/>
            <ac:spMk id="43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784668950" sldId="550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784668950" sldId="550"/>
            <ac:spMk id="43" creationId="{00000000-0000-0000-0000-000000000000}"/>
          </ac:spMkLst>
        </pc:spChg>
      </pc:sldChg>
      <pc:sldChg chg="modSp add del">
        <pc:chgData name="Zhao Jin" userId="cd05a825-544c-438a-9ba1-08e63db50b47" providerId="ADAL" clId="{E094A0D3-9008-D44F-B23F-E71F39C2BDEC}" dt="2021-01-27T05:17:38.111" v="258" actId="2696"/>
        <pc:sldMkLst>
          <pc:docMk/>
          <pc:sldMk cId="2538842699" sldId="551"/>
        </pc:sldMkLst>
        <pc:spChg chg="mod">
          <ac:chgData name="Zhao Jin" userId="cd05a825-544c-438a-9ba1-08e63db50b47" providerId="ADAL" clId="{E094A0D3-9008-D44F-B23F-E71F39C2BDEC}" dt="2021-01-27T05:17:36.555" v="257" actId="20577"/>
          <ac:spMkLst>
            <pc:docMk/>
            <pc:sldMk cId="2538842699" sldId="551"/>
            <ac:spMk id="14338" creationId="{00000000-0000-0000-0000-000000000000}"/>
          </ac:spMkLst>
        </pc:spChg>
      </pc:sldChg>
      <pc:sldChg chg="addSp delSp modSp add delAnim">
        <pc:chgData name="Zhao Jin" userId="cd05a825-544c-438a-9ba1-08e63db50b47" providerId="ADAL" clId="{E094A0D3-9008-D44F-B23F-E71F39C2BDEC}" dt="2021-01-27T05:22:23.124" v="370" actId="20577"/>
        <pc:sldMkLst>
          <pc:docMk/>
          <pc:sldMk cId="3422194935" sldId="552"/>
        </pc:sldMkLst>
        <pc:spChg chg="mod">
          <ac:chgData name="Zhao Jin" userId="cd05a825-544c-438a-9ba1-08e63db50b47" providerId="ADAL" clId="{E094A0D3-9008-D44F-B23F-E71F39C2BDEC}" dt="2021-01-27T05:22:23.124" v="370" actId="20577"/>
          <ac:spMkLst>
            <pc:docMk/>
            <pc:sldMk cId="3422194935" sldId="552"/>
            <ac:spMk id="8" creationId="{00000000-0000-0000-0000-000000000000}"/>
          </ac:spMkLst>
        </pc:spChg>
        <pc:spChg chg="add del mod">
          <ac:chgData name="Zhao Jin" userId="cd05a825-544c-438a-9ba1-08e63db50b47" providerId="ADAL" clId="{E094A0D3-9008-D44F-B23F-E71F39C2BDEC}" dt="2021-01-27T05:20:48.010" v="345" actId="478"/>
          <ac:spMkLst>
            <pc:docMk/>
            <pc:sldMk cId="3422194935" sldId="552"/>
            <ac:spMk id="84" creationId="{C4E05674-68A2-0D4E-8B47-F7A2C6A6B76F}"/>
          </ac:spMkLst>
        </pc:spChg>
        <pc:spChg chg="mod">
          <ac:chgData name="Zhao Jin" userId="cd05a825-544c-438a-9ba1-08e63db50b47" providerId="ADAL" clId="{E094A0D3-9008-D44F-B23F-E71F39C2BDEC}" dt="2021-01-27T05:17:40.396" v="259" actId="20577"/>
          <ac:spMkLst>
            <pc:docMk/>
            <pc:sldMk cId="3422194935" sldId="552"/>
            <ac:spMk id="14338" creationId="{00000000-0000-0000-0000-000000000000}"/>
          </ac:spMkLst>
        </pc:s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8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1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7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0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3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09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12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15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18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1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7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30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3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4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52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56" creationId="{00000000-0000-0000-0000-000000000000}"/>
          </ac:grpSpMkLst>
        </pc:grpChg>
        <pc:picChg chg="add mod modCrop">
          <ac:chgData name="Zhao Jin" userId="cd05a825-544c-438a-9ba1-08e63db50b47" providerId="ADAL" clId="{E094A0D3-9008-D44F-B23F-E71F39C2BDEC}" dt="2021-01-27T05:20:55.481" v="348" actId="1076"/>
          <ac:picMkLst>
            <pc:docMk/>
            <pc:sldMk cId="3422194935" sldId="552"/>
            <ac:picMk id="3" creationId="{78D60D94-825A-D54F-ACF5-EA46D7263418}"/>
          </ac:picMkLst>
        </pc:picChg>
        <pc:cxnChg chg="del mod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35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1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2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3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32.725" v="165" actId="478"/>
          <ac:cxnSpMkLst>
            <pc:docMk/>
            <pc:sldMk cId="3422194935" sldId="552"/>
            <ac:cxnSpMk id="149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32.725" v="165" actId="478"/>
          <ac:cxnSpMkLst>
            <pc:docMk/>
            <pc:sldMk cId="3422194935" sldId="552"/>
            <ac:cxnSpMk id="150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51" creationId="{00000000-0000-0000-0000-000000000000}"/>
          </ac:cxnSpMkLst>
        </pc:cxnChg>
      </pc:sldChg>
      <pc:sldChg chg="add del">
        <pc:chgData name="Zhao Jin" userId="cd05a825-544c-438a-9ba1-08e63db50b47" providerId="ADAL" clId="{E094A0D3-9008-D44F-B23F-E71F39C2BDEC}" dt="2021-01-27T05:18:00.826" v="262"/>
        <pc:sldMkLst>
          <pc:docMk/>
          <pc:sldMk cId="153180961" sldId="553"/>
        </pc:sldMkLst>
      </pc:sldChg>
      <pc:sldChg chg="modSp add">
        <pc:chgData name="Zhao Jin" userId="cd05a825-544c-438a-9ba1-08e63db50b47" providerId="ADAL" clId="{E094A0D3-9008-D44F-B23F-E71F39C2BDEC}" dt="2021-01-27T05:33:55.712" v="791" actId="14100"/>
        <pc:sldMkLst>
          <pc:docMk/>
          <pc:sldMk cId="1427618944" sldId="553"/>
        </pc:sldMkLst>
        <pc:spChg chg="mod">
          <ac:chgData name="Zhao Jin" userId="cd05a825-544c-438a-9ba1-08e63db50b47" providerId="ADAL" clId="{E094A0D3-9008-D44F-B23F-E71F39C2BDEC}" dt="2021-01-27T05:33:55.712" v="791" actId="14100"/>
          <ac:spMkLst>
            <pc:docMk/>
            <pc:sldMk cId="1427618944" sldId="553"/>
            <ac:spMk id="84" creationId="{C4E05674-68A2-0D4E-8B47-F7A2C6A6B76F}"/>
          </ac:spMkLst>
        </pc:spChg>
        <pc:picChg chg="mod">
          <ac:chgData name="Zhao Jin" userId="cd05a825-544c-438a-9ba1-08e63db50b47" providerId="ADAL" clId="{E094A0D3-9008-D44F-B23F-E71F39C2BDEC}" dt="2021-01-27T05:21:27.060" v="366" actId="1076"/>
          <ac:picMkLst>
            <pc:docMk/>
            <pc:sldMk cId="1427618944" sldId="553"/>
            <ac:picMk id="3" creationId="{78D60D94-825A-D54F-ACF5-EA46D7263418}"/>
          </ac:picMkLst>
        </pc:picChg>
      </pc:sldChg>
      <pc:sldChg chg="addSp delSp modSp add ord delAnim modAnim">
        <pc:chgData name="Zhao Jin" userId="cd05a825-544c-438a-9ba1-08e63db50b47" providerId="ADAL" clId="{E094A0D3-9008-D44F-B23F-E71F39C2BDEC}" dt="2021-01-27T05:37:50.456" v="1042" actId="1035"/>
        <pc:sldMkLst>
          <pc:docMk/>
          <pc:sldMk cId="1659983766" sldId="554"/>
        </pc:sldMkLst>
        <pc:spChg chg="del">
          <ac:chgData name="Zhao Jin" userId="cd05a825-544c-438a-9ba1-08e63db50b47" providerId="ADAL" clId="{E094A0D3-9008-D44F-B23F-E71F39C2BDEC}" dt="2021-01-27T05:24:43.231" v="381" actId="478"/>
          <ac:spMkLst>
            <pc:docMk/>
            <pc:sldMk cId="1659983766" sldId="554"/>
            <ac:spMk id="11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35.188" v="376" actId="478"/>
          <ac:spMkLst>
            <pc:docMk/>
            <pc:sldMk cId="1659983766" sldId="554"/>
            <ac:spMk id="13" creationId="{00000000-0000-0000-0000-000000000000}"/>
          </ac:spMkLst>
        </pc:spChg>
        <pc:spChg chg="del mod">
          <ac:chgData name="Zhao Jin" userId="cd05a825-544c-438a-9ba1-08e63db50b47" providerId="ADAL" clId="{E094A0D3-9008-D44F-B23F-E71F39C2BDEC}" dt="2021-01-27T05:27:49.217" v="613" actId="478"/>
          <ac:spMkLst>
            <pc:docMk/>
            <pc:sldMk cId="1659983766" sldId="554"/>
            <ac:spMk id="14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33.113" v="375" actId="478"/>
          <ac:spMkLst>
            <pc:docMk/>
            <pc:sldMk cId="1659983766" sldId="554"/>
            <ac:spMk id="15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37:50.456" v="1042" actId="1035"/>
          <ac:spMkLst>
            <pc:docMk/>
            <pc:sldMk cId="1659983766" sldId="554"/>
            <ac:spMk id="16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46.336" v="382" actId="478"/>
          <ac:spMkLst>
            <pc:docMk/>
            <pc:sldMk cId="1659983766" sldId="554"/>
            <ac:spMk id="17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41.620" v="380" actId="478"/>
          <ac:spMkLst>
            <pc:docMk/>
            <pc:sldMk cId="1659983766" sldId="554"/>
            <ac:spMk id="1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31:04.899" v="719" actId="20577"/>
          <ac:spMkLst>
            <pc:docMk/>
            <pc:sldMk cId="1659983766" sldId="554"/>
            <ac:spMk id="34" creationId="{00000000-0000-0000-0000-000000000000}"/>
          </ac:spMkLst>
        </pc:spChg>
        <pc:spChg chg="del mod">
          <ac:chgData name="Zhao Jin" userId="cd05a825-544c-438a-9ba1-08e63db50b47" providerId="ADAL" clId="{E094A0D3-9008-D44F-B23F-E71F39C2BDEC}" dt="2021-01-27T05:24:40.087" v="379" actId="478"/>
          <ac:spMkLst>
            <pc:docMk/>
            <pc:sldMk cId="1659983766" sldId="554"/>
            <ac:spMk id="48" creationId="{00000000-0000-0000-0000-000000000000}"/>
          </ac:spMkLst>
        </pc:spChg>
        <pc:spChg chg="add mod">
          <ac:chgData name="Zhao Jin" userId="cd05a825-544c-438a-9ba1-08e63db50b47" providerId="ADAL" clId="{E094A0D3-9008-D44F-B23F-E71F39C2BDEC}" dt="2021-01-27T05:35:32.267" v="828" actId="1035"/>
          <ac:spMkLst>
            <pc:docMk/>
            <pc:sldMk cId="1659983766" sldId="554"/>
            <ac:spMk id="49" creationId="{21EEE82A-4DB6-1D4F-9A03-5951F440FE93}"/>
          </ac:spMkLst>
        </pc:spChg>
        <pc:spChg chg="add mod">
          <ac:chgData name="Zhao Jin" userId="cd05a825-544c-438a-9ba1-08e63db50b47" providerId="ADAL" clId="{E094A0D3-9008-D44F-B23F-E71F39C2BDEC}" dt="2021-01-27T05:37:45.636" v="1033" actId="139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E094A0D3-9008-D44F-B23F-E71F39C2BDEC}" dt="2021-01-27T05:24:26.093" v="374" actId="20577"/>
          <ac:spMkLst>
            <pc:docMk/>
            <pc:sldMk cId="1659983766" sldId="554"/>
            <ac:spMk id="14338" creationId="{00000000-0000-0000-0000-000000000000}"/>
          </ac:spMkLst>
        </pc:spChg>
        <pc:grpChg chg="del">
          <ac:chgData name="Zhao Jin" userId="cd05a825-544c-438a-9ba1-08e63db50b47" providerId="ADAL" clId="{E094A0D3-9008-D44F-B23F-E71F39C2BDEC}" dt="2021-01-27T05:24:36.894" v="377" actId="478"/>
          <ac:grpSpMkLst>
            <pc:docMk/>
            <pc:sldMk cId="1659983766" sldId="554"/>
            <ac:grpSpMk id="19" creationId="{00000000-0000-0000-0000-000000000000}"/>
          </ac:grpSpMkLst>
        </pc:grpChg>
        <pc:grpChg chg="mod">
          <ac:chgData name="Zhao Jin" userId="cd05a825-544c-438a-9ba1-08e63db50b47" providerId="ADAL" clId="{E094A0D3-9008-D44F-B23F-E71F39C2BDEC}" dt="2021-01-27T05:36:20.397" v="880" actId="1076"/>
          <ac:grpSpMkLst>
            <pc:docMk/>
            <pc:sldMk cId="1659983766" sldId="554"/>
            <ac:grpSpMk id="31" creationId="{00000000-0000-0000-0000-000000000000}"/>
          </ac:grpSpMkLst>
        </pc:grp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1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3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8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9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30:33.903" v="698" actId="14100"/>
          <ac:cxnSpMkLst>
            <pc:docMk/>
            <pc:sldMk cId="1659983766" sldId="554"/>
            <ac:cxnSpMk id="40" creationId="{00000000-0000-0000-0000-000000000000}"/>
          </ac:cxnSpMkLst>
        </pc:cxnChg>
      </pc:sldChg>
      <pc:sldChg chg="addSp delSp modSp add">
        <pc:chgData name="Zhao Jin" userId="cd05a825-544c-438a-9ba1-08e63db50b47" providerId="ADAL" clId="{E094A0D3-9008-D44F-B23F-E71F39C2BDEC}" dt="2021-01-27T05:44:46" v="1434" actId="207"/>
        <pc:sldMkLst>
          <pc:docMk/>
          <pc:sldMk cId="1268238251" sldId="555"/>
        </pc:sldMkLst>
        <pc:spChg chg="del">
          <ac:chgData name="Zhao Jin" userId="cd05a825-544c-438a-9ba1-08e63db50b47" providerId="ADAL" clId="{E094A0D3-9008-D44F-B23F-E71F39C2BDEC}" dt="2021-01-27T05:35:16.592" v="820" actId="478"/>
          <ac:spMkLst>
            <pc:docMk/>
            <pc:sldMk cId="1268238251" sldId="555"/>
            <ac:spMk id="16" creationId="{00000000-0000-0000-0000-000000000000}"/>
          </ac:spMkLst>
        </pc:spChg>
        <pc:spChg chg="add mod">
          <ac:chgData name="Zhao Jin" userId="cd05a825-544c-438a-9ba1-08e63db50b47" providerId="ADAL" clId="{E094A0D3-9008-D44F-B23F-E71F39C2BDEC}" dt="2021-01-27T05:44:46" v="1434" actId="207"/>
          <ac:spMkLst>
            <pc:docMk/>
            <pc:sldMk cId="1268238251" sldId="555"/>
            <ac:spMk id="25" creationId="{F43FC8C1-7270-804E-9F1F-0B4AED0CEA28}"/>
          </ac:spMkLst>
        </pc:spChg>
        <pc:spChg chg="add mod">
          <ac:chgData name="Zhao Jin" userId="cd05a825-544c-438a-9ba1-08e63db50b47" providerId="ADAL" clId="{E094A0D3-9008-D44F-B23F-E71F39C2BDEC}" dt="2021-01-27T05:44:16.318" v="1429" actId="14100"/>
          <ac:spMkLst>
            <pc:docMk/>
            <pc:sldMk cId="1268238251" sldId="555"/>
            <ac:spMk id="26" creationId="{D54C351E-DA02-A443-8515-857077895051}"/>
          </ac:spMkLst>
        </pc:spChg>
        <pc:spChg chg="add mod">
          <ac:chgData name="Zhao Jin" userId="cd05a825-544c-438a-9ba1-08e63db50b47" providerId="ADAL" clId="{E094A0D3-9008-D44F-B23F-E71F39C2BDEC}" dt="2021-01-27T05:41:58.527" v="1301" actId="1036"/>
          <ac:spMkLst>
            <pc:docMk/>
            <pc:sldMk cId="1268238251" sldId="555"/>
            <ac:spMk id="27" creationId="{367D5355-0C55-2E48-9F4B-AB4FC9100A05}"/>
          </ac:spMkLst>
        </pc:spChg>
        <pc:spChg chg="add del mod">
          <ac:chgData name="Zhao Jin" userId="cd05a825-544c-438a-9ba1-08e63db50b47" providerId="ADAL" clId="{E094A0D3-9008-D44F-B23F-E71F39C2BDEC}" dt="2021-01-27T05:40:51.648" v="1180"/>
          <ac:spMkLst>
            <pc:docMk/>
            <pc:sldMk cId="1268238251" sldId="555"/>
            <ac:spMk id="28" creationId="{EE887C52-B868-F041-B2F3-E77854181B5E}"/>
          </ac:spMkLst>
        </pc:spChg>
        <pc:spChg chg="mod">
          <ac:chgData name="Zhao Jin" userId="cd05a825-544c-438a-9ba1-08e63db50b47" providerId="ADAL" clId="{E094A0D3-9008-D44F-B23F-E71F39C2BDEC}" dt="2021-01-27T05:44:00.171" v="1425" actId="14100"/>
          <ac:spMkLst>
            <pc:docMk/>
            <pc:sldMk cId="1268238251" sldId="555"/>
            <ac:spMk id="49" creationId="{21EEE82A-4DB6-1D4F-9A03-5951F440FE93}"/>
          </ac:spMkLst>
        </pc:spChg>
        <pc:grpChg chg="del">
          <ac:chgData name="Zhao Jin" userId="cd05a825-544c-438a-9ba1-08e63db50b47" providerId="ADAL" clId="{E094A0D3-9008-D44F-B23F-E71F39C2BDEC}" dt="2021-01-27T05:35:18.480" v="821" actId="478"/>
          <ac:grpSpMkLst>
            <pc:docMk/>
            <pc:sldMk cId="1268238251" sldId="555"/>
            <ac:grpSpMk id="31" creationId="{00000000-0000-0000-0000-000000000000}"/>
          </ac:grpSpMkLst>
        </pc:grpChg>
        <pc:cxnChg chg="mod">
          <ac:chgData name="Zhao Jin" userId="cd05a825-544c-438a-9ba1-08e63db50b47" providerId="ADAL" clId="{E094A0D3-9008-D44F-B23F-E71F39C2BDEC}" dt="2021-01-27T05:35:18.480" v="821" actId="478"/>
          <ac:cxnSpMkLst>
            <pc:docMk/>
            <pc:sldMk cId="1268238251" sldId="555"/>
            <ac:cxnSpMk id="33" creationId="{00000000-0000-0000-0000-000000000000}"/>
          </ac:cxnSpMkLst>
        </pc:cxnChg>
      </pc:sldChg>
      <pc:sldMasterChg chg="modSp modSldLayout">
        <pc:chgData name="Zhao Jin" userId="cd05a825-544c-438a-9ba1-08e63db50b47" providerId="ADAL" clId="{E094A0D3-9008-D44F-B23F-E71F39C2BDEC}" dt="2021-01-27T04:58:20.523" v="47"/>
        <pc:sldMasterMkLst>
          <pc:docMk/>
          <pc:sldMasterMk cId="0" sldId="2147485087"/>
        </pc:sldMaster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B1F7CFED-A664-443A-A173-5DFC1A50598C}"/>
    <pc:docChg chg="undo custSel addSld delSld modSld sldOrd">
      <pc:chgData name="Zhao Jin" userId="cd05a825-544c-438a-9ba1-08e63db50b47" providerId="ADAL" clId="{B1F7CFED-A664-443A-A173-5DFC1A50598C}" dt="2021-01-27T11:27:42.250" v="3304" actId="20577"/>
      <pc:docMkLst>
        <pc:docMk/>
      </pc:docMkLst>
      <pc:sldChg chg="modSp mod">
        <pc:chgData name="Zhao Jin" userId="cd05a825-544c-438a-9ba1-08e63db50b47" providerId="ADAL" clId="{B1F7CFED-A664-443A-A173-5DFC1A50598C}" dt="2021-01-27T08:47:23.481" v="3299" actId="20577"/>
        <pc:sldMkLst>
          <pc:docMk/>
          <pc:sldMk cId="2438607696" sldId="468"/>
        </pc:sldMkLst>
        <pc:spChg chg="mod">
          <ac:chgData name="Zhao Jin" userId="cd05a825-544c-438a-9ba1-08e63db50b47" providerId="ADAL" clId="{B1F7CFED-A664-443A-A173-5DFC1A50598C}" dt="2021-01-27T08:47:23.481" v="3299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1311126165" sldId="485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792232794" sldId="504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3792232794" sldId="504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1:06.537" v="2865" actId="478"/>
          <ac:spMkLst>
            <pc:docMk/>
            <pc:sldMk cId="3792232794" sldId="504"/>
            <ac:spMk id="14340" creationId="{00000000-0000-0000-0000-000000000000}"/>
          </ac:spMkLst>
        </pc:sp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681224785" sldId="531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375427509" sldId="545"/>
        </pc:sldMkLst>
        <pc:spChg chg="add mod">
          <ac:chgData name="Zhao Jin" userId="cd05a825-544c-438a-9ba1-08e63db50b47" providerId="ADAL" clId="{B1F7CFED-A664-443A-A173-5DFC1A50598C}" dt="2021-01-27T07:43:52.646" v="2620" actId="1076"/>
          <ac:spMkLst>
            <pc:docMk/>
            <pc:sldMk cId="375427509" sldId="545"/>
            <ac:spMk id="2" creationId="{E9A5D595-9C8F-4791-89EB-4A77CF886521}"/>
          </ac:spMkLst>
        </pc:spChg>
        <pc:spChg chg="mod">
          <ac:chgData name="Zhao Jin" userId="cd05a825-544c-438a-9ba1-08e63db50b47" providerId="ADAL" clId="{B1F7CFED-A664-443A-A173-5DFC1A50598C}" dt="2021-01-27T07:40:56.676" v="2395" actId="1038"/>
          <ac:spMkLst>
            <pc:docMk/>
            <pc:sldMk cId="375427509" sldId="545"/>
            <ac:spMk id="9" creationId="{00000000-0000-0000-0000-000000000000}"/>
          </ac:spMkLst>
        </pc:spChg>
        <pc:spChg chg="add del mod">
          <ac:chgData name="Zhao Jin" userId="cd05a825-544c-438a-9ba1-08e63db50b47" providerId="ADAL" clId="{B1F7CFED-A664-443A-A173-5DFC1A50598C}" dt="2021-01-27T07:41:30.878" v="2420" actId="478"/>
          <ac:spMkLst>
            <pc:docMk/>
            <pc:sldMk cId="375427509" sldId="545"/>
            <ac:spMk id="10" creationId="{B8A19F3D-8432-44D5-9DDD-CA0671559FFB}"/>
          </ac:spMkLst>
        </pc:spChg>
        <pc:spChg chg="add mod">
          <ac:chgData name="Zhao Jin" userId="cd05a825-544c-438a-9ba1-08e63db50b47" providerId="ADAL" clId="{B1F7CFED-A664-443A-A173-5DFC1A50598C}" dt="2021-01-27T07:43:23.111" v="2615" actId="207"/>
          <ac:spMkLst>
            <pc:docMk/>
            <pc:sldMk cId="375427509" sldId="545"/>
            <ac:spMk id="11" creationId="{BC839910-3DED-4F3B-ACBB-949AD3823840}"/>
          </ac:spMkLst>
        </pc:spChg>
        <pc:spChg chg="mod">
          <ac:chgData name="Zhao Jin" userId="cd05a825-544c-438a-9ba1-08e63db50b47" providerId="ADAL" clId="{B1F7CFED-A664-443A-A173-5DFC1A50598C}" dt="2021-01-27T07:42:29.047" v="2536" actId="20577"/>
          <ac:spMkLst>
            <pc:docMk/>
            <pc:sldMk cId="375427509" sldId="545"/>
            <ac:spMk id="14" creationId="{7016A8A5-E9D1-453F-88AF-4D42231AA134}"/>
          </ac:spMkLst>
        </pc:spChg>
      </pc:sldChg>
      <pc:sldChg chg="addSp delSp modSp add del mod delAnim modAnim">
        <pc:chgData name="Zhao Jin" userId="cd05a825-544c-438a-9ba1-08e63db50b47" providerId="ADAL" clId="{B1F7CFED-A664-443A-A173-5DFC1A50598C}" dt="2021-01-27T07:38:37.769" v="2178" actId="2696"/>
        <pc:sldMkLst>
          <pc:docMk/>
          <pc:sldMk cId="1899776498" sldId="545"/>
        </pc:sldMkLst>
        <pc:spChg chg="mod">
          <ac:chgData name="Zhao Jin" userId="cd05a825-544c-438a-9ba1-08e63db50b47" providerId="ADAL" clId="{B1F7CFED-A664-443A-A173-5DFC1A50598C}" dt="2021-01-27T07:28:31.984" v="1706" actId="20577"/>
          <ac:spMkLst>
            <pc:docMk/>
            <pc:sldMk cId="1899776498" sldId="545"/>
            <ac:spMk id="8" creationId="{00000000-0000-0000-0000-000000000000}"/>
          </ac:spMkLst>
        </pc:spChg>
        <pc:spChg chg="mod topLvl">
          <ac:chgData name="Zhao Jin" userId="cd05a825-544c-438a-9ba1-08e63db50b47" providerId="ADAL" clId="{B1F7CFED-A664-443A-A173-5DFC1A50598C}" dt="2021-01-27T07:37:00.919" v="2165" actId="1038"/>
          <ac:spMkLst>
            <pc:docMk/>
            <pc:sldMk cId="1899776498" sldId="545"/>
            <ac:spMk id="9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23:00.324" v="1525" actId="478"/>
          <ac:spMkLst>
            <pc:docMk/>
            <pc:sldMk cId="1899776498" sldId="545"/>
            <ac:spMk id="10" creationId="{00000000-0000-0000-0000-000000000000}"/>
          </ac:spMkLst>
        </pc:spChg>
        <pc:spChg chg="del topLvl">
          <ac:chgData name="Zhao Jin" userId="cd05a825-544c-438a-9ba1-08e63db50b47" providerId="ADAL" clId="{B1F7CFED-A664-443A-A173-5DFC1A50598C}" dt="2021-01-27T07:22:54.170" v="1523" actId="478"/>
          <ac:spMkLst>
            <pc:docMk/>
            <pc:sldMk cId="1899776498" sldId="545"/>
            <ac:spMk id="11" creationId="{00000000-0000-0000-0000-000000000000}"/>
          </ac:spMkLst>
        </pc:spChg>
        <pc:spChg chg="add del">
          <ac:chgData name="Zhao Jin" userId="cd05a825-544c-438a-9ba1-08e63db50b47" providerId="ADAL" clId="{B1F7CFED-A664-443A-A173-5DFC1A50598C}" dt="2021-01-27T07:23:33.583" v="1541" actId="22"/>
          <ac:spMkLst>
            <pc:docMk/>
            <pc:sldMk cId="1899776498" sldId="545"/>
            <ac:spMk id="13" creationId="{5970720F-9366-4804-AA45-49708743C511}"/>
          </ac:spMkLst>
        </pc:spChg>
        <pc:spChg chg="add mod">
          <ac:chgData name="Zhao Jin" userId="cd05a825-544c-438a-9ba1-08e63db50b47" providerId="ADAL" clId="{B1F7CFED-A664-443A-A173-5DFC1A50598C}" dt="2021-01-27T07:36:09.937" v="2130" actId="20578"/>
          <ac:spMkLst>
            <pc:docMk/>
            <pc:sldMk cId="1899776498" sldId="545"/>
            <ac:spMk id="14" creationId="{7016A8A5-E9D1-453F-88AF-4D42231AA134}"/>
          </ac:spMkLst>
        </pc:spChg>
        <pc:spChg chg="add del mod">
          <ac:chgData name="Zhao Jin" userId="cd05a825-544c-438a-9ba1-08e63db50b47" providerId="ADAL" clId="{B1F7CFED-A664-443A-A173-5DFC1A50598C}" dt="2021-01-27T07:38:36.083" v="2177" actId="478"/>
          <ac:spMkLst>
            <pc:docMk/>
            <pc:sldMk cId="1899776498" sldId="545"/>
            <ac:spMk id="15" creationId="{9BDB1968-85B8-431C-8282-873863DD0568}"/>
          </ac:spMkLst>
        </pc:spChg>
        <pc:spChg chg="mod">
          <ac:chgData name="Zhao Jin" userId="cd05a825-544c-438a-9ba1-08e63db50b47" providerId="ADAL" clId="{B1F7CFED-A664-443A-A173-5DFC1A50598C}" dt="2021-01-27T07:32:20.327" v="1938" actId="20577"/>
          <ac:spMkLst>
            <pc:docMk/>
            <pc:sldMk cId="1899776498" sldId="545"/>
            <ac:spMk id="14338" creationId="{00000000-0000-0000-0000-000000000000}"/>
          </ac:spMkLst>
        </pc:spChg>
        <pc:grpChg chg="del">
          <ac:chgData name="Zhao Jin" userId="cd05a825-544c-438a-9ba1-08e63db50b47" providerId="ADAL" clId="{B1F7CFED-A664-443A-A173-5DFC1A50598C}" dt="2021-01-27T07:22:54.170" v="1523" actId="478"/>
          <ac:grpSpMkLst>
            <pc:docMk/>
            <pc:sldMk cId="1899776498" sldId="545"/>
            <ac:grpSpMk id="2" creationId="{00000000-0000-0000-0000-000000000000}"/>
          </ac:grpSpMkLst>
        </pc:grpChg>
      </pc:sldChg>
      <pc:sldChg chg="addSp delSp modSp add del mod delAnim modAnim">
        <pc:chgData name="Zhao Jin" userId="cd05a825-544c-438a-9ba1-08e63db50b47" providerId="ADAL" clId="{B1F7CFED-A664-443A-A173-5DFC1A50598C}" dt="2021-01-27T08:38:52.330" v="2929" actId="2696"/>
        <pc:sldMkLst>
          <pc:docMk/>
          <pc:sldMk cId="3702084380" sldId="545"/>
        </pc:sldMkLst>
        <pc:spChg chg="del">
          <ac:chgData name="Zhao Jin" userId="cd05a825-544c-438a-9ba1-08e63db50b47" providerId="ADAL" clId="{B1F7CFED-A664-443A-A173-5DFC1A50598C}" dt="2021-01-27T07:46:02.987" v="2628" actId="478"/>
          <ac:spMkLst>
            <pc:docMk/>
            <pc:sldMk cId="3702084380" sldId="545"/>
            <ac:spMk id="2" creationId="{E9A5D595-9C8F-4791-89EB-4A77CF886521}"/>
          </ac:spMkLst>
        </pc:spChg>
        <pc:spChg chg="del">
          <ac:chgData name="Zhao Jin" userId="cd05a825-544c-438a-9ba1-08e63db50b47" providerId="ADAL" clId="{B1F7CFED-A664-443A-A173-5DFC1A50598C}" dt="2021-01-27T07:53:08.383" v="2927" actId="478"/>
          <ac:spMkLst>
            <pc:docMk/>
            <pc:sldMk cId="3702084380" sldId="545"/>
            <ac:spMk id="11" creationId="{BC839910-3DED-4F3B-ACBB-949AD3823840}"/>
          </ac:spMkLst>
        </pc:spChg>
        <pc:spChg chg="add del">
          <ac:chgData name="Zhao Jin" userId="cd05a825-544c-438a-9ba1-08e63db50b47" providerId="ADAL" clId="{B1F7CFED-A664-443A-A173-5DFC1A50598C}" dt="2021-01-27T07:46:37.466" v="2691" actId="478"/>
          <ac:spMkLst>
            <pc:docMk/>
            <pc:sldMk cId="3702084380" sldId="545"/>
            <ac:spMk id="14" creationId="{7016A8A5-E9D1-453F-88AF-4D42231AA134}"/>
          </ac:spMkLst>
        </pc:spChg>
        <pc:spChg chg="mod">
          <ac:chgData name="Zhao Jin" userId="cd05a825-544c-438a-9ba1-08e63db50b47" providerId="ADAL" clId="{B1F7CFED-A664-443A-A173-5DFC1A50598C}" dt="2021-01-27T07:46:32.619" v="2689" actId="20577"/>
          <ac:spMkLst>
            <pc:docMk/>
            <pc:sldMk cId="3702084380" sldId="545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38:28.864" v="2928" actId="478"/>
          <ac:spMkLst>
            <pc:docMk/>
            <pc:sldMk cId="3702084380" sldId="545"/>
            <ac:spMk id="14340" creationId="{00000000-0000-0000-0000-000000000000}"/>
          </ac:spMkLst>
        </pc:spChg>
      </pc:sldChg>
      <pc:sldChg chg="modSp add mod">
        <pc:chgData name="Zhao Jin" userId="cd05a825-544c-438a-9ba1-08e63db50b47" providerId="ADAL" clId="{B1F7CFED-A664-443A-A173-5DFC1A50598C}" dt="2021-01-27T11:27:42.250" v="3304" actId="20577"/>
        <pc:sldMkLst>
          <pc:docMk/>
          <pc:sldMk cId="4228901100" sldId="545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4228901100" sldId="545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11:27:42.250" v="3304" actId="20577"/>
          <ac:spMkLst>
            <pc:docMk/>
            <pc:sldMk cId="4228901100" sldId="545"/>
            <ac:spMk id="8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4225956616" sldId="546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4225956616" sldId="546"/>
            <ac:spMk id="7" creationId="{00000000-0000-0000-0000-000000000000}"/>
          </ac:spMkLst>
        </pc:spChg>
        <pc:spChg chg="del mod">
          <ac:chgData name="Zhao Jin" userId="cd05a825-544c-438a-9ba1-08e63db50b47" providerId="ADAL" clId="{B1F7CFED-A664-443A-A173-5DFC1A50598C}" dt="2021-01-27T07:50:50.677" v="2860" actId="478"/>
          <ac:spMkLst>
            <pc:docMk/>
            <pc:sldMk cId="4225956616" sldId="546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B1F7CFED-A664-443A-A173-5DFC1A50598C}" dt="2021-01-27T07:01:43.927" v="726" actId="207"/>
        <pc:sldMkLst>
          <pc:docMk/>
          <pc:sldMk cId="1617257579" sldId="548"/>
        </pc:sldMkLst>
        <pc:spChg chg="add del">
          <ac:chgData name="Zhao Jin" userId="cd05a825-544c-438a-9ba1-08e63db50b47" providerId="ADAL" clId="{B1F7CFED-A664-443A-A173-5DFC1A50598C}" dt="2021-01-27T06:57:25.932" v="430" actId="11529"/>
          <ac:spMkLst>
            <pc:docMk/>
            <pc:sldMk cId="1617257579" sldId="548"/>
            <ac:spMk id="3" creationId="{25B75977-5F8C-4BDE-914A-120DA8BB1667}"/>
          </ac:spMkLst>
        </pc:spChg>
        <pc:spChg chg="add del mod">
          <ac:chgData name="Zhao Jin" userId="cd05a825-544c-438a-9ba1-08e63db50b47" providerId="ADAL" clId="{B1F7CFED-A664-443A-A173-5DFC1A50598C}" dt="2021-01-27T06:58:03.563" v="515" actId="478"/>
          <ac:spMkLst>
            <pc:docMk/>
            <pc:sldMk cId="1617257579" sldId="548"/>
            <ac:spMk id="4" creationId="{2C2FF42B-F3E2-4542-94AE-860A7F4C5AE8}"/>
          </ac:spMkLst>
        </pc:spChg>
        <pc:spChg chg="mod">
          <ac:chgData name="Zhao Jin" userId="cd05a825-544c-438a-9ba1-08e63db50b47" providerId="ADAL" clId="{B1F7CFED-A664-443A-A173-5DFC1A50598C}" dt="2021-01-27T06:51:06.068" v="286" actId="403"/>
          <ac:spMkLst>
            <pc:docMk/>
            <pc:sldMk cId="1617257579" sldId="548"/>
            <ac:spMk id="8" creationId="{00000000-0000-0000-0000-000000000000}"/>
          </ac:spMkLst>
        </pc:spChg>
        <pc:spChg chg="del mod">
          <ac:chgData name="Zhao Jin" userId="cd05a825-544c-438a-9ba1-08e63db50b47" providerId="ADAL" clId="{B1F7CFED-A664-443A-A173-5DFC1A50598C}" dt="2021-01-27T06:55:07.454" v="395" actId="478"/>
          <ac:spMkLst>
            <pc:docMk/>
            <pc:sldMk cId="1617257579" sldId="548"/>
            <ac:spMk id="9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6:58:23.608" v="590" actId="1076"/>
          <ac:spMkLst>
            <pc:docMk/>
            <pc:sldMk cId="1617257579" sldId="548"/>
            <ac:spMk id="11" creationId="{A4A511B3-0BFF-4C82-BF52-5B85A1891528}"/>
          </ac:spMkLst>
        </pc:spChg>
        <pc:spChg chg="add mod">
          <ac:chgData name="Zhao Jin" userId="cd05a825-544c-438a-9ba1-08e63db50b47" providerId="ADAL" clId="{B1F7CFED-A664-443A-A173-5DFC1A50598C}" dt="2021-01-27T06:59:40.363" v="634" actId="1076"/>
          <ac:spMkLst>
            <pc:docMk/>
            <pc:sldMk cId="1617257579" sldId="548"/>
            <ac:spMk id="13" creationId="{F65000D4-8068-4B6E-B9A4-D88802072D9E}"/>
          </ac:spMkLst>
        </pc:spChg>
        <pc:spChg chg="mod">
          <ac:chgData name="Zhao Jin" userId="cd05a825-544c-438a-9ba1-08e63db50b47" providerId="ADAL" clId="{B1F7CFED-A664-443A-A173-5DFC1A50598C}" dt="2021-01-27T06:49:16.978" v="171" actId="313"/>
          <ac:spMkLst>
            <pc:docMk/>
            <pc:sldMk cId="1617257579" sldId="548"/>
            <ac:spMk id="14338" creationId="{00000000-0000-0000-0000-000000000000}"/>
          </ac:spMkLst>
        </pc:spChg>
        <pc:graphicFrameChg chg="add mod modGraphic">
          <ac:chgData name="Zhao Jin" userId="cd05a825-544c-438a-9ba1-08e63db50b47" providerId="ADAL" clId="{B1F7CFED-A664-443A-A173-5DFC1A50598C}" dt="2021-01-27T07:01:43.927" v="726" actId="207"/>
          <ac:graphicFrameMkLst>
            <pc:docMk/>
            <pc:sldMk cId="1617257579" sldId="548"/>
            <ac:graphicFrameMk id="2" creationId="{426125AF-2C98-4B25-8E18-D82777859E86}"/>
          </ac:graphicFrameMkLst>
        </pc:graphicFrameChg>
        <pc:graphicFrameChg chg="add mod modGraphic">
          <ac:chgData name="Zhao Jin" userId="cd05a825-544c-438a-9ba1-08e63db50b47" providerId="ADAL" clId="{B1F7CFED-A664-443A-A173-5DFC1A50598C}" dt="2021-01-27T07:01:40.317" v="725" actId="207"/>
          <ac:graphicFrameMkLst>
            <pc:docMk/>
            <pc:sldMk cId="1617257579" sldId="548"/>
            <ac:graphicFrameMk id="10" creationId="{9C421041-2210-4121-91BC-BD8BDCC5C1CA}"/>
          </ac:graphicFrameMkLst>
        </pc:graphicFrame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3394924879" sldId="549"/>
        </pc:sldMkLst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784668950" sldId="550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422194935" sldId="552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3422194935" sldId="552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2.012" v="2861" actId="478"/>
          <ac:spMkLst>
            <pc:docMk/>
            <pc:sldMk cId="3422194935" sldId="552"/>
            <ac:spMk id="14340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427618944" sldId="553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427618944" sldId="553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3.822" v="2862" actId="478"/>
          <ac:spMkLst>
            <pc:docMk/>
            <pc:sldMk cId="1427618944" sldId="553"/>
            <ac:spMk id="14340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659983766" sldId="554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659983766" sldId="554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06:40:39.463" v="4" actId="20577"/>
          <ac:spMkLst>
            <pc:docMk/>
            <pc:sldMk cId="1659983766" sldId="554"/>
            <ac:spMk id="49" creationId="{21EEE82A-4DB6-1D4F-9A03-5951F440FE93}"/>
          </ac:spMkLst>
        </pc:spChg>
        <pc:spChg chg="mod">
          <ac:chgData name="Zhao Jin" userId="cd05a825-544c-438a-9ba1-08e63db50b47" providerId="ADAL" clId="{B1F7CFED-A664-443A-A173-5DFC1A50598C}" dt="2021-01-27T07:49:14.913" v="2831" actId="1076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B1F7CFED-A664-443A-A173-5DFC1A50598C}" dt="2021-01-27T06:48:04.932" v="75" actId="6549"/>
          <ac:spMkLst>
            <pc:docMk/>
            <pc:sldMk cId="1659983766" sldId="554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5.076" v="2863" actId="478"/>
          <ac:spMkLst>
            <pc:docMk/>
            <pc:sldMk cId="1659983766" sldId="554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B1F7CFED-A664-443A-A173-5DFC1A50598C}" dt="2021-01-27T08:43:28.344" v="3236"/>
        <pc:sldMkLst>
          <pc:docMk/>
          <pc:sldMk cId="1268238251" sldId="555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268238251" sldId="555"/>
            <ac:spMk id="7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8:41:03.484" v="2956" actId="20577"/>
          <ac:spMkLst>
            <pc:docMk/>
            <pc:sldMk cId="1268238251" sldId="555"/>
            <ac:spMk id="11" creationId="{2DB8C0DD-2610-48AA-A2F1-A9AE4DD922BA}"/>
          </ac:spMkLst>
        </pc:spChg>
        <pc:spChg chg="add mod">
          <ac:chgData name="Zhao Jin" userId="cd05a825-544c-438a-9ba1-08e63db50b47" providerId="ADAL" clId="{B1F7CFED-A664-443A-A173-5DFC1A50598C}" dt="2021-01-27T08:42:28.113" v="3230" actId="1076"/>
          <ac:spMkLst>
            <pc:docMk/>
            <pc:sldMk cId="1268238251" sldId="555"/>
            <ac:spMk id="13" creationId="{972B1E9B-C6E8-4DE8-871E-C214A3D77F45}"/>
          </ac:spMkLst>
        </pc:spChg>
        <pc:spChg chg="mod">
          <ac:chgData name="Zhao Jin" userId="cd05a825-544c-438a-9ba1-08e63db50b47" providerId="ADAL" clId="{B1F7CFED-A664-443A-A173-5DFC1A50598C}" dt="2021-01-27T08:42:07.396" v="3218" actId="1076"/>
          <ac:spMkLst>
            <pc:docMk/>
            <pc:sldMk cId="1268238251" sldId="555"/>
            <ac:spMk id="25" creationId="{F43FC8C1-7270-804E-9F1F-0B4AED0CEA28}"/>
          </ac:spMkLst>
        </pc:spChg>
        <pc:spChg chg="mod">
          <ac:chgData name="Zhao Jin" userId="cd05a825-544c-438a-9ba1-08e63db50b47" providerId="ADAL" clId="{B1F7CFED-A664-443A-A173-5DFC1A50598C}" dt="2021-01-27T06:41:29.448" v="68" actId="1036"/>
          <ac:spMkLst>
            <pc:docMk/>
            <pc:sldMk cId="1268238251" sldId="555"/>
            <ac:spMk id="26" creationId="{D54C351E-DA02-A443-8515-857077895051}"/>
          </ac:spMkLst>
        </pc:spChg>
        <pc:spChg chg="mod">
          <ac:chgData name="Zhao Jin" userId="cd05a825-544c-438a-9ba1-08e63db50b47" providerId="ADAL" clId="{B1F7CFED-A664-443A-A173-5DFC1A50598C}" dt="2021-01-27T08:42:36.548" v="3233" actId="14100"/>
          <ac:spMkLst>
            <pc:docMk/>
            <pc:sldMk cId="1268238251" sldId="555"/>
            <ac:spMk id="27" creationId="{367D5355-0C55-2E48-9F4B-AB4FC9100A05}"/>
          </ac:spMkLst>
        </pc:spChg>
        <pc:spChg chg="mod">
          <ac:chgData name="Zhao Jin" userId="cd05a825-544c-438a-9ba1-08e63db50b47" providerId="ADAL" clId="{B1F7CFED-A664-443A-A173-5DFC1A50598C}" dt="2021-01-27T06:41:19.701" v="20" actId="14100"/>
          <ac:spMkLst>
            <pc:docMk/>
            <pc:sldMk cId="1268238251" sldId="555"/>
            <ac:spMk id="49" creationId="{21EEE82A-4DB6-1D4F-9A03-5951F440FE93}"/>
          </ac:spMkLst>
        </pc:spChg>
        <pc:spChg chg="mod">
          <ac:chgData name="Zhao Jin" userId="cd05a825-544c-438a-9ba1-08e63db50b47" providerId="ADAL" clId="{B1F7CFED-A664-443A-A173-5DFC1A50598C}" dt="2021-01-27T06:48:09.050" v="77" actId="6549"/>
          <ac:spMkLst>
            <pc:docMk/>
            <pc:sldMk cId="1268238251" sldId="555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6.309" v="2864" actId="478"/>
          <ac:spMkLst>
            <pc:docMk/>
            <pc:sldMk cId="1268238251" sldId="555"/>
            <ac:spMk id="14340" creationId="{00000000-0000-0000-0000-000000000000}"/>
          </ac:spMkLst>
        </pc:spChg>
        <pc:picChg chg="add mod">
          <ac:chgData name="Zhao Jin" userId="cd05a825-544c-438a-9ba1-08e63db50b47" providerId="ADAL" clId="{B1F7CFED-A664-443A-A173-5DFC1A50598C}" dt="2021-01-27T06:41:55.260" v="70" actId="1076"/>
          <ac:picMkLst>
            <pc:docMk/>
            <pc:sldMk cId="1268238251" sldId="555"/>
            <ac:picMk id="10" creationId="{54864FA4-5498-40C2-AC55-7C820DE312A4}"/>
          </ac:picMkLst>
        </pc:picChg>
        <pc:picChg chg="add del mod">
          <ac:chgData name="Zhao Jin" userId="cd05a825-544c-438a-9ba1-08e63db50b47" providerId="ADAL" clId="{B1F7CFED-A664-443A-A173-5DFC1A50598C}" dt="2021-01-27T08:42:30.784" v="3231" actId="478"/>
          <ac:picMkLst>
            <pc:docMk/>
            <pc:sldMk cId="1268238251" sldId="555"/>
            <ac:picMk id="14" creationId="{06DAC04A-DB00-43B7-B28D-DAEF577685EF}"/>
          </ac:picMkLst>
        </pc:picChg>
      </pc:sldChg>
      <pc:sldChg chg="addSp delSp modSp add mod ord">
        <pc:chgData name="Zhao Jin" userId="cd05a825-544c-438a-9ba1-08e63db50b47" providerId="ADAL" clId="{B1F7CFED-A664-443A-A173-5DFC1A50598C}" dt="2021-01-27T07:08:25.449" v="1116" actId="207"/>
        <pc:sldMkLst>
          <pc:docMk/>
          <pc:sldMk cId="3990513599" sldId="556"/>
        </pc:sldMkLst>
        <pc:spChg chg="add del">
          <ac:chgData name="Zhao Jin" userId="cd05a825-544c-438a-9ba1-08e63db50b47" providerId="ADAL" clId="{B1F7CFED-A664-443A-A173-5DFC1A50598C}" dt="2021-01-27T06:56:10.472" v="407"/>
          <ac:spMkLst>
            <pc:docMk/>
            <pc:sldMk cId="3990513599" sldId="556"/>
            <ac:spMk id="3" creationId="{0A875857-CF74-416D-8252-06EE7DA458C4}"/>
          </ac:spMkLst>
        </pc:spChg>
        <pc:spChg chg="add del">
          <ac:chgData name="Zhao Jin" userId="cd05a825-544c-438a-9ba1-08e63db50b47" providerId="ADAL" clId="{B1F7CFED-A664-443A-A173-5DFC1A50598C}" dt="2021-01-27T06:56:12.519" v="409"/>
          <ac:spMkLst>
            <pc:docMk/>
            <pc:sldMk cId="3990513599" sldId="556"/>
            <ac:spMk id="4" creationId="{64F9D77D-5C03-4A5A-A9C6-EEE366FC782B}"/>
          </ac:spMkLst>
        </pc:spChg>
        <pc:spChg chg="mod">
          <ac:chgData name="Zhao Jin" userId="cd05a825-544c-438a-9ba1-08e63db50b47" providerId="ADAL" clId="{B1F7CFED-A664-443A-A173-5DFC1A50598C}" dt="2021-01-27T07:00:18.754" v="646" actId="1076"/>
          <ac:spMkLst>
            <pc:docMk/>
            <pc:sldMk cId="3990513599" sldId="556"/>
            <ac:spMk id="8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08:25.449" v="1116" actId="207"/>
          <ac:spMkLst>
            <pc:docMk/>
            <pc:sldMk cId="3990513599" sldId="556"/>
            <ac:spMk id="9" creationId="{279DD0F7-7371-46CC-B55A-367690ADD30F}"/>
          </ac:spMkLst>
        </pc:spChg>
        <pc:spChg chg="add mod">
          <ac:chgData name="Zhao Jin" userId="cd05a825-544c-438a-9ba1-08e63db50b47" providerId="ADAL" clId="{B1F7CFED-A664-443A-A173-5DFC1A50598C}" dt="2021-01-27T07:04:17.602" v="912" actId="14100"/>
          <ac:spMkLst>
            <pc:docMk/>
            <pc:sldMk cId="3990513599" sldId="556"/>
            <ac:spMk id="13" creationId="{83E77368-EFC8-43A5-9C2D-1D67480ABDD4}"/>
          </ac:spMkLst>
        </pc:spChg>
        <pc:spChg chg="add mod">
          <ac:chgData name="Zhao Jin" userId="cd05a825-544c-438a-9ba1-08e63db50b47" providerId="ADAL" clId="{B1F7CFED-A664-443A-A173-5DFC1A50598C}" dt="2021-01-27T07:05:16.894" v="1022" actId="5793"/>
          <ac:spMkLst>
            <pc:docMk/>
            <pc:sldMk cId="3990513599" sldId="556"/>
            <ac:spMk id="14" creationId="{160E7932-F8E1-47DC-A439-4EDAB1A0E116}"/>
          </ac:spMkLst>
        </pc:spChg>
        <pc:spChg chg="mod">
          <ac:chgData name="Zhao Jin" userId="cd05a825-544c-438a-9ba1-08e63db50b47" providerId="ADAL" clId="{B1F7CFED-A664-443A-A173-5DFC1A50598C}" dt="2021-01-27T07:05:28.456" v="1023"/>
          <ac:spMkLst>
            <pc:docMk/>
            <pc:sldMk cId="3990513599" sldId="556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B1F7CFED-A664-443A-A173-5DFC1A50598C}" dt="2021-01-27T06:55:56.946" v="400" actId="478"/>
          <ac:graphicFrameMkLst>
            <pc:docMk/>
            <pc:sldMk cId="3990513599" sldId="556"/>
            <ac:graphicFrameMk id="2" creationId="{426125AF-2C98-4B25-8E18-D82777859E86}"/>
          </ac:graphicFrameMkLst>
        </pc:graphicFrameChg>
        <pc:graphicFrameChg chg="del mod modGraphic">
          <ac:chgData name="Zhao Jin" userId="cd05a825-544c-438a-9ba1-08e63db50b47" providerId="ADAL" clId="{B1F7CFED-A664-443A-A173-5DFC1A50598C}" dt="2021-01-27T06:59:50.019" v="635" actId="478"/>
          <ac:graphicFrameMkLst>
            <pc:docMk/>
            <pc:sldMk cId="3990513599" sldId="556"/>
            <ac:graphicFrameMk id="10" creationId="{9C421041-2210-4121-91BC-BD8BDCC5C1CA}"/>
          </ac:graphicFrameMkLst>
        </pc:graphicFrameChg>
        <pc:picChg chg="add del mod">
          <ac:chgData name="Zhao Jin" userId="cd05a825-544c-438a-9ba1-08e63db50b47" providerId="ADAL" clId="{B1F7CFED-A664-443A-A173-5DFC1A50598C}" dt="2021-01-27T07:03:22.864" v="754" actId="478"/>
          <ac:picMkLst>
            <pc:docMk/>
            <pc:sldMk cId="3990513599" sldId="556"/>
            <ac:picMk id="6" creationId="{3C6114E5-8048-4B49-9203-9B6E6AC2505F}"/>
          </ac:picMkLst>
        </pc:picChg>
      </pc:sldChg>
      <pc:sldChg chg="modSp add mod">
        <pc:chgData name="Zhao Jin" userId="cd05a825-544c-438a-9ba1-08e63db50b47" providerId="ADAL" clId="{B1F7CFED-A664-443A-A173-5DFC1A50598C}" dt="2021-01-27T07:10:49.029" v="1165" actId="1038"/>
        <pc:sldMkLst>
          <pc:docMk/>
          <pc:sldMk cId="788021743" sldId="557"/>
        </pc:sldMkLst>
        <pc:spChg chg="mod">
          <ac:chgData name="Zhao Jin" userId="cd05a825-544c-438a-9ba1-08e63db50b47" providerId="ADAL" clId="{B1F7CFED-A664-443A-A173-5DFC1A50598C}" dt="2021-01-27T07:10:47.218" v="1157" actId="20577"/>
          <ac:spMkLst>
            <pc:docMk/>
            <pc:sldMk cId="788021743" sldId="557"/>
            <ac:spMk id="9" creationId="{279DD0F7-7371-46CC-B55A-367690ADD30F}"/>
          </ac:spMkLst>
        </pc:spChg>
        <pc:spChg chg="mod">
          <ac:chgData name="Zhao Jin" userId="cd05a825-544c-438a-9ba1-08e63db50b47" providerId="ADAL" clId="{B1F7CFED-A664-443A-A173-5DFC1A50598C}" dt="2021-01-27T07:01:23.245" v="713"/>
          <ac:spMkLst>
            <pc:docMk/>
            <pc:sldMk cId="788021743" sldId="557"/>
            <ac:spMk id="14338" creationId="{00000000-0000-0000-0000-000000000000}"/>
          </ac:spMkLst>
        </pc:spChg>
        <pc:picChg chg="mod">
          <ac:chgData name="Zhao Jin" userId="cd05a825-544c-438a-9ba1-08e63db50b47" providerId="ADAL" clId="{B1F7CFED-A664-443A-A173-5DFC1A50598C}" dt="2021-01-27T07:10:49.029" v="1165" actId="1038"/>
          <ac:picMkLst>
            <pc:docMk/>
            <pc:sldMk cId="788021743" sldId="557"/>
            <ac:picMk id="6" creationId="{3C6114E5-8048-4B49-9203-9B6E6AC2505F}"/>
          </ac:picMkLst>
        </pc:picChg>
      </pc:sldChg>
      <pc:sldChg chg="addSp delSp modSp add mod">
        <pc:chgData name="Zhao Jin" userId="cd05a825-544c-438a-9ba1-08e63db50b47" providerId="ADAL" clId="{B1F7CFED-A664-443A-A173-5DFC1A50598C}" dt="2021-01-27T07:22:06.429" v="1447"/>
        <pc:sldMkLst>
          <pc:docMk/>
          <pc:sldMk cId="686532275" sldId="558"/>
        </pc:sldMkLst>
        <pc:spChg chg="add del">
          <ac:chgData name="Zhao Jin" userId="cd05a825-544c-438a-9ba1-08e63db50b47" providerId="ADAL" clId="{B1F7CFED-A664-443A-A173-5DFC1A50598C}" dt="2021-01-27T07:22:06.429" v="1447"/>
          <ac:spMkLst>
            <pc:docMk/>
            <pc:sldMk cId="686532275" sldId="558"/>
            <ac:spMk id="2" creationId="{50DAFF2E-E59B-4B0A-B39A-0A9A433DF196}"/>
          </ac:spMkLst>
        </pc:spChg>
        <pc:spChg chg="mod">
          <ac:chgData name="Zhao Jin" userId="cd05a825-544c-438a-9ba1-08e63db50b47" providerId="ADAL" clId="{B1F7CFED-A664-443A-A173-5DFC1A50598C}" dt="2021-01-27T07:11:04.140" v="1189" actId="20577"/>
          <ac:spMkLst>
            <pc:docMk/>
            <pc:sldMk cId="686532275" sldId="558"/>
            <ac:spMk id="9" creationId="{279DD0F7-7371-46CC-B55A-367690ADD30F}"/>
          </ac:spMkLst>
        </pc:spChg>
        <pc:spChg chg="add mod">
          <ac:chgData name="Zhao Jin" userId="cd05a825-544c-438a-9ba1-08e63db50b47" providerId="ADAL" clId="{B1F7CFED-A664-443A-A173-5DFC1A50598C}" dt="2021-01-27T07:12:48.415" v="1316" actId="1076"/>
          <ac:spMkLst>
            <pc:docMk/>
            <pc:sldMk cId="686532275" sldId="558"/>
            <ac:spMk id="11" creationId="{06D4AE3F-3899-440E-885D-187ED02668FA}"/>
          </ac:spMkLst>
        </pc:spChg>
        <pc:spChg chg="mod">
          <ac:chgData name="Zhao Jin" userId="cd05a825-544c-438a-9ba1-08e63db50b47" providerId="ADAL" clId="{B1F7CFED-A664-443A-A173-5DFC1A50598C}" dt="2021-01-27T07:06:36.158" v="1044" actId="20577"/>
          <ac:spMkLst>
            <pc:docMk/>
            <pc:sldMk cId="686532275" sldId="558"/>
            <ac:spMk id="14338" creationId="{00000000-0000-0000-0000-000000000000}"/>
          </ac:spMkLst>
        </pc:spChg>
        <pc:graphicFrameChg chg="add mod">
          <ac:chgData name="Zhao Jin" userId="cd05a825-544c-438a-9ba1-08e63db50b47" providerId="ADAL" clId="{B1F7CFED-A664-443A-A173-5DFC1A50598C}" dt="2021-01-27T07:08:05.620" v="1114" actId="1076"/>
          <ac:graphicFrameMkLst>
            <pc:docMk/>
            <pc:sldMk cId="686532275" sldId="558"/>
            <ac:graphicFrameMk id="10" creationId="{B07397E8-8FF1-4DF2-8C73-DB57A0C0D228}"/>
          </ac:graphicFrameMkLst>
        </pc:graphicFrameChg>
        <pc:picChg chg="del">
          <ac:chgData name="Zhao Jin" userId="cd05a825-544c-438a-9ba1-08e63db50b47" providerId="ADAL" clId="{B1F7CFED-A664-443A-A173-5DFC1A50598C}" dt="2021-01-27T07:03:15.205" v="751" actId="478"/>
          <ac:picMkLst>
            <pc:docMk/>
            <pc:sldMk cId="686532275" sldId="558"/>
            <ac:picMk id="6" creationId="{3C6114E5-8048-4B49-9203-9B6E6AC2505F}"/>
          </ac:picMkLst>
        </pc:picChg>
      </pc:sldChg>
      <pc:sldChg chg="delSp modSp add mod">
        <pc:chgData name="Zhao Jin" userId="cd05a825-544c-438a-9ba1-08e63db50b47" providerId="ADAL" clId="{B1F7CFED-A664-443A-A173-5DFC1A50598C}" dt="2021-01-27T08:43:28.344" v="3236"/>
        <pc:sldMkLst>
          <pc:docMk/>
          <pc:sldMk cId="182578491" sldId="559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82578491" sldId="559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43:01.728" v="3234" actId="478"/>
          <ac:spMkLst>
            <pc:docMk/>
            <pc:sldMk cId="182578491" sldId="559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7:13:34.600" v="1318" actId="47"/>
        <pc:sldMkLst>
          <pc:docMk/>
          <pc:sldMk cId="730965808" sldId="559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2685445290" sldId="559"/>
        </pc:sldMkLst>
        <pc:spChg chg="add del mod">
          <ac:chgData name="Zhao Jin" userId="cd05a825-544c-438a-9ba1-08e63db50b47" providerId="ADAL" clId="{B1F7CFED-A664-443A-A173-5DFC1A50598C}" dt="2021-01-27T07:15:02.856" v="1421" actId="478"/>
          <ac:spMkLst>
            <pc:docMk/>
            <pc:sldMk cId="2685445290" sldId="559"/>
            <ac:spMk id="3" creationId="{F27A9FFF-FF10-493C-9900-640F0D413894}"/>
          </ac:spMkLst>
        </pc:spChg>
        <pc:spChg chg="add">
          <ac:chgData name="Zhao Jin" userId="cd05a825-544c-438a-9ba1-08e63db50b47" providerId="ADAL" clId="{B1F7CFED-A664-443A-A173-5DFC1A50598C}" dt="2021-01-27T07:16:10.437" v="1432" actId="11529"/>
          <ac:spMkLst>
            <pc:docMk/>
            <pc:sldMk cId="2685445290" sldId="559"/>
            <ac:spMk id="4" creationId="{89BDF917-D9DB-4127-94A6-281CEDB201A4}"/>
          </ac:spMkLst>
        </pc:spChg>
        <pc:spChg chg="del">
          <ac:chgData name="Zhao Jin" userId="cd05a825-544c-438a-9ba1-08e63db50b47" providerId="ADAL" clId="{B1F7CFED-A664-443A-A173-5DFC1A50598C}" dt="2021-01-27T07:14:58.633" v="1419" actId="478"/>
          <ac:spMkLst>
            <pc:docMk/>
            <pc:sldMk cId="2685445290" sldId="559"/>
            <ac:spMk id="16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15:11.599" v="1425" actId="6549"/>
          <ac:spMkLst>
            <pc:docMk/>
            <pc:sldMk cId="2685445290" sldId="559"/>
            <ac:spMk id="28" creationId="{206BF097-CD0C-4B25-AF09-C35109612BC3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30" creationId="{7234A59B-0C32-4225-9BF4-845F54818682}"/>
          </ac:spMkLst>
        </pc:spChg>
        <pc:spChg chg="mod">
          <ac:chgData name="Zhao Jin" userId="cd05a825-544c-438a-9ba1-08e63db50b47" providerId="ADAL" clId="{B1F7CFED-A664-443A-A173-5DFC1A50598C}" dt="2021-01-27T07:15:05.814" v="1422" actId="14100"/>
          <ac:spMkLst>
            <pc:docMk/>
            <pc:sldMk cId="2685445290" sldId="559"/>
            <ac:spMk id="49" creationId="{21EEE82A-4DB6-1D4F-9A03-5951F440FE93}"/>
          </ac:spMkLst>
        </pc:spChg>
        <pc:spChg chg="del">
          <ac:chgData name="Zhao Jin" userId="cd05a825-544c-438a-9ba1-08e63db50b47" providerId="ADAL" clId="{B1F7CFED-A664-443A-A173-5DFC1A50598C}" dt="2021-01-27T07:15:00.251" v="1420" actId="478"/>
          <ac:spMkLst>
            <pc:docMk/>
            <pc:sldMk cId="2685445290" sldId="559"/>
            <ac:spMk id="50" creationId="{6A68E681-1A88-9040-8F49-07716663CAA5}"/>
          </ac:spMkLst>
        </pc:spChg>
        <pc:spChg chg="mod">
          <ac:chgData name="Zhao Jin" userId="cd05a825-544c-438a-9ba1-08e63db50b47" providerId="ADAL" clId="{B1F7CFED-A664-443A-A173-5DFC1A50598C}" dt="2021-01-27T07:16:05.860" v="1431" actId="20577"/>
          <ac:spMkLst>
            <pc:docMk/>
            <pc:sldMk cId="2685445290" sldId="559"/>
            <ac:spMk id="51" creationId="{A1BABC06-E437-4B15-AEF6-CDFC9B9E63DF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4" creationId="{946F9809-F788-4E2B-972F-38A908522CFB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5" creationId="{B1BE3EB9-64B8-4756-A4A5-C442B56C5680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6" creationId="{1C1A26CE-18B7-42A5-BBEF-0572FF1D6C48}"/>
          </ac:spMkLst>
        </pc:spChg>
        <pc:spChg chg="mod">
          <ac:chgData name="Zhao Jin" userId="cd05a825-544c-438a-9ba1-08e63db50b47" providerId="ADAL" clId="{B1F7CFED-A664-443A-A173-5DFC1A50598C}" dt="2021-01-27T07:14:20.242" v="1369" actId="6549"/>
          <ac:spMkLst>
            <pc:docMk/>
            <pc:sldMk cId="2685445290" sldId="559"/>
            <ac:spMk id="14338" creationId="{00000000-0000-0000-0000-000000000000}"/>
          </ac:spMkLst>
        </pc:spChg>
        <pc:grpChg chg="add mod">
          <ac:chgData name="Zhao Jin" userId="cd05a825-544c-438a-9ba1-08e63db50b47" providerId="ADAL" clId="{B1F7CFED-A664-443A-A173-5DFC1A50598C}" dt="2021-01-27T07:16:22.546" v="1444" actId="1035"/>
          <ac:grpSpMkLst>
            <pc:docMk/>
            <pc:sldMk cId="2685445290" sldId="559"/>
            <ac:grpSpMk id="29" creationId="{9E869CF5-5422-464C-A5AD-90C40AC515C1}"/>
          </ac:grpSpMkLst>
        </pc:grpChg>
        <pc:grpChg chg="del">
          <ac:chgData name="Zhao Jin" userId="cd05a825-544c-438a-9ba1-08e63db50b47" providerId="ADAL" clId="{B1F7CFED-A664-443A-A173-5DFC1A50598C}" dt="2021-01-27T07:15:59.100" v="1426" actId="478"/>
          <ac:grpSpMkLst>
            <pc:docMk/>
            <pc:sldMk cId="2685445290" sldId="559"/>
            <ac:grpSpMk id="31" creationId="{00000000-0000-0000-0000-000000000000}"/>
          </ac:grpSpMkLst>
        </pc:grpChg>
        <pc:cxnChg chg="mod">
          <ac:chgData name="Zhao Jin" userId="cd05a825-544c-438a-9ba1-08e63db50b47" providerId="ADAL" clId="{B1F7CFED-A664-443A-A173-5DFC1A50598C}" dt="2021-01-27T07:15:59.100" v="1426" actId="478"/>
          <ac:cxnSpMkLst>
            <pc:docMk/>
            <pc:sldMk cId="2685445290" sldId="559"/>
            <ac:cxnSpMk id="33" creationId="{00000000-0000-0000-0000-000000000000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48" creationId="{19C9E3C2-8918-4348-A091-C253CA95276A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2" creationId="{94324BD0-8BBD-4BC5-8957-1BA389B01E57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3" creationId="{EF33DD42-CCBC-42CE-A0AC-83D11C28EDCB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7" creationId="{E4960835-B76E-476E-B973-A5E96C1CCA62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8" creationId="{AE2C6753-7EF0-42E0-B4A9-E162D01D3DB4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9" creationId="{CBBC3FB1-8D56-4941-850C-B56253BAB875}"/>
          </ac:cxnSpMkLst>
        </pc:cxnChg>
      </pc:sldChg>
      <pc:sldChg chg="add del">
        <pc:chgData name="Zhao Jin" userId="cd05a825-544c-438a-9ba1-08e63db50b47" providerId="ADAL" clId="{B1F7CFED-A664-443A-A173-5DFC1A50598C}" dt="2021-01-27T07:11:52.838" v="1191"/>
        <pc:sldMkLst>
          <pc:docMk/>
          <pc:sldMk cId="3573907213" sldId="559"/>
        </pc:sldMkLst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681791183" sldId="559"/>
        </pc:sldMkLst>
      </pc:sldChg>
      <pc:sldChg chg="add del">
        <pc:chgData name="Zhao Jin" userId="cd05a825-544c-438a-9ba1-08e63db50b47" providerId="ADAL" clId="{B1F7CFED-A664-443A-A173-5DFC1A50598C}" dt="2021-01-27T07:44:47.950" v="2625" actId="2696"/>
        <pc:sldMkLst>
          <pc:docMk/>
          <pc:sldMk cId="705142466" sldId="560"/>
        </pc:sldMkLst>
      </pc:sldChg>
      <pc:sldChg chg="delSp modSp add del mod">
        <pc:chgData name="Zhao Jin" userId="cd05a825-544c-438a-9ba1-08e63db50b47" providerId="ADAL" clId="{B1F7CFED-A664-443A-A173-5DFC1A50598C}" dt="2021-01-27T11:27:21.918" v="3300" actId="47"/>
        <pc:sldMkLst>
          <pc:docMk/>
          <pc:sldMk cId="2633024700" sldId="560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2633024700" sldId="560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43:04.551" v="3235" actId="478"/>
          <ac:spMkLst>
            <pc:docMk/>
            <pc:sldMk cId="2633024700" sldId="560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566869056" sldId="560"/>
        </pc:sldMkLst>
      </pc:sldChg>
      <pc:sldChg chg="addSp delSp modSp add del mod">
        <pc:chgData name="Zhao Jin" userId="cd05a825-544c-438a-9ba1-08e63db50b47" providerId="ADAL" clId="{B1F7CFED-A664-443A-A173-5DFC1A50598C}" dt="2021-01-27T07:49:21.777" v="2832" actId="47"/>
        <pc:sldMkLst>
          <pc:docMk/>
          <pc:sldMk cId="3148407277" sldId="561"/>
        </pc:sldMkLst>
        <pc:spChg chg="add del mod">
          <ac:chgData name="Zhao Jin" userId="cd05a825-544c-438a-9ba1-08e63db50b47" providerId="ADAL" clId="{B1F7CFED-A664-443A-A173-5DFC1A50598C}" dt="2021-01-27T07:47:05.666" v="2719"/>
          <ac:spMkLst>
            <pc:docMk/>
            <pc:sldMk cId="3148407277" sldId="561"/>
            <ac:spMk id="10" creationId="{80DA4446-4BDA-4F20-9FEC-9727D04CA4CB}"/>
          </ac:spMkLst>
        </pc:spChg>
        <pc:spChg chg="add del">
          <ac:chgData name="Zhao Jin" userId="cd05a825-544c-438a-9ba1-08e63db50b47" providerId="ADAL" clId="{B1F7CFED-A664-443A-A173-5DFC1A50598C}" dt="2021-01-27T07:47:01.906" v="2717" actId="478"/>
          <ac:spMkLst>
            <pc:docMk/>
            <pc:sldMk cId="3148407277" sldId="561"/>
            <ac:spMk id="11" creationId="{BC839910-3DED-4F3B-ACBB-949AD3823840}"/>
          </ac:spMkLst>
        </pc:spChg>
        <pc:spChg chg="mod">
          <ac:chgData name="Zhao Jin" userId="cd05a825-544c-438a-9ba1-08e63db50b47" providerId="ADAL" clId="{B1F7CFED-A664-443A-A173-5DFC1A50598C}" dt="2021-01-27T07:46:46.793" v="2713" actId="20577"/>
          <ac:spMkLst>
            <pc:docMk/>
            <pc:sldMk cId="3148407277" sldId="561"/>
            <ac:spMk id="14338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B1F7CFED-A664-443A-A173-5DFC1A50598C}" dt="2021-01-27T08:38:52.330" v="2929" actId="2696"/>
        <pc:sldMkLst>
          <pc:docMk/>
          <pc:sldMk cId="1212688123" sldId="562"/>
        </pc:sldMkLst>
        <pc:spChg chg="del">
          <ac:chgData name="Zhao Jin" userId="cd05a825-544c-438a-9ba1-08e63db50b47" providerId="ADAL" clId="{B1F7CFED-A664-443A-A173-5DFC1A50598C}" dt="2021-01-27T07:47:12.751" v="2721" actId="478"/>
          <ac:spMkLst>
            <pc:docMk/>
            <pc:sldMk cId="1212688123" sldId="562"/>
            <ac:spMk id="9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48:32.027" v="2785" actId="20577"/>
          <ac:spMkLst>
            <pc:docMk/>
            <pc:sldMk cId="1212688123" sldId="562"/>
            <ac:spMk id="10" creationId="{5FC71EA0-86D0-4839-B226-F2F72C7F52C6}"/>
          </ac:spMkLst>
        </pc:spChg>
        <pc:spChg chg="mod">
          <ac:chgData name="Zhao Jin" userId="cd05a825-544c-438a-9ba1-08e63db50b47" providerId="ADAL" clId="{B1F7CFED-A664-443A-A173-5DFC1A50598C}" dt="2021-01-27T07:47:15.567" v="2722" actId="1076"/>
          <ac:spMkLst>
            <pc:docMk/>
            <pc:sldMk cId="1212688123" sldId="562"/>
            <ac:spMk id="11" creationId="{BC839910-3DED-4F3B-ACBB-949AD3823840}"/>
          </ac:spMkLst>
        </pc:spChg>
        <pc:spChg chg="add mod">
          <ac:chgData name="Zhao Jin" userId="cd05a825-544c-438a-9ba1-08e63db50b47" providerId="ADAL" clId="{B1F7CFED-A664-443A-A173-5DFC1A50598C}" dt="2021-01-27T07:49:05.809" v="2829" actId="1035"/>
          <ac:spMkLst>
            <pc:docMk/>
            <pc:sldMk cId="1212688123" sldId="562"/>
            <ac:spMk id="13" creationId="{EEB4DC09-7671-4533-8E46-5F36009B0FDA}"/>
          </ac:spMkLst>
        </pc:spChg>
        <pc:spChg chg="del mod">
          <ac:chgData name="Zhao Jin" userId="cd05a825-544c-438a-9ba1-08e63db50b47" providerId="ADAL" clId="{B1F7CFED-A664-443A-A173-5DFC1A50598C}" dt="2021-01-27T07:47:18.052" v="2724" actId="478"/>
          <ac:spMkLst>
            <pc:docMk/>
            <pc:sldMk cId="1212688123" sldId="562"/>
            <ac:spMk id="14" creationId="{7016A8A5-E9D1-453F-88AF-4D42231AA134}"/>
          </ac:spMkLst>
        </pc:spChg>
        <pc:spChg chg="add mod">
          <ac:chgData name="Zhao Jin" userId="cd05a825-544c-438a-9ba1-08e63db50b47" providerId="ADAL" clId="{B1F7CFED-A664-443A-A173-5DFC1A50598C}" dt="2021-01-27T07:50:11.598" v="2852" actId="1036"/>
          <ac:spMkLst>
            <pc:docMk/>
            <pc:sldMk cId="1212688123" sldId="562"/>
            <ac:spMk id="15" creationId="{A66B4139-5576-4648-BE53-3803BE78ABCA}"/>
          </ac:spMkLst>
        </pc:spChg>
        <pc:spChg chg="add del mod">
          <ac:chgData name="Zhao Jin" userId="cd05a825-544c-438a-9ba1-08e63db50b47" providerId="ADAL" clId="{B1F7CFED-A664-443A-A173-5DFC1A50598C}" dt="2021-01-27T07:50:38.242" v="2856" actId="478"/>
          <ac:spMkLst>
            <pc:docMk/>
            <pc:sldMk cId="1212688123" sldId="562"/>
            <ac:spMk id="16" creationId="{D0E8FF6F-FE7B-43BE-B022-EF8A68B68847}"/>
          </ac:spMkLst>
        </pc:spChg>
        <pc:spChg chg="del">
          <ac:chgData name="Zhao Jin" userId="cd05a825-544c-438a-9ba1-08e63db50b47" providerId="ADAL" clId="{B1F7CFED-A664-443A-A173-5DFC1A50598C}" dt="2021-01-27T07:50:42.170" v="2857" actId="478"/>
          <ac:spMkLst>
            <pc:docMk/>
            <pc:sldMk cId="1212688123" sldId="562"/>
            <ac:spMk id="14340" creationId="{00000000-0000-0000-0000-000000000000}"/>
          </ac:spMkLst>
        </pc:spChg>
      </pc:sldChg>
      <pc:sldChg chg="modSp add mod">
        <pc:chgData name="Zhao Jin" userId="cd05a825-544c-438a-9ba1-08e63db50b47" providerId="ADAL" clId="{B1F7CFED-A664-443A-A173-5DFC1A50598C}" dt="2021-01-27T11:27:39.570" v="3303" actId="20577"/>
        <pc:sldMkLst>
          <pc:docMk/>
          <pc:sldMk cId="2739484572" sldId="562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2739484572" sldId="562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11:27:39.570" v="3303" actId="20577"/>
          <ac:spMkLst>
            <pc:docMk/>
            <pc:sldMk cId="2739484572" sldId="562"/>
            <ac:spMk id="8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7:47:00.213" v="2716"/>
        <pc:sldMkLst>
          <pc:docMk/>
          <pc:sldMk cId="3295203065" sldId="562"/>
        </pc:sldMkLst>
      </pc:sldChg>
      <pc:sldChg chg="addSp delSp modSp add del mod delAnim">
        <pc:chgData name="Zhao Jin" userId="cd05a825-544c-438a-9ba1-08e63db50b47" providerId="ADAL" clId="{B1F7CFED-A664-443A-A173-5DFC1A50598C}" dt="2021-01-27T07:45:01.753" v="2627" actId="47"/>
        <pc:sldMkLst>
          <pc:docMk/>
          <pc:sldMk cId="3302621336" sldId="572"/>
        </pc:sldMkLst>
        <pc:spChg chg="add del mod">
          <ac:chgData name="Zhao Jin" userId="cd05a825-544c-438a-9ba1-08e63db50b47" providerId="ADAL" clId="{B1F7CFED-A664-443A-A173-5DFC1A50598C}" dt="2021-01-27T07:28:50.870" v="1714" actId="478"/>
          <ac:spMkLst>
            <pc:docMk/>
            <pc:sldMk cId="3302621336" sldId="572"/>
            <ac:spMk id="3" creationId="{D79C0986-9E33-4387-80AA-FD3B7D1E3701}"/>
          </ac:spMkLst>
        </pc:spChg>
        <pc:spChg chg="del mod">
          <ac:chgData name="Zhao Jin" userId="cd05a825-544c-438a-9ba1-08e63db50b47" providerId="ADAL" clId="{B1F7CFED-A664-443A-A173-5DFC1A50598C}" dt="2021-01-27T07:28:48.349" v="1713" actId="478"/>
          <ac:spMkLst>
            <pc:docMk/>
            <pc:sldMk cId="3302621336" sldId="572"/>
            <ac:spMk id="8" creationId="{00000000-0000-0000-0000-000000000000}"/>
          </ac:spMkLst>
        </pc:spChg>
        <pc:spChg chg="del mod topLvl">
          <ac:chgData name="Zhao Jin" userId="cd05a825-544c-438a-9ba1-08e63db50b47" providerId="ADAL" clId="{B1F7CFED-A664-443A-A173-5DFC1A50598C}" dt="2021-01-27T07:31:49.828" v="1888" actId="21"/>
          <ac:spMkLst>
            <pc:docMk/>
            <pc:sldMk cId="3302621336" sldId="572"/>
            <ac:spMk id="10" creationId="{00000000-0000-0000-0000-000000000000}"/>
          </ac:spMkLst>
        </pc:spChg>
        <pc:spChg chg="del topLvl">
          <ac:chgData name="Zhao Jin" userId="cd05a825-544c-438a-9ba1-08e63db50b47" providerId="ADAL" clId="{B1F7CFED-A664-443A-A173-5DFC1A50598C}" dt="2021-01-27T07:23:29.860" v="1539" actId="478"/>
          <ac:spMkLst>
            <pc:docMk/>
            <pc:sldMk cId="3302621336" sldId="572"/>
            <ac:spMk id="11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07:31:33.666" v="1884" actId="1035"/>
          <ac:spMkLst>
            <pc:docMk/>
            <pc:sldMk cId="3302621336" sldId="572"/>
            <ac:spMk id="13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28:53.494" v="1715"/>
          <ac:spMkLst>
            <pc:docMk/>
            <pc:sldMk cId="3302621336" sldId="572"/>
            <ac:spMk id="14" creationId="{9BF70326-8175-46D9-A294-F4C9DA7AE627}"/>
          </ac:spMkLst>
        </pc:spChg>
        <pc:spChg chg="mod">
          <ac:chgData name="Zhao Jin" userId="cd05a825-544c-438a-9ba1-08e63db50b47" providerId="ADAL" clId="{B1F7CFED-A664-443A-A173-5DFC1A50598C}" dt="2021-01-27T07:29:58.281" v="1794" actId="20577"/>
          <ac:spMkLst>
            <pc:docMk/>
            <pc:sldMk cId="3302621336" sldId="572"/>
            <ac:spMk id="14338" creationId="{00000000-0000-0000-0000-000000000000}"/>
          </ac:spMkLst>
        </pc:spChg>
        <pc:grpChg chg="del">
          <ac:chgData name="Zhao Jin" userId="cd05a825-544c-438a-9ba1-08e63db50b47" providerId="ADAL" clId="{B1F7CFED-A664-443A-A173-5DFC1A50598C}" dt="2021-01-27T07:23:29.860" v="1539" actId="478"/>
          <ac:grpSpMkLst>
            <pc:docMk/>
            <pc:sldMk cId="3302621336" sldId="572"/>
            <ac:grpSpMk id="9" creationId="{00000000-0000-0000-0000-000000000000}"/>
          </ac:grpSpMkLst>
        </pc:grpChg>
      </pc:sldChg>
      <pc:sldChg chg="add del">
        <pc:chgData name="Zhao Jin" userId="cd05a825-544c-438a-9ba1-08e63db50b47" providerId="ADAL" clId="{B1F7CFED-A664-443A-A173-5DFC1A50598C}" dt="2021-01-27T07:28:38.512" v="1708"/>
        <pc:sldMkLst>
          <pc:docMk/>
          <pc:sldMk cId="2030195840" sldId="573"/>
        </pc:sldMkLst>
      </pc:sldChg>
      <pc:sldChg chg="add del">
        <pc:chgData name="Zhao Jin" userId="cd05a825-544c-438a-9ba1-08e63db50b47" providerId="ADAL" clId="{B1F7CFED-A664-443A-A173-5DFC1A50598C}" dt="2021-01-27T07:23:10.496" v="1527" actId="47"/>
        <pc:sldMkLst>
          <pc:docMk/>
          <pc:sldMk cId="3321788103" sldId="57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3/16/2021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294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8135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2544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927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6384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82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1798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09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8489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482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788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4405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5054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7496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16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628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187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239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875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263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5396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560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Unit24 -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Unit24 -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Unit24 -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CS1010 (AY2012/3 Semester 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Unit24 -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UNIT 24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Sorting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Selection Sort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Unit24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10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9" name="TextBox 84"/>
          <p:cNvSpPr txBox="1">
            <a:spLocks noChangeArrowheads="1"/>
          </p:cNvSpPr>
          <p:nvPr/>
        </p:nvSpPr>
        <p:spPr bwMode="auto">
          <a:xfrm>
            <a:off x="333375" y="1427163"/>
            <a:ext cx="12731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i="1"/>
              <a:t>n</a:t>
            </a:r>
            <a:r>
              <a:rPr lang="en-US" sz="2400"/>
              <a:t> = 9</a:t>
            </a:r>
            <a:endParaRPr lang="en-SG" sz="2400"/>
          </a:p>
        </p:txBody>
      </p:sp>
      <p:grpSp>
        <p:nvGrpSpPr>
          <p:cNvPr id="10" name="Group 114"/>
          <p:cNvGrpSpPr>
            <a:grpSpLocks/>
          </p:cNvGrpSpPr>
          <p:nvPr/>
        </p:nvGrpSpPr>
        <p:grpSpPr bwMode="auto">
          <a:xfrm>
            <a:off x="2092325" y="2136775"/>
            <a:ext cx="5416550" cy="711200"/>
            <a:chOff x="2091711" y="2136928"/>
            <a:chExt cx="5416835" cy="710464"/>
          </a:xfrm>
        </p:grpSpPr>
        <p:sp>
          <p:nvSpPr>
            <p:cNvPr id="11" name="TextBox 38"/>
            <p:cNvSpPr txBox="1">
              <a:spLocks noChangeArrowheads="1"/>
            </p:cNvSpPr>
            <p:nvPr/>
          </p:nvSpPr>
          <p:spPr bwMode="auto">
            <a:xfrm>
              <a:off x="2470802" y="2447282"/>
              <a:ext cx="55816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/>
                <a:t>23</a:t>
              </a:r>
              <a:endParaRPr lang="en-SG" sz="2000"/>
            </a:p>
          </p:txBody>
        </p:sp>
        <p:sp>
          <p:nvSpPr>
            <p:cNvPr id="13" name="TextBox 39"/>
            <p:cNvSpPr txBox="1">
              <a:spLocks noChangeArrowheads="1"/>
            </p:cNvSpPr>
            <p:nvPr/>
          </p:nvSpPr>
          <p:spPr bwMode="auto">
            <a:xfrm>
              <a:off x="3028965" y="2447282"/>
              <a:ext cx="55816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/>
                <a:t>17</a:t>
              </a:r>
              <a:endParaRPr lang="en-SG" sz="2000"/>
            </a:p>
          </p:txBody>
        </p:sp>
        <p:sp>
          <p:nvSpPr>
            <p:cNvPr id="14" name="TextBox 40"/>
            <p:cNvSpPr txBox="1">
              <a:spLocks noChangeArrowheads="1"/>
            </p:cNvSpPr>
            <p:nvPr/>
          </p:nvSpPr>
          <p:spPr bwMode="auto">
            <a:xfrm>
              <a:off x="3587128" y="2447282"/>
              <a:ext cx="56872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/>
                <a:t>5</a:t>
              </a:r>
              <a:endParaRPr lang="en-SG" sz="2000"/>
            </a:p>
          </p:txBody>
        </p:sp>
        <p:sp>
          <p:nvSpPr>
            <p:cNvPr id="15" name="TextBox 41"/>
            <p:cNvSpPr txBox="1">
              <a:spLocks noChangeArrowheads="1"/>
            </p:cNvSpPr>
            <p:nvPr/>
          </p:nvSpPr>
          <p:spPr bwMode="auto">
            <a:xfrm>
              <a:off x="4151977" y="2447282"/>
              <a:ext cx="562219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/>
                <a:t>90</a:t>
              </a:r>
              <a:endParaRPr lang="en-SG" sz="2000"/>
            </a:p>
          </p:txBody>
        </p:sp>
        <p:sp>
          <p:nvSpPr>
            <p:cNvPr id="16" name="TextBox 42"/>
            <p:cNvSpPr txBox="1">
              <a:spLocks noChangeArrowheads="1"/>
            </p:cNvSpPr>
            <p:nvPr/>
          </p:nvSpPr>
          <p:spPr bwMode="auto">
            <a:xfrm>
              <a:off x="4714196" y="2447282"/>
              <a:ext cx="567464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12</a:t>
              </a:r>
              <a:endParaRPr lang="en-SG" sz="2000" dirty="0"/>
            </a:p>
          </p:txBody>
        </p:sp>
        <p:sp>
          <p:nvSpPr>
            <p:cNvPr id="17" name="TextBox 43"/>
            <p:cNvSpPr txBox="1">
              <a:spLocks noChangeArrowheads="1"/>
            </p:cNvSpPr>
            <p:nvPr/>
          </p:nvSpPr>
          <p:spPr bwMode="auto">
            <a:xfrm>
              <a:off x="5281661" y="2447282"/>
              <a:ext cx="568460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/>
                <a:t>44</a:t>
              </a:r>
              <a:endParaRPr lang="en-SG" sz="2000"/>
            </a:p>
          </p:txBody>
        </p:sp>
        <p:sp>
          <p:nvSpPr>
            <p:cNvPr id="18" name="TextBox 44"/>
            <p:cNvSpPr txBox="1">
              <a:spLocks noChangeArrowheads="1"/>
            </p:cNvSpPr>
            <p:nvPr/>
          </p:nvSpPr>
          <p:spPr bwMode="auto">
            <a:xfrm>
              <a:off x="5850120" y="2447282"/>
              <a:ext cx="554502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/>
                <a:t>38</a:t>
              </a:r>
              <a:endParaRPr lang="en-SG" sz="2000"/>
            </a:p>
          </p:txBody>
        </p:sp>
        <p:sp>
          <p:nvSpPr>
            <p:cNvPr id="19" name="TextBox 45"/>
            <p:cNvSpPr txBox="1">
              <a:spLocks noChangeArrowheads="1"/>
            </p:cNvSpPr>
            <p:nvPr/>
          </p:nvSpPr>
          <p:spPr bwMode="auto">
            <a:xfrm>
              <a:off x="6404622" y="2447282"/>
              <a:ext cx="554501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/>
                <a:t>84</a:t>
              </a:r>
              <a:endParaRPr lang="en-SG" sz="2000"/>
            </a:p>
          </p:txBody>
        </p:sp>
        <p:sp>
          <p:nvSpPr>
            <p:cNvPr id="20" name="TextBox 46"/>
            <p:cNvSpPr txBox="1">
              <a:spLocks noChangeArrowheads="1"/>
            </p:cNvSpPr>
            <p:nvPr/>
          </p:nvSpPr>
          <p:spPr bwMode="auto">
            <a:xfrm>
              <a:off x="6959123" y="2447282"/>
              <a:ext cx="54942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77</a:t>
              </a:r>
              <a:endParaRPr lang="en-SG" sz="2000" dirty="0"/>
            </a:p>
          </p:txBody>
        </p:sp>
        <p:sp>
          <p:nvSpPr>
            <p:cNvPr id="21" name="TextBox 47"/>
            <p:cNvSpPr txBox="1">
              <a:spLocks noChangeArrowheads="1"/>
            </p:cNvSpPr>
            <p:nvPr/>
          </p:nvSpPr>
          <p:spPr bwMode="auto">
            <a:xfrm>
              <a:off x="2470802" y="2138415"/>
              <a:ext cx="55816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[0]</a:t>
              </a:r>
              <a:endParaRPr lang="en-SG" sz="1400"/>
            </a:p>
          </p:txBody>
        </p:sp>
        <p:sp>
          <p:nvSpPr>
            <p:cNvPr id="22" name="TextBox 48"/>
            <p:cNvSpPr txBox="1">
              <a:spLocks noChangeArrowheads="1"/>
            </p:cNvSpPr>
            <p:nvPr/>
          </p:nvSpPr>
          <p:spPr bwMode="auto">
            <a:xfrm>
              <a:off x="3039707" y="2136928"/>
              <a:ext cx="55816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[1]</a:t>
              </a:r>
              <a:endParaRPr lang="en-SG" sz="1400"/>
            </a:p>
          </p:txBody>
        </p:sp>
        <p:sp>
          <p:nvSpPr>
            <p:cNvPr id="23" name="TextBox 49"/>
            <p:cNvSpPr txBox="1">
              <a:spLocks noChangeArrowheads="1"/>
            </p:cNvSpPr>
            <p:nvPr/>
          </p:nvSpPr>
          <p:spPr bwMode="auto">
            <a:xfrm>
              <a:off x="3587128" y="2139902"/>
              <a:ext cx="568905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[2]</a:t>
              </a:r>
              <a:endParaRPr lang="en-SG" sz="1400"/>
            </a:p>
          </p:txBody>
        </p:sp>
        <p:sp>
          <p:nvSpPr>
            <p:cNvPr id="24" name="TextBox 50"/>
            <p:cNvSpPr txBox="1">
              <a:spLocks noChangeArrowheads="1"/>
            </p:cNvSpPr>
            <p:nvPr/>
          </p:nvSpPr>
          <p:spPr bwMode="auto">
            <a:xfrm>
              <a:off x="4156033" y="2136928"/>
              <a:ext cx="55816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[3]</a:t>
              </a:r>
              <a:endParaRPr lang="en-SG" sz="1400"/>
            </a:p>
          </p:txBody>
        </p:sp>
        <p:sp>
          <p:nvSpPr>
            <p:cNvPr id="25" name="TextBox 51"/>
            <p:cNvSpPr txBox="1">
              <a:spLocks noChangeArrowheads="1"/>
            </p:cNvSpPr>
            <p:nvPr/>
          </p:nvSpPr>
          <p:spPr bwMode="auto">
            <a:xfrm>
              <a:off x="4714196" y="2136928"/>
              <a:ext cx="567464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[4]</a:t>
              </a:r>
              <a:endParaRPr lang="en-SG" sz="1400"/>
            </a:p>
          </p:txBody>
        </p:sp>
        <p:sp>
          <p:nvSpPr>
            <p:cNvPr id="26" name="TextBox 52"/>
            <p:cNvSpPr txBox="1">
              <a:spLocks noChangeArrowheads="1"/>
            </p:cNvSpPr>
            <p:nvPr/>
          </p:nvSpPr>
          <p:spPr bwMode="auto">
            <a:xfrm>
              <a:off x="5281660" y="2139902"/>
              <a:ext cx="568461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[5]</a:t>
              </a:r>
              <a:endParaRPr lang="en-SG" sz="1400"/>
            </a:p>
          </p:txBody>
        </p:sp>
        <p:sp>
          <p:nvSpPr>
            <p:cNvPr id="27" name="TextBox 53"/>
            <p:cNvSpPr txBox="1">
              <a:spLocks noChangeArrowheads="1"/>
            </p:cNvSpPr>
            <p:nvPr/>
          </p:nvSpPr>
          <p:spPr bwMode="auto">
            <a:xfrm>
              <a:off x="5850121" y="2139902"/>
              <a:ext cx="554501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[6]</a:t>
              </a:r>
              <a:endParaRPr lang="en-SG" sz="1400"/>
            </a:p>
          </p:txBody>
        </p:sp>
        <p:sp>
          <p:nvSpPr>
            <p:cNvPr id="28" name="TextBox 54"/>
            <p:cNvSpPr txBox="1">
              <a:spLocks noChangeArrowheads="1"/>
            </p:cNvSpPr>
            <p:nvPr/>
          </p:nvSpPr>
          <p:spPr bwMode="auto">
            <a:xfrm>
              <a:off x="6394277" y="2138415"/>
              <a:ext cx="568508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[7]</a:t>
              </a:r>
              <a:endParaRPr lang="en-SG" sz="1400"/>
            </a:p>
          </p:txBody>
        </p:sp>
        <p:sp>
          <p:nvSpPr>
            <p:cNvPr id="29" name="TextBox 55"/>
            <p:cNvSpPr txBox="1">
              <a:spLocks noChangeArrowheads="1"/>
            </p:cNvSpPr>
            <p:nvPr/>
          </p:nvSpPr>
          <p:spPr bwMode="auto">
            <a:xfrm>
              <a:off x="6948340" y="2139902"/>
              <a:ext cx="54942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[8]</a:t>
              </a:r>
              <a:endParaRPr lang="en-SG" sz="1400"/>
            </a:p>
          </p:txBody>
        </p:sp>
        <p:sp>
          <p:nvSpPr>
            <p:cNvPr id="30" name="TextBox 56"/>
            <p:cNvSpPr txBox="1">
              <a:spLocks noChangeArrowheads="1"/>
            </p:cNvSpPr>
            <p:nvPr/>
          </p:nvSpPr>
          <p:spPr bwMode="auto">
            <a:xfrm>
              <a:off x="2091711" y="2136928"/>
              <a:ext cx="682100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array</a:t>
              </a:r>
              <a:endParaRPr lang="en-SG" sz="1400"/>
            </a:p>
          </p:txBody>
        </p:sp>
      </p:grp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333375" y="2360613"/>
            <a:ext cx="12731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/>
              <a:t>1</a:t>
            </a:r>
            <a:r>
              <a:rPr lang="en-US" sz="2000" baseline="30000"/>
              <a:t>st</a:t>
            </a:r>
            <a:r>
              <a:rPr lang="en-US" sz="2000"/>
              <a:t> pass:</a:t>
            </a:r>
            <a:endParaRPr lang="en-SG" sz="2000"/>
          </a:p>
        </p:txBody>
      </p:sp>
      <p:grpSp>
        <p:nvGrpSpPr>
          <p:cNvPr id="32" name="Group 164"/>
          <p:cNvGrpSpPr>
            <a:grpSpLocks/>
          </p:cNvGrpSpPr>
          <p:nvPr/>
        </p:nvGrpSpPr>
        <p:grpSpPr bwMode="auto">
          <a:xfrm>
            <a:off x="6989286" y="1552575"/>
            <a:ext cx="568325" cy="585788"/>
            <a:chOff x="2489358" y="1553340"/>
            <a:chExt cx="568905" cy="584382"/>
          </a:xfrm>
        </p:grpSpPr>
        <p:cxnSp>
          <p:nvCxnSpPr>
            <p:cNvPr id="33" name="Straight Arrow Connector 110"/>
            <p:cNvCxnSpPr>
              <a:cxnSpLocks noChangeShapeType="1"/>
            </p:cNvCxnSpPr>
            <p:nvPr/>
          </p:nvCxnSpPr>
          <p:spPr bwMode="auto">
            <a:xfrm rot="5400000">
              <a:off x="2623882" y="2028313"/>
              <a:ext cx="217230" cy="1588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" name="TextBox 112"/>
            <p:cNvSpPr txBox="1">
              <a:spLocks noChangeArrowheads="1"/>
            </p:cNvSpPr>
            <p:nvPr/>
          </p:nvSpPr>
          <p:spPr bwMode="auto">
            <a:xfrm>
              <a:off x="2489358" y="1553340"/>
              <a:ext cx="56890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/>
                <a:t>last</a:t>
              </a:r>
              <a:endParaRPr lang="en-SG" sz="1600" dirty="0"/>
            </a:p>
          </p:txBody>
        </p:sp>
      </p:grpSp>
      <p:grpSp>
        <p:nvGrpSpPr>
          <p:cNvPr id="35" name="Group 165"/>
          <p:cNvGrpSpPr>
            <a:grpSpLocks/>
          </p:cNvGrpSpPr>
          <p:nvPr/>
        </p:nvGrpSpPr>
        <p:grpSpPr bwMode="auto">
          <a:xfrm>
            <a:off x="4193529" y="1552575"/>
            <a:ext cx="572593" cy="587375"/>
            <a:chOff x="3680472" y="1553340"/>
            <a:chExt cx="571425" cy="586562"/>
          </a:xfrm>
        </p:grpSpPr>
        <p:cxnSp>
          <p:nvCxnSpPr>
            <p:cNvPr id="36" name="Straight Arrow Connector 111"/>
            <p:cNvCxnSpPr>
              <a:cxnSpLocks noChangeShapeType="1"/>
            </p:cNvCxnSpPr>
            <p:nvPr/>
          </p:nvCxnSpPr>
          <p:spPr bwMode="auto">
            <a:xfrm rot="5400000">
              <a:off x="3849345" y="2030493"/>
              <a:ext cx="217230" cy="1588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" name="Rectangle 113"/>
            <p:cNvSpPr>
              <a:spLocks noChangeArrowheads="1"/>
            </p:cNvSpPr>
            <p:nvPr/>
          </p:nvSpPr>
          <p:spPr bwMode="auto">
            <a:xfrm>
              <a:off x="3680472" y="1553340"/>
              <a:ext cx="571425" cy="338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max</a:t>
              </a:r>
              <a:endParaRPr lang="en-SG" sz="1600" dirty="0"/>
            </a:p>
          </p:txBody>
        </p:sp>
      </p:grpSp>
      <p:sp>
        <p:nvSpPr>
          <p:cNvPr id="38" name="Freeform 37"/>
          <p:cNvSpPr>
            <a:spLocks/>
          </p:cNvSpPr>
          <p:nvPr/>
        </p:nvSpPr>
        <p:spPr bwMode="auto">
          <a:xfrm>
            <a:off x="4671622" y="1887539"/>
            <a:ext cx="2395405" cy="199883"/>
          </a:xfrm>
          <a:custGeom>
            <a:avLst/>
            <a:gdLst>
              <a:gd name="T0" fmla="*/ 0 w 646176"/>
              <a:gd name="T1" fmla="*/ 3495 h 331216"/>
              <a:gd name="T2" fmla="*/ 1412204 w 646176"/>
              <a:gd name="T3" fmla="*/ 22 h 331216"/>
              <a:gd name="T4" fmla="*/ 2993874 w 646176"/>
              <a:gd name="T5" fmla="*/ 3366 h 331216"/>
              <a:gd name="T6" fmla="*/ 0 60000 65536"/>
              <a:gd name="T7" fmla="*/ 0 60000 65536"/>
              <a:gd name="T8" fmla="*/ 0 60000 65536"/>
              <a:gd name="T9" fmla="*/ 0 w 646176"/>
              <a:gd name="T10" fmla="*/ 0 h 331216"/>
              <a:gd name="T11" fmla="*/ 646176 w 646176"/>
              <a:gd name="T12" fmla="*/ 331216 h 3312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6176" h="331216">
                <a:moveTo>
                  <a:pt x="0" y="331216"/>
                </a:moveTo>
                <a:cubicBezTo>
                  <a:pt x="98552" y="167640"/>
                  <a:pt x="197104" y="4064"/>
                  <a:pt x="304800" y="2032"/>
                </a:cubicBezTo>
                <a:cubicBezTo>
                  <a:pt x="412496" y="0"/>
                  <a:pt x="529336" y="159512"/>
                  <a:pt x="646176" y="319024"/>
                </a:cubicBezTo>
              </a:path>
            </a:pathLst>
          </a:custGeom>
          <a:noFill/>
          <a:ln w="19050" cap="sq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39" name="Group 188"/>
          <p:cNvGrpSpPr>
            <a:grpSpLocks/>
          </p:cNvGrpSpPr>
          <p:nvPr/>
        </p:nvGrpSpPr>
        <p:grpSpPr bwMode="auto">
          <a:xfrm>
            <a:off x="322263" y="3522663"/>
            <a:ext cx="7175500" cy="485775"/>
            <a:chOff x="322462" y="3523028"/>
            <a:chExt cx="7175301" cy="486018"/>
          </a:xfrm>
        </p:grpSpPr>
        <p:grpSp>
          <p:nvGrpSpPr>
            <p:cNvPr id="40" name="Group 187"/>
            <p:cNvGrpSpPr>
              <a:grpSpLocks/>
            </p:cNvGrpSpPr>
            <p:nvPr/>
          </p:nvGrpSpPr>
          <p:grpSpPr bwMode="auto">
            <a:xfrm>
              <a:off x="2460019" y="3608935"/>
              <a:ext cx="5037744" cy="400111"/>
              <a:chOff x="2460019" y="3608935"/>
              <a:chExt cx="5037744" cy="400111"/>
            </a:xfrm>
          </p:grpSpPr>
          <p:sp>
            <p:nvSpPr>
              <p:cNvPr id="42" name="TextBox 38"/>
              <p:cNvSpPr txBox="1">
                <a:spLocks noChangeArrowheads="1"/>
              </p:cNvSpPr>
              <p:nvPr/>
            </p:nvSpPr>
            <p:spPr bwMode="auto">
              <a:xfrm>
                <a:off x="2460019" y="3608935"/>
                <a:ext cx="55816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23</a:t>
                </a:r>
                <a:endParaRPr lang="en-SG" sz="2000" dirty="0"/>
              </a:p>
            </p:txBody>
          </p:sp>
          <p:sp>
            <p:nvSpPr>
              <p:cNvPr id="43" name="TextBox 39"/>
              <p:cNvSpPr txBox="1">
                <a:spLocks noChangeArrowheads="1"/>
              </p:cNvSpPr>
              <p:nvPr/>
            </p:nvSpPr>
            <p:spPr bwMode="auto">
              <a:xfrm>
                <a:off x="3018182" y="3608936"/>
                <a:ext cx="55816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17</a:t>
                </a:r>
                <a:endParaRPr lang="en-SG" sz="2000"/>
              </a:p>
            </p:txBody>
          </p:sp>
          <p:sp>
            <p:nvSpPr>
              <p:cNvPr id="44" name="TextBox 40"/>
              <p:cNvSpPr txBox="1">
                <a:spLocks noChangeArrowheads="1"/>
              </p:cNvSpPr>
              <p:nvPr/>
            </p:nvSpPr>
            <p:spPr bwMode="auto">
              <a:xfrm>
                <a:off x="3576345" y="3608936"/>
                <a:ext cx="56872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5</a:t>
                </a:r>
                <a:endParaRPr lang="en-SG" sz="2000" dirty="0"/>
              </a:p>
            </p:txBody>
          </p:sp>
          <p:sp>
            <p:nvSpPr>
              <p:cNvPr id="45" name="TextBox 41"/>
              <p:cNvSpPr txBox="1">
                <a:spLocks noChangeArrowheads="1"/>
              </p:cNvSpPr>
              <p:nvPr/>
            </p:nvSpPr>
            <p:spPr bwMode="auto">
              <a:xfrm>
                <a:off x="4141194" y="3608936"/>
                <a:ext cx="562219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77</a:t>
                </a:r>
                <a:endParaRPr lang="en-SG" sz="2000" dirty="0"/>
              </a:p>
            </p:txBody>
          </p:sp>
          <p:sp>
            <p:nvSpPr>
              <p:cNvPr id="46" name="TextBox 42"/>
              <p:cNvSpPr txBox="1">
                <a:spLocks noChangeArrowheads="1"/>
              </p:cNvSpPr>
              <p:nvPr/>
            </p:nvSpPr>
            <p:spPr bwMode="auto">
              <a:xfrm>
                <a:off x="4703413" y="3608936"/>
                <a:ext cx="567464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12</a:t>
                </a:r>
                <a:endParaRPr lang="en-SG" sz="2000"/>
              </a:p>
            </p:txBody>
          </p:sp>
          <p:sp>
            <p:nvSpPr>
              <p:cNvPr id="47" name="TextBox 43"/>
              <p:cNvSpPr txBox="1">
                <a:spLocks noChangeArrowheads="1"/>
              </p:cNvSpPr>
              <p:nvPr/>
            </p:nvSpPr>
            <p:spPr bwMode="auto">
              <a:xfrm>
                <a:off x="5270878" y="3608936"/>
                <a:ext cx="568460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44</a:t>
                </a:r>
                <a:endParaRPr lang="en-SG" sz="2000"/>
              </a:p>
            </p:txBody>
          </p:sp>
          <p:sp>
            <p:nvSpPr>
              <p:cNvPr id="48" name="TextBox 44"/>
              <p:cNvSpPr txBox="1">
                <a:spLocks noChangeArrowheads="1"/>
              </p:cNvSpPr>
              <p:nvPr/>
            </p:nvSpPr>
            <p:spPr bwMode="auto">
              <a:xfrm>
                <a:off x="5839337" y="3608936"/>
                <a:ext cx="554502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38</a:t>
                </a:r>
                <a:endParaRPr lang="en-SG" sz="2000"/>
              </a:p>
            </p:txBody>
          </p:sp>
          <p:sp>
            <p:nvSpPr>
              <p:cNvPr id="49" name="TextBox 45"/>
              <p:cNvSpPr txBox="1">
                <a:spLocks noChangeArrowheads="1"/>
              </p:cNvSpPr>
              <p:nvPr/>
            </p:nvSpPr>
            <p:spPr bwMode="auto">
              <a:xfrm>
                <a:off x="6393839" y="3608936"/>
                <a:ext cx="554501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84</a:t>
                </a:r>
                <a:endParaRPr lang="en-SG" sz="2000"/>
              </a:p>
            </p:txBody>
          </p:sp>
          <p:sp>
            <p:nvSpPr>
              <p:cNvPr id="50" name="TextBox 46"/>
              <p:cNvSpPr txBox="1">
                <a:spLocks noChangeArrowheads="1"/>
              </p:cNvSpPr>
              <p:nvPr/>
            </p:nvSpPr>
            <p:spPr bwMode="auto">
              <a:xfrm>
                <a:off x="6948340" y="3608936"/>
                <a:ext cx="549423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90</a:t>
                </a:r>
                <a:endParaRPr lang="en-SG" sz="2000" dirty="0"/>
              </a:p>
            </p:txBody>
          </p:sp>
        </p:grpSp>
        <p:sp>
          <p:nvSpPr>
            <p:cNvPr id="41" name="TextBox 186"/>
            <p:cNvSpPr txBox="1">
              <a:spLocks noChangeArrowheads="1"/>
            </p:cNvSpPr>
            <p:nvPr/>
          </p:nvSpPr>
          <p:spPr bwMode="auto">
            <a:xfrm>
              <a:off x="322462" y="3523028"/>
              <a:ext cx="12733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/>
                <a:t>2</a:t>
              </a:r>
              <a:r>
                <a:rPr lang="en-US" sz="2000" baseline="30000"/>
                <a:t>nd</a:t>
              </a:r>
              <a:r>
                <a:rPr lang="en-US" sz="2000"/>
                <a:t> pass:</a:t>
              </a:r>
              <a:endParaRPr lang="en-SG" sz="2000"/>
            </a:p>
          </p:txBody>
        </p:sp>
      </p:grpSp>
      <p:grpSp>
        <p:nvGrpSpPr>
          <p:cNvPr id="51" name="Group 199"/>
          <p:cNvGrpSpPr>
            <a:grpSpLocks/>
          </p:cNvGrpSpPr>
          <p:nvPr/>
        </p:nvGrpSpPr>
        <p:grpSpPr bwMode="auto">
          <a:xfrm>
            <a:off x="6625590" y="3024188"/>
            <a:ext cx="568325" cy="584200"/>
            <a:chOff x="6143072" y="1553340"/>
            <a:chExt cx="568905" cy="584382"/>
          </a:xfrm>
        </p:grpSpPr>
        <p:cxnSp>
          <p:nvCxnSpPr>
            <p:cNvPr id="52" name="Straight Arrow Connector 200"/>
            <p:cNvCxnSpPr>
              <a:cxnSpLocks noChangeShapeType="1"/>
            </p:cNvCxnSpPr>
            <p:nvPr/>
          </p:nvCxnSpPr>
          <p:spPr bwMode="auto">
            <a:xfrm rot="5400000">
              <a:off x="6277595" y="2028313"/>
              <a:ext cx="217230" cy="1588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3" name="TextBox 201"/>
            <p:cNvSpPr txBox="1">
              <a:spLocks noChangeArrowheads="1"/>
            </p:cNvSpPr>
            <p:nvPr/>
          </p:nvSpPr>
          <p:spPr bwMode="auto">
            <a:xfrm>
              <a:off x="6143072" y="1553340"/>
              <a:ext cx="56890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/>
                <a:t>last</a:t>
              </a:r>
              <a:endParaRPr lang="en-SG" sz="1600" dirty="0"/>
            </a:p>
          </p:txBody>
        </p:sp>
      </p:grpSp>
      <p:grpSp>
        <p:nvGrpSpPr>
          <p:cNvPr id="54" name="Group 202"/>
          <p:cNvGrpSpPr>
            <a:grpSpLocks/>
          </p:cNvGrpSpPr>
          <p:nvPr/>
        </p:nvGrpSpPr>
        <p:grpSpPr bwMode="auto">
          <a:xfrm>
            <a:off x="6204907" y="3022600"/>
            <a:ext cx="572593" cy="585788"/>
            <a:chOff x="3512656" y="1553340"/>
            <a:chExt cx="573188" cy="586562"/>
          </a:xfrm>
        </p:grpSpPr>
        <p:cxnSp>
          <p:nvCxnSpPr>
            <p:cNvPr id="55" name="Straight Arrow Connector 203"/>
            <p:cNvCxnSpPr>
              <a:cxnSpLocks noChangeShapeType="1"/>
            </p:cNvCxnSpPr>
            <p:nvPr/>
          </p:nvCxnSpPr>
          <p:spPr bwMode="auto">
            <a:xfrm rot="5400000">
              <a:off x="3681532" y="2030493"/>
              <a:ext cx="217230" cy="1588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" name="Rectangle 204"/>
            <p:cNvSpPr>
              <a:spLocks noChangeArrowheads="1"/>
            </p:cNvSpPr>
            <p:nvPr/>
          </p:nvSpPr>
          <p:spPr bwMode="auto">
            <a:xfrm>
              <a:off x="3512656" y="1553340"/>
              <a:ext cx="573188" cy="339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max</a:t>
              </a:r>
              <a:endParaRPr lang="en-SG" sz="1600" dirty="0"/>
            </a:p>
          </p:txBody>
        </p:sp>
      </p:grpSp>
      <p:sp>
        <p:nvSpPr>
          <p:cNvPr id="57" name="Freeform 56"/>
          <p:cNvSpPr>
            <a:spLocks/>
          </p:cNvSpPr>
          <p:nvPr/>
        </p:nvSpPr>
        <p:spPr bwMode="auto">
          <a:xfrm>
            <a:off x="6563714" y="3384295"/>
            <a:ext cx="214703" cy="199608"/>
          </a:xfrm>
          <a:custGeom>
            <a:avLst/>
            <a:gdLst>
              <a:gd name="T0" fmla="*/ 0 w 646176"/>
              <a:gd name="T1" fmla="*/ 396212 h 331216"/>
              <a:gd name="T2" fmla="*/ 2147483647 w 646176"/>
              <a:gd name="T3" fmla="*/ 2430 h 331216"/>
              <a:gd name="T4" fmla="*/ 2147483647 w 646176"/>
              <a:gd name="T5" fmla="*/ 381628 h 331216"/>
              <a:gd name="T6" fmla="*/ 0 60000 65536"/>
              <a:gd name="T7" fmla="*/ 0 60000 65536"/>
              <a:gd name="T8" fmla="*/ 0 60000 65536"/>
              <a:gd name="T9" fmla="*/ 0 w 646176"/>
              <a:gd name="T10" fmla="*/ 0 h 331216"/>
              <a:gd name="T11" fmla="*/ 646176 w 646176"/>
              <a:gd name="T12" fmla="*/ 331216 h 3312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6176" h="331216">
                <a:moveTo>
                  <a:pt x="0" y="331216"/>
                </a:moveTo>
                <a:cubicBezTo>
                  <a:pt x="98552" y="167640"/>
                  <a:pt x="197104" y="4064"/>
                  <a:pt x="304800" y="2032"/>
                </a:cubicBezTo>
                <a:cubicBezTo>
                  <a:pt x="412496" y="0"/>
                  <a:pt x="529336" y="159512"/>
                  <a:pt x="646176" y="319024"/>
                </a:cubicBezTo>
              </a:path>
            </a:pathLst>
          </a:custGeom>
          <a:noFill/>
          <a:ln w="19050" cap="sq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58" name="Group 206"/>
          <p:cNvGrpSpPr>
            <a:grpSpLocks/>
          </p:cNvGrpSpPr>
          <p:nvPr/>
        </p:nvGrpSpPr>
        <p:grpSpPr bwMode="auto">
          <a:xfrm>
            <a:off x="322263" y="4632325"/>
            <a:ext cx="7175500" cy="485775"/>
            <a:chOff x="322462" y="3523028"/>
            <a:chExt cx="7175301" cy="486018"/>
          </a:xfrm>
        </p:grpSpPr>
        <p:grpSp>
          <p:nvGrpSpPr>
            <p:cNvPr id="59" name="Group 187"/>
            <p:cNvGrpSpPr>
              <a:grpSpLocks/>
            </p:cNvGrpSpPr>
            <p:nvPr/>
          </p:nvGrpSpPr>
          <p:grpSpPr bwMode="auto">
            <a:xfrm>
              <a:off x="2460019" y="3608936"/>
              <a:ext cx="5037744" cy="400110"/>
              <a:chOff x="2460019" y="3608936"/>
              <a:chExt cx="5037744" cy="400110"/>
            </a:xfrm>
          </p:grpSpPr>
          <p:sp>
            <p:nvSpPr>
              <p:cNvPr id="61" name="TextBox 38"/>
              <p:cNvSpPr txBox="1">
                <a:spLocks noChangeArrowheads="1"/>
              </p:cNvSpPr>
              <p:nvPr/>
            </p:nvSpPr>
            <p:spPr bwMode="auto">
              <a:xfrm>
                <a:off x="2460019" y="3608936"/>
                <a:ext cx="55816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23</a:t>
                </a:r>
                <a:endParaRPr lang="en-SG" sz="2000" dirty="0"/>
              </a:p>
            </p:txBody>
          </p:sp>
          <p:sp>
            <p:nvSpPr>
              <p:cNvPr id="62" name="TextBox 39"/>
              <p:cNvSpPr txBox="1">
                <a:spLocks noChangeArrowheads="1"/>
              </p:cNvSpPr>
              <p:nvPr/>
            </p:nvSpPr>
            <p:spPr bwMode="auto">
              <a:xfrm>
                <a:off x="3018182" y="3608936"/>
                <a:ext cx="55816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17</a:t>
                </a:r>
                <a:endParaRPr lang="en-SG" sz="2000" dirty="0"/>
              </a:p>
            </p:txBody>
          </p:sp>
          <p:sp>
            <p:nvSpPr>
              <p:cNvPr id="63" name="TextBox 40"/>
              <p:cNvSpPr txBox="1">
                <a:spLocks noChangeArrowheads="1"/>
              </p:cNvSpPr>
              <p:nvPr/>
            </p:nvSpPr>
            <p:spPr bwMode="auto">
              <a:xfrm>
                <a:off x="3576345" y="3608936"/>
                <a:ext cx="56872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5</a:t>
                </a:r>
                <a:endParaRPr lang="en-SG" sz="2000" dirty="0"/>
              </a:p>
            </p:txBody>
          </p:sp>
          <p:sp>
            <p:nvSpPr>
              <p:cNvPr id="64" name="TextBox 41"/>
              <p:cNvSpPr txBox="1">
                <a:spLocks noChangeArrowheads="1"/>
              </p:cNvSpPr>
              <p:nvPr/>
            </p:nvSpPr>
            <p:spPr bwMode="auto">
              <a:xfrm>
                <a:off x="4141194" y="3608936"/>
                <a:ext cx="562219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77</a:t>
                </a:r>
                <a:endParaRPr lang="en-SG" sz="2000" dirty="0"/>
              </a:p>
            </p:txBody>
          </p:sp>
          <p:sp>
            <p:nvSpPr>
              <p:cNvPr id="65" name="TextBox 42"/>
              <p:cNvSpPr txBox="1">
                <a:spLocks noChangeArrowheads="1"/>
              </p:cNvSpPr>
              <p:nvPr/>
            </p:nvSpPr>
            <p:spPr bwMode="auto">
              <a:xfrm>
                <a:off x="4703413" y="3608936"/>
                <a:ext cx="567464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12</a:t>
                </a:r>
                <a:endParaRPr lang="en-SG" sz="2000" dirty="0"/>
              </a:p>
            </p:txBody>
          </p:sp>
          <p:sp>
            <p:nvSpPr>
              <p:cNvPr id="66" name="TextBox 43"/>
              <p:cNvSpPr txBox="1">
                <a:spLocks noChangeArrowheads="1"/>
              </p:cNvSpPr>
              <p:nvPr/>
            </p:nvSpPr>
            <p:spPr bwMode="auto">
              <a:xfrm>
                <a:off x="5270878" y="3608936"/>
                <a:ext cx="568460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44</a:t>
                </a:r>
                <a:endParaRPr lang="en-SG" sz="2000"/>
              </a:p>
            </p:txBody>
          </p:sp>
          <p:sp>
            <p:nvSpPr>
              <p:cNvPr id="67" name="TextBox 44"/>
              <p:cNvSpPr txBox="1">
                <a:spLocks noChangeArrowheads="1"/>
              </p:cNvSpPr>
              <p:nvPr/>
            </p:nvSpPr>
            <p:spPr bwMode="auto">
              <a:xfrm>
                <a:off x="5839337" y="3608936"/>
                <a:ext cx="554502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38</a:t>
                </a:r>
                <a:endParaRPr lang="en-SG" sz="2000"/>
              </a:p>
            </p:txBody>
          </p:sp>
          <p:sp>
            <p:nvSpPr>
              <p:cNvPr id="68" name="TextBox 45"/>
              <p:cNvSpPr txBox="1">
                <a:spLocks noChangeArrowheads="1"/>
              </p:cNvSpPr>
              <p:nvPr/>
            </p:nvSpPr>
            <p:spPr bwMode="auto">
              <a:xfrm>
                <a:off x="6393839" y="3608936"/>
                <a:ext cx="554501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84</a:t>
                </a:r>
                <a:endParaRPr lang="en-SG" sz="2000" dirty="0"/>
              </a:p>
            </p:txBody>
          </p:sp>
          <p:sp>
            <p:nvSpPr>
              <p:cNvPr id="69" name="TextBox 46"/>
              <p:cNvSpPr txBox="1">
                <a:spLocks noChangeArrowheads="1"/>
              </p:cNvSpPr>
              <p:nvPr/>
            </p:nvSpPr>
            <p:spPr bwMode="auto">
              <a:xfrm>
                <a:off x="6948340" y="3608936"/>
                <a:ext cx="549423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90</a:t>
                </a:r>
                <a:endParaRPr lang="en-SG" sz="2000" dirty="0"/>
              </a:p>
            </p:txBody>
          </p:sp>
        </p:grpSp>
        <p:sp>
          <p:nvSpPr>
            <p:cNvPr id="60" name="TextBox 208"/>
            <p:cNvSpPr txBox="1">
              <a:spLocks noChangeArrowheads="1"/>
            </p:cNvSpPr>
            <p:nvPr/>
          </p:nvSpPr>
          <p:spPr bwMode="auto">
            <a:xfrm>
              <a:off x="322462" y="3523028"/>
              <a:ext cx="12733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/>
                <a:t>3</a:t>
              </a:r>
              <a:r>
                <a:rPr lang="en-US" sz="2000" baseline="30000"/>
                <a:t>rd</a:t>
              </a:r>
              <a:r>
                <a:rPr lang="en-US" sz="2000"/>
                <a:t> pass:</a:t>
              </a:r>
              <a:endParaRPr lang="en-SG" sz="2000"/>
            </a:p>
          </p:txBody>
        </p:sp>
      </p:grpSp>
      <p:grpSp>
        <p:nvGrpSpPr>
          <p:cNvPr id="70" name="Group 218"/>
          <p:cNvGrpSpPr>
            <a:grpSpLocks/>
          </p:cNvGrpSpPr>
          <p:nvPr/>
        </p:nvGrpSpPr>
        <p:grpSpPr bwMode="auto">
          <a:xfrm>
            <a:off x="5889943" y="4133850"/>
            <a:ext cx="569912" cy="584200"/>
            <a:chOff x="4725681" y="1553340"/>
            <a:chExt cx="568905" cy="584382"/>
          </a:xfrm>
        </p:grpSpPr>
        <p:cxnSp>
          <p:nvCxnSpPr>
            <p:cNvPr id="71" name="Straight Arrow Connector 219"/>
            <p:cNvCxnSpPr>
              <a:cxnSpLocks noChangeShapeType="1"/>
            </p:cNvCxnSpPr>
            <p:nvPr/>
          </p:nvCxnSpPr>
          <p:spPr bwMode="auto">
            <a:xfrm rot="5400000">
              <a:off x="4860220" y="2028313"/>
              <a:ext cx="217230" cy="1588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" name="TextBox 220"/>
            <p:cNvSpPr txBox="1">
              <a:spLocks noChangeArrowheads="1"/>
            </p:cNvSpPr>
            <p:nvPr/>
          </p:nvSpPr>
          <p:spPr bwMode="auto">
            <a:xfrm>
              <a:off x="4725681" y="1553340"/>
              <a:ext cx="56890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/>
                <a:t>last</a:t>
              </a:r>
              <a:endParaRPr lang="en-SG" sz="1600" dirty="0"/>
            </a:p>
          </p:txBody>
        </p:sp>
      </p:grpSp>
      <p:grpSp>
        <p:nvGrpSpPr>
          <p:cNvPr id="73" name="Group 221"/>
          <p:cNvGrpSpPr>
            <a:grpSpLocks/>
          </p:cNvGrpSpPr>
          <p:nvPr/>
        </p:nvGrpSpPr>
        <p:grpSpPr bwMode="auto">
          <a:xfrm>
            <a:off x="4161794" y="4132263"/>
            <a:ext cx="572593" cy="585787"/>
            <a:chOff x="3680472" y="1553340"/>
            <a:chExt cx="573188" cy="586562"/>
          </a:xfrm>
        </p:grpSpPr>
        <p:cxnSp>
          <p:nvCxnSpPr>
            <p:cNvPr id="74" name="Straight Arrow Connector 222"/>
            <p:cNvCxnSpPr>
              <a:cxnSpLocks noChangeShapeType="1"/>
            </p:cNvCxnSpPr>
            <p:nvPr/>
          </p:nvCxnSpPr>
          <p:spPr bwMode="auto">
            <a:xfrm rot="5400000">
              <a:off x="3849345" y="2030493"/>
              <a:ext cx="217230" cy="1588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5" name="Rectangle 223"/>
            <p:cNvSpPr>
              <a:spLocks noChangeArrowheads="1"/>
            </p:cNvSpPr>
            <p:nvPr/>
          </p:nvSpPr>
          <p:spPr bwMode="auto">
            <a:xfrm>
              <a:off x="3680472" y="1553340"/>
              <a:ext cx="573188" cy="3390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max</a:t>
              </a:r>
              <a:endParaRPr lang="en-SG" sz="1600" dirty="0"/>
            </a:p>
          </p:txBody>
        </p:sp>
      </p:grpSp>
      <p:sp>
        <p:nvSpPr>
          <p:cNvPr id="76" name="Freeform 75"/>
          <p:cNvSpPr>
            <a:spLocks/>
          </p:cNvSpPr>
          <p:nvPr/>
        </p:nvSpPr>
        <p:spPr bwMode="auto">
          <a:xfrm>
            <a:off x="4567238" y="4333875"/>
            <a:ext cx="1398882" cy="334963"/>
          </a:xfrm>
          <a:custGeom>
            <a:avLst/>
            <a:gdLst>
              <a:gd name="T0" fmla="*/ 0 w 646176"/>
              <a:gd name="T1" fmla="*/ 396230 h 331216"/>
              <a:gd name="T2" fmla="*/ 283825211 w 646176"/>
              <a:gd name="T3" fmla="*/ 2430 h 331216"/>
              <a:gd name="T4" fmla="*/ 601708643 w 646176"/>
              <a:gd name="T5" fmla="*/ 381645 h 331216"/>
              <a:gd name="T6" fmla="*/ 0 60000 65536"/>
              <a:gd name="T7" fmla="*/ 0 60000 65536"/>
              <a:gd name="T8" fmla="*/ 0 60000 65536"/>
              <a:gd name="T9" fmla="*/ 0 w 646176"/>
              <a:gd name="T10" fmla="*/ 0 h 331216"/>
              <a:gd name="T11" fmla="*/ 646176 w 646176"/>
              <a:gd name="T12" fmla="*/ 331216 h 3312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6176" h="331216">
                <a:moveTo>
                  <a:pt x="0" y="331216"/>
                </a:moveTo>
                <a:cubicBezTo>
                  <a:pt x="98552" y="167640"/>
                  <a:pt x="197104" y="4064"/>
                  <a:pt x="304800" y="2032"/>
                </a:cubicBezTo>
                <a:cubicBezTo>
                  <a:pt x="412496" y="0"/>
                  <a:pt x="529336" y="159512"/>
                  <a:pt x="646176" y="319024"/>
                </a:cubicBezTo>
              </a:path>
            </a:pathLst>
          </a:custGeom>
          <a:noFill/>
          <a:ln w="19050" cap="sq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77" name="Group 225"/>
          <p:cNvGrpSpPr>
            <a:grpSpLocks/>
          </p:cNvGrpSpPr>
          <p:nvPr/>
        </p:nvGrpSpPr>
        <p:grpSpPr bwMode="auto">
          <a:xfrm>
            <a:off x="322263" y="5762625"/>
            <a:ext cx="7175500" cy="485775"/>
            <a:chOff x="322462" y="3523028"/>
            <a:chExt cx="7175301" cy="486018"/>
          </a:xfrm>
        </p:grpSpPr>
        <p:grpSp>
          <p:nvGrpSpPr>
            <p:cNvPr id="78" name="Group 187"/>
            <p:cNvGrpSpPr>
              <a:grpSpLocks/>
            </p:cNvGrpSpPr>
            <p:nvPr/>
          </p:nvGrpSpPr>
          <p:grpSpPr bwMode="auto">
            <a:xfrm>
              <a:off x="2460019" y="3608936"/>
              <a:ext cx="5037744" cy="400110"/>
              <a:chOff x="2460019" y="3608936"/>
              <a:chExt cx="5037744" cy="400110"/>
            </a:xfrm>
          </p:grpSpPr>
          <p:sp>
            <p:nvSpPr>
              <p:cNvPr id="80" name="TextBox 38"/>
              <p:cNvSpPr txBox="1">
                <a:spLocks noChangeArrowheads="1"/>
              </p:cNvSpPr>
              <p:nvPr/>
            </p:nvSpPr>
            <p:spPr bwMode="auto">
              <a:xfrm>
                <a:off x="2460019" y="3608936"/>
                <a:ext cx="55816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23</a:t>
                </a:r>
                <a:endParaRPr lang="en-SG" sz="2000" dirty="0"/>
              </a:p>
            </p:txBody>
          </p:sp>
          <p:sp>
            <p:nvSpPr>
              <p:cNvPr id="81" name="TextBox 39"/>
              <p:cNvSpPr txBox="1">
                <a:spLocks noChangeArrowheads="1"/>
              </p:cNvSpPr>
              <p:nvPr/>
            </p:nvSpPr>
            <p:spPr bwMode="auto">
              <a:xfrm>
                <a:off x="3018182" y="3608936"/>
                <a:ext cx="55816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17</a:t>
                </a:r>
                <a:endParaRPr lang="en-SG" sz="2000" dirty="0"/>
              </a:p>
            </p:txBody>
          </p:sp>
          <p:sp>
            <p:nvSpPr>
              <p:cNvPr id="82" name="TextBox 40"/>
              <p:cNvSpPr txBox="1">
                <a:spLocks noChangeArrowheads="1"/>
              </p:cNvSpPr>
              <p:nvPr/>
            </p:nvSpPr>
            <p:spPr bwMode="auto">
              <a:xfrm>
                <a:off x="3576345" y="3608936"/>
                <a:ext cx="56872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5</a:t>
                </a:r>
                <a:endParaRPr lang="en-SG" sz="2000" dirty="0"/>
              </a:p>
            </p:txBody>
          </p:sp>
          <p:sp>
            <p:nvSpPr>
              <p:cNvPr id="83" name="TextBox 41"/>
              <p:cNvSpPr txBox="1">
                <a:spLocks noChangeArrowheads="1"/>
              </p:cNvSpPr>
              <p:nvPr/>
            </p:nvSpPr>
            <p:spPr bwMode="auto">
              <a:xfrm>
                <a:off x="4141194" y="3608936"/>
                <a:ext cx="562219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38</a:t>
                </a:r>
                <a:endParaRPr lang="en-SG" sz="2000" dirty="0"/>
              </a:p>
            </p:txBody>
          </p:sp>
          <p:sp>
            <p:nvSpPr>
              <p:cNvPr id="84" name="TextBox 42"/>
              <p:cNvSpPr txBox="1">
                <a:spLocks noChangeArrowheads="1"/>
              </p:cNvSpPr>
              <p:nvPr/>
            </p:nvSpPr>
            <p:spPr bwMode="auto">
              <a:xfrm>
                <a:off x="4703413" y="3608936"/>
                <a:ext cx="567464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12</a:t>
                </a:r>
                <a:endParaRPr lang="en-SG" sz="2000" dirty="0"/>
              </a:p>
            </p:txBody>
          </p:sp>
          <p:sp>
            <p:nvSpPr>
              <p:cNvPr id="85" name="TextBox 43"/>
              <p:cNvSpPr txBox="1">
                <a:spLocks noChangeArrowheads="1"/>
              </p:cNvSpPr>
              <p:nvPr/>
            </p:nvSpPr>
            <p:spPr bwMode="auto">
              <a:xfrm>
                <a:off x="5270878" y="3608936"/>
                <a:ext cx="568460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44</a:t>
                </a:r>
                <a:endParaRPr lang="en-SG" sz="2000"/>
              </a:p>
            </p:txBody>
          </p:sp>
          <p:sp>
            <p:nvSpPr>
              <p:cNvPr id="86" name="TextBox 44"/>
              <p:cNvSpPr txBox="1">
                <a:spLocks noChangeArrowheads="1"/>
              </p:cNvSpPr>
              <p:nvPr/>
            </p:nvSpPr>
            <p:spPr bwMode="auto">
              <a:xfrm>
                <a:off x="5839337" y="3608936"/>
                <a:ext cx="554502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77</a:t>
                </a:r>
                <a:endParaRPr lang="en-SG" sz="2000" dirty="0"/>
              </a:p>
            </p:txBody>
          </p:sp>
          <p:sp>
            <p:nvSpPr>
              <p:cNvPr id="87" name="TextBox 45"/>
              <p:cNvSpPr txBox="1">
                <a:spLocks noChangeArrowheads="1"/>
              </p:cNvSpPr>
              <p:nvPr/>
            </p:nvSpPr>
            <p:spPr bwMode="auto">
              <a:xfrm>
                <a:off x="6393839" y="3608936"/>
                <a:ext cx="554501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84</a:t>
                </a:r>
                <a:endParaRPr lang="en-SG" sz="2000"/>
              </a:p>
            </p:txBody>
          </p:sp>
          <p:sp>
            <p:nvSpPr>
              <p:cNvPr id="88" name="TextBox 46"/>
              <p:cNvSpPr txBox="1">
                <a:spLocks noChangeArrowheads="1"/>
              </p:cNvSpPr>
              <p:nvPr/>
            </p:nvSpPr>
            <p:spPr bwMode="auto">
              <a:xfrm>
                <a:off x="6948340" y="3608936"/>
                <a:ext cx="549423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90</a:t>
                </a:r>
                <a:endParaRPr lang="en-SG" sz="2000" dirty="0"/>
              </a:p>
            </p:txBody>
          </p:sp>
        </p:grpSp>
        <p:sp>
          <p:nvSpPr>
            <p:cNvPr id="79" name="TextBox 227"/>
            <p:cNvSpPr txBox="1">
              <a:spLocks noChangeArrowheads="1"/>
            </p:cNvSpPr>
            <p:nvPr/>
          </p:nvSpPr>
          <p:spPr bwMode="auto">
            <a:xfrm>
              <a:off x="322462" y="3523028"/>
              <a:ext cx="12733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/>
                <a:t>4</a:t>
              </a:r>
              <a:r>
                <a:rPr lang="en-US" sz="2000" baseline="30000"/>
                <a:t>th</a:t>
              </a:r>
              <a:r>
                <a:rPr lang="en-US" sz="2000"/>
                <a:t> pass:</a:t>
              </a:r>
              <a:endParaRPr lang="en-SG" sz="2000"/>
            </a:p>
          </p:txBody>
        </p:sp>
      </p:grpSp>
      <p:grpSp>
        <p:nvGrpSpPr>
          <p:cNvPr id="89" name="Group 237"/>
          <p:cNvGrpSpPr>
            <a:grpSpLocks/>
          </p:cNvGrpSpPr>
          <p:nvPr/>
        </p:nvGrpSpPr>
        <p:grpSpPr bwMode="auto">
          <a:xfrm>
            <a:off x="5514975" y="5264150"/>
            <a:ext cx="568325" cy="584200"/>
            <a:chOff x="3786085" y="1553340"/>
            <a:chExt cx="568905" cy="584382"/>
          </a:xfrm>
        </p:grpSpPr>
        <p:cxnSp>
          <p:nvCxnSpPr>
            <p:cNvPr id="90" name="Straight Arrow Connector 238"/>
            <p:cNvCxnSpPr>
              <a:cxnSpLocks noChangeShapeType="1"/>
            </p:cNvCxnSpPr>
            <p:nvPr/>
          </p:nvCxnSpPr>
          <p:spPr bwMode="auto">
            <a:xfrm rot="5400000">
              <a:off x="3920608" y="2028313"/>
              <a:ext cx="217230" cy="1588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1" name="TextBox 239"/>
            <p:cNvSpPr txBox="1">
              <a:spLocks noChangeArrowheads="1"/>
            </p:cNvSpPr>
            <p:nvPr/>
          </p:nvSpPr>
          <p:spPr bwMode="auto">
            <a:xfrm>
              <a:off x="3786085" y="1553340"/>
              <a:ext cx="56890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/>
                <a:t>last</a:t>
              </a:r>
              <a:endParaRPr lang="en-SG" sz="1600" dirty="0"/>
            </a:p>
          </p:txBody>
        </p:sp>
      </p:grpSp>
      <p:grpSp>
        <p:nvGrpSpPr>
          <p:cNvPr id="92" name="Group 240"/>
          <p:cNvGrpSpPr>
            <a:grpSpLocks/>
          </p:cNvGrpSpPr>
          <p:nvPr/>
        </p:nvGrpSpPr>
        <p:grpSpPr bwMode="auto">
          <a:xfrm>
            <a:off x="5077147" y="5260975"/>
            <a:ext cx="572593" cy="587375"/>
            <a:chOff x="3680472" y="1553340"/>
            <a:chExt cx="573188" cy="586562"/>
          </a:xfrm>
        </p:grpSpPr>
        <p:cxnSp>
          <p:nvCxnSpPr>
            <p:cNvPr id="93" name="Straight Arrow Connector 241"/>
            <p:cNvCxnSpPr>
              <a:cxnSpLocks noChangeShapeType="1"/>
            </p:cNvCxnSpPr>
            <p:nvPr/>
          </p:nvCxnSpPr>
          <p:spPr bwMode="auto">
            <a:xfrm rot="5400000">
              <a:off x="3849345" y="2030493"/>
              <a:ext cx="217230" cy="1588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4" name="Rectangle 242"/>
            <p:cNvSpPr>
              <a:spLocks noChangeArrowheads="1"/>
            </p:cNvSpPr>
            <p:nvPr/>
          </p:nvSpPr>
          <p:spPr bwMode="auto">
            <a:xfrm>
              <a:off x="3680472" y="1553340"/>
              <a:ext cx="573188" cy="338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max</a:t>
              </a:r>
              <a:endParaRPr lang="en-SG" sz="1600" dirty="0"/>
            </a:p>
          </p:txBody>
        </p:sp>
      </p:grpSp>
      <p:sp>
        <p:nvSpPr>
          <p:cNvPr id="95" name="Freeform 94"/>
          <p:cNvSpPr>
            <a:spLocks/>
          </p:cNvSpPr>
          <p:nvPr/>
        </p:nvSpPr>
        <p:spPr bwMode="auto">
          <a:xfrm>
            <a:off x="5454016" y="5630863"/>
            <a:ext cx="220836" cy="217487"/>
          </a:xfrm>
          <a:custGeom>
            <a:avLst/>
            <a:gdLst>
              <a:gd name="T0" fmla="*/ 0 w 646176"/>
              <a:gd name="T1" fmla="*/ 395 h 331216"/>
              <a:gd name="T2" fmla="*/ 1421 w 646176"/>
              <a:gd name="T3" fmla="*/ 3 h 331216"/>
              <a:gd name="T4" fmla="*/ 3011 w 646176"/>
              <a:gd name="T5" fmla="*/ 381 h 331216"/>
              <a:gd name="T6" fmla="*/ 0 60000 65536"/>
              <a:gd name="T7" fmla="*/ 0 60000 65536"/>
              <a:gd name="T8" fmla="*/ 0 60000 65536"/>
              <a:gd name="T9" fmla="*/ 0 w 646176"/>
              <a:gd name="T10" fmla="*/ 0 h 331216"/>
              <a:gd name="T11" fmla="*/ 646176 w 646176"/>
              <a:gd name="T12" fmla="*/ 331216 h 3312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6176" h="331216">
                <a:moveTo>
                  <a:pt x="0" y="331216"/>
                </a:moveTo>
                <a:cubicBezTo>
                  <a:pt x="98552" y="167640"/>
                  <a:pt x="197104" y="4064"/>
                  <a:pt x="304800" y="2032"/>
                </a:cubicBezTo>
                <a:cubicBezTo>
                  <a:pt x="412496" y="0"/>
                  <a:pt x="529336" y="159512"/>
                  <a:pt x="646176" y="319024"/>
                </a:cubicBezTo>
              </a:path>
            </a:pathLst>
          </a:custGeom>
          <a:noFill/>
          <a:ln w="19050" cap="sq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52115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8" grpId="0" animBg="1"/>
      <p:bldP spid="57" grpId="0" animBg="1"/>
      <p:bldP spid="76" grpId="0" animBg="1"/>
      <p:bldP spid="9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Selection Sort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Unit24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11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96" name="TextBox 84"/>
          <p:cNvSpPr txBox="1">
            <a:spLocks noChangeArrowheads="1"/>
          </p:cNvSpPr>
          <p:nvPr/>
        </p:nvSpPr>
        <p:spPr bwMode="auto">
          <a:xfrm>
            <a:off x="333375" y="1427163"/>
            <a:ext cx="12731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i="1"/>
              <a:t>n</a:t>
            </a:r>
            <a:r>
              <a:rPr lang="en-US" sz="2400"/>
              <a:t> = 9</a:t>
            </a:r>
            <a:endParaRPr lang="en-SG" sz="2400"/>
          </a:p>
        </p:txBody>
      </p:sp>
      <p:grpSp>
        <p:nvGrpSpPr>
          <p:cNvPr id="97" name="Group 225"/>
          <p:cNvGrpSpPr>
            <a:grpSpLocks/>
          </p:cNvGrpSpPr>
          <p:nvPr/>
        </p:nvGrpSpPr>
        <p:grpSpPr bwMode="auto">
          <a:xfrm>
            <a:off x="322263" y="2060575"/>
            <a:ext cx="7175500" cy="485775"/>
            <a:chOff x="322462" y="3523028"/>
            <a:chExt cx="7175301" cy="486018"/>
          </a:xfrm>
        </p:grpSpPr>
        <p:grpSp>
          <p:nvGrpSpPr>
            <p:cNvPr id="98" name="Group 187"/>
            <p:cNvGrpSpPr>
              <a:grpSpLocks/>
            </p:cNvGrpSpPr>
            <p:nvPr/>
          </p:nvGrpSpPr>
          <p:grpSpPr bwMode="auto">
            <a:xfrm>
              <a:off x="2460019" y="3608936"/>
              <a:ext cx="5037744" cy="400110"/>
              <a:chOff x="2460019" y="3608936"/>
              <a:chExt cx="5037744" cy="400110"/>
            </a:xfrm>
          </p:grpSpPr>
          <p:sp>
            <p:nvSpPr>
              <p:cNvPr id="100" name="TextBox 38"/>
              <p:cNvSpPr txBox="1">
                <a:spLocks noChangeArrowheads="1"/>
              </p:cNvSpPr>
              <p:nvPr/>
            </p:nvSpPr>
            <p:spPr bwMode="auto">
              <a:xfrm>
                <a:off x="2460019" y="3608936"/>
                <a:ext cx="55816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23</a:t>
                </a:r>
                <a:endParaRPr lang="en-SG" sz="2000" dirty="0"/>
              </a:p>
            </p:txBody>
          </p:sp>
          <p:sp>
            <p:nvSpPr>
              <p:cNvPr id="101" name="TextBox 39"/>
              <p:cNvSpPr txBox="1">
                <a:spLocks noChangeArrowheads="1"/>
              </p:cNvSpPr>
              <p:nvPr/>
            </p:nvSpPr>
            <p:spPr bwMode="auto">
              <a:xfrm>
                <a:off x="3018182" y="3608936"/>
                <a:ext cx="55816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17</a:t>
                </a:r>
                <a:endParaRPr lang="en-SG" sz="2000" dirty="0"/>
              </a:p>
            </p:txBody>
          </p:sp>
          <p:sp>
            <p:nvSpPr>
              <p:cNvPr id="102" name="TextBox 40"/>
              <p:cNvSpPr txBox="1">
                <a:spLocks noChangeArrowheads="1"/>
              </p:cNvSpPr>
              <p:nvPr/>
            </p:nvSpPr>
            <p:spPr bwMode="auto">
              <a:xfrm>
                <a:off x="3576345" y="3608936"/>
                <a:ext cx="56872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5</a:t>
                </a:r>
                <a:endParaRPr lang="en-SG" sz="2000" dirty="0"/>
              </a:p>
            </p:txBody>
          </p:sp>
          <p:sp>
            <p:nvSpPr>
              <p:cNvPr id="103" name="TextBox 41"/>
              <p:cNvSpPr txBox="1">
                <a:spLocks noChangeArrowheads="1"/>
              </p:cNvSpPr>
              <p:nvPr/>
            </p:nvSpPr>
            <p:spPr bwMode="auto">
              <a:xfrm>
                <a:off x="4141194" y="3608936"/>
                <a:ext cx="562219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38</a:t>
                </a:r>
                <a:endParaRPr lang="en-SG" sz="2000" dirty="0"/>
              </a:p>
            </p:txBody>
          </p:sp>
          <p:sp>
            <p:nvSpPr>
              <p:cNvPr id="104" name="TextBox 42"/>
              <p:cNvSpPr txBox="1">
                <a:spLocks noChangeArrowheads="1"/>
              </p:cNvSpPr>
              <p:nvPr/>
            </p:nvSpPr>
            <p:spPr bwMode="auto">
              <a:xfrm>
                <a:off x="4703413" y="3608936"/>
                <a:ext cx="567464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12</a:t>
                </a:r>
                <a:endParaRPr lang="en-SG" sz="2000" dirty="0"/>
              </a:p>
            </p:txBody>
          </p:sp>
          <p:sp>
            <p:nvSpPr>
              <p:cNvPr id="105" name="TextBox 43"/>
              <p:cNvSpPr txBox="1">
                <a:spLocks noChangeArrowheads="1"/>
              </p:cNvSpPr>
              <p:nvPr/>
            </p:nvSpPr>
            <p:spPr bwMode="auto">
              <a:xfrm>
                <a:off x="5270878" y="3608936"/>
                <a:ext cx="568460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44</a:t>
                </a:r>
                <a:endParaRPr lang="en-SG" sz="2000" dirty="0"/>
              </a:p>
            </p:txBody>
          </p:sp>
          <p:sp>
            <p:nvSpPr>
              <p:cNvPr id="106" name="TextBox 44"/>
              <p:cNvSpPr txBox="1">
                <a:spLocks noChangeArrowheads="1"/>
              </p:cNvSpPr>
              <p:nvPr/>
            </p:nvSpPr>
            <p:spPr bwMode="auto">
              <a:xfrm>
                <a:off x="5839337" y="3608936"/>
                <a:ext cx="554502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77</a:t>
                </a:r>
                <a:endParaRPr lang="en-SG" sz="2000" dirty="0"/>
              </a:p>
            </p:txBody>
          </p:sp>
          <p:sp>
            <p:nvSpPr>
              <p:cNvPr id="107" name="TextBox 45"/>
              <p:cNvSpPr txBox="1">
                <a:spLocks noChangeArrowheads="1"/>
              </p:cNvSpPr>
              <p:nvPr/>
            </p:nvSpPr>
            <p:spPr bwMode="auto">
              <a:xfrm>
                <a:off x="6393839" y="3608936"/>
                <a:ext cx="554501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84</a:t>
                </a:r>
                <a:endParaRPr lang="en-SG" sz="2000" dirty="0"/>
              </a:p>
            </p:txBody>
          </p:sp>
          <p:sp>
            <p:nvSpPr>
              <p:cNvPr id="108" name="TextBox 46"/>
              <p:cNvSpPr txBox="1">
                <a:spLocks noChangeArrowheads="1"/>
              </p:cNvSpPr>
              <p:nvPr/>
            </p:nvSpPr>
            <p:spPr bwMode="auto">
              <a:xfrm>
                <a:off x="6948340" y="3608936"/>
                <a:ext cx="549423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90</a:t>
                </a:r>
                <a:endParaRPr lang="en-SG" sz="2000" dirty="0"/>
              </a:p>
            </p:txBody>
          </p:sp>
        </p:grpSp>
        <p:sp>
          <p:nvSpPr>
            <p:cNvPr id="99" name="TextBox 227"/>
            <p:cNvSpPr txBox="1">
              <a:spLocks noChangeArrowheads="1"/>
            </p:cNvSpPr>
            <p:nvPr/>
          </p:nvSpPr>
          <p:spPr bwMode="auto">
            <a:xfrm>
              <a:off x="322462" y="3523028"/>
              <a:ext cx="12733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/>
                <a:t>5</a:t>
              </a:r>
              <a:r>
                <a:rPr lang="en-US" sz="2000" baseline="30000"/>
                <a:t>th</a:t>
              </a:r>
              <a:r>
                <a:rPr lang="en-US" sz="2000"/>
                <a:t> pass:</a:t>
              </a:r>
              <a:endParaRPr lang="en-SG" sz="2000"/>
            </a:p>
          </p:txBody>
        </p:sp>
      </p:grpSp>
      <p:grpSp>
        <p:nvGrpSpPr>
          <p:cNvPr id="109" name="Group 237"/>
          <p:cNvGrpSpPr>
            <a:grpSpLocks/>
          </p:cNvGrpSpPr>
          <p:nvPr/>
        </p:nvGrpSpPr>
        <p:grpSpPr bwMode="auto">
          <a:xfrm>
            <a:off x="4733925" y="1562100"/>
            <a:ext cx="568325" cy="584200"/>
            <a:chOff x="2489358" y="1553340"/>
            <a:chExt cx="568905" cy="584382"/>
          </a:xfrm>
        </p:grpSpPr>
        <p:cxnSp>
          <p:nvCxnSpPr>
            <p:cNvPr id="110" name="Straight Arrow Connector 238"/>
            <p:cNvCxnSpPr>
              <a:cxnSpLocks noChangeShapeType="1"/>
            </p:cNvCxnSpPr>
            <p:nvPr/>
          </p:nvCxnSpPr>
          <p:spPr bwMode="auto">
            <a:xfrm rot="5400000">
              <a:off x="2623882" y="2028313"/>
              <a:ext cx="217230" cy="1588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1" name="TextBox 239"/>
            <p:cNvSpPr txBox="1">
              <a:spLocks noChangeArrowheads="1"/>
            </p:cNvSpPr>
            <p:nvPr/>
          </p:nvSpPr>
          <p:spPr bwMode="auto">
            <a:xfrm>
              <a:off x="2489358" y="1553340"/>
              <a:ext cx="56890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/>
                <a:t>last</a:t>
              </a:r>
              <a:endParaRPr lang="en-SG" sz="1600" dirty="0"/>
            </a:p>
          </p:txBody>
        </p:sp>
      </p:grpSp>
      <p:grpSp>
        <p:nvGrpSpPr>
          <p:cNvPr id="112" name="Group 240"/>
          <p:cNvGrpSpPr>
            <a:grpSpLocks/>
          </p:cNvGrpSpPr>
          <p:nvPr/>
        </p:nvGrpSpPr>
        <p:grpSpPr bwMode="auto">
          <a:xfrm>
            <a:off x="4138609" y="1558925"/>
            <a:ext cx="572593" cy="587375"/>
            <a:chOff x="1944121" y="1553340"/>
            <a:chExt cx="571426" cy="586562"/>
          </a:xfrm>
        </p:grpSpPr>
        <p:cxnSp>
          <p:nvCxnSpPr>
            <p:cNvPr id="113" name="Straight Arrow Connector 241"/>
            <p:cNvCxnSpPr>
              <a:cxnSpLocks noChangeShapeType="1"/>
            </p:cNvCxnSpPr>
            <p:nvPr/>
          </p:nvCxnSpPr>
          <p:spPr bwMode="auto">
            <a:xfrm rot="5400000">
              <a:off x="2113007" y="2030493"/>
              <a:ext cx="217230" cy="1588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4" name="Rectangle 242"/>
            <p:cNvSpPr>
              <a:spLocks noChangeArrowheads="1"/>
            </p:cNvSpPr>
            <p:nvPr/>
          </p:nvSpPr>
          <p:spPr bwMode="auto">
            <a:xfrm>
              <a:off x="1944121" y="1553340"/>
              <a:ext cx="571426" cy="338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max</a:t>
              </a:r>
              <a:endParaRPr lang="en-SG" sz="1600" dirty="0"/>
            </a:p>
          </p:txBody>
        </p:sp>
      </p:grpSp>
      <p:sp>
        <p:nvSpPr>
          <p:cNvPr id="115" name="Freeform 114"/>
          <p:cNvSpPr>
            <a:spLocks/>
          </p:cNvSpPr>
          <p:nvPr/>
        </p:nvSpPr>
        <p:spPr bwMode="auto">
          <a:xfrm>
            <a:off x="4481513" y="1933635"/>
            <a:ext cx="420687" cy="180915"/>
          </a:xfrm>
          <a:custGeom>
            <a:avLst/>
            <a:gdLst>
              <a:gd name="T0" fmla="*/ 0 w 646176"/>
              <a:gd name="T1" fmla="*/ 132207 h 331216"/>
              <a:gd name="T2" fmla="*/ 531957692 w 646176"/>
              <a:gd name="T3" fmla="*/ 811 h 331216"/>
              <a:gd name="T4" fmla="*/ 1127748357 w 646176"/>
              <a:gd name="T5" fmla="*/ 127339 h 331216"/>
              <a:gd name="T6" fmla="*/ 0 60000 65536"/>
              <a:gd name="T7" fmla="*/ 0 60000 65536"/>
              <a:gd name="T8" fmla="*/ 0 60000 65536"/>
              <a:gd name="T9" fmla="*/ 0 w 646176"/>
              <a:gd name="T10" fmla="*/ 0 h 331216"/>
              <a:gd name="T11" fmla="*/ 646176 w 646176"/>
              <a:gd name="T12" fmla="*/ 331216 h 3312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6176" h="331216">
                <a:moveTo>
                  <a:pt x="0" y="331216"/>
                </a:moveTo>
                <a:cubicBezTo>
                  <a:pt x="98552" y="167640"/>
                  <a:pt x="197104" y="4064"/>
                  <a:pt x="304800" y="2032"/>
                </a:cubicBezTo>
                <a:cubicBezTo>
                  <a:pt x="412496" y="0"/>
                  <a:pt x="529336" y="159512"/>
                  <a:pt x="646176" y="319024"/>
                </a:cubicBezTo>
              </a:path>
            </a:pathLst>
          </a:custGeom>
          <a:noFill/>
          <a:ln w="19050" cap="sq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116" name="Group 225"/>
          <p:cNvGrpSpPr>
            <a:grpSpLocks/>
          </p:cNvGrpSpPr>
          <p:nvPr/>
        </p:nvGrpSpPr>
        <p:grpSpPr bwMode="auto">
          <a:xfrm>
            <a:off x="322263" y="3062297"/>
            <a:ext cx="7175500" cy="485776"/>
            <a:chOff x="322462" y="3523028"/>
            <a:chExt cx="7175301" cy="486018"/>
          </a:xfrm>
        </p:grpSpPr>
        <p:grpSp>
          <p:nvGrpSpPr>
            <p:cNvPr id="117" name="Group 187"/>
            <p:cNvGrpSpPr>
              <a:grpSpLocks/>
            </p:cNvGrpSpPr>
            <p:nvPr/>
          </p:nvGrpSpPr>
          <p:grpSpPr bwMode="auto">
            <a:xfrm>
              <a:off x="2460019" y="3608936"/>
              <a:ext cx="5037744" cy="400110"/>
              <a:chOff x="2460019" y="3608936"/>
              <a:chExt cx="5037744" cy="400110"/>
            </a:xfrm>
          </p:grpSpPr>
          <p:sp>
            <p:nvSpPr>
              <p:cNvPr id="119" name="TextBox 38"/>
              <p:cNvSpPr txBox="1">
                <a:spLocks noChangeArrowheads="1"/>
              </p:cNvSpPr>
              <p:nvPr/>
            </p:nvSpPr>
            <p:spPr bwMode="auto">
              <a:xfrm>
                <a:off x="2460019" y="3608936"/>
                <a:ext cx="55816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23</a:t>
                </a:r>
                <a:endParaRPr lang="en-SG" sz="2000" dirty="0"/>
              </a:p>
            </p:txBody>
          </p:sp>
          <p:sp>
            <p:nvSpPr>
              <p:cNvPr id="120" name="TextBox 39"/>
              <p:cNvSpPr txBox="1">
                <a:spLocks noChangeArrowheads="1"/>
              </p:cNvSpPr>
              <p:nvPr/>
            </p:nvSpPr>
            <p:spPr bwMode="auto">
              <a:xfrm>
                <a:off x="3018182" y="3608936"/>
                <a:ext cx="55816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17</a:t>
                </a:r>
                <a:endParaRPr lang="en-SG" sz="2000" dirty="0"/>
              </a:p>
            </p:txBody>
          </p:sp>
          <p:sp>
            <p:nvSpPr>
              <p:cNvPr id="121" name="TextBox 40"/>
              <p:cNvSpPr txBox="1">
                <a:spLocks noChangeArrowheads="1"/>
              </p:cNvSpPr>
              <p:nvPr/>
            </p:nvSpPr>
            <p:spPr bwMode="auto">
              <a:xfrm>
                <a:off x="3576345" y="3608936"/>
                <a:ext cx="56872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5</a:t>
                </a:r>
                <a:endParaRPr lang="en-SG" sz="2000" dirty="0"/>
              </a:p>
            </p:txBody>
          </p:sp>
          <p:sp>
            <p:nvSpPr>
              <p:cNvPr id="122" name="TextBox 41"/>
              <p:cNvSpPr txBox="1">
                <a:spLocks noChangeArrowheads="1"/>
              </p:cNvSpPr>
              <p:nvPr/>
            </p:nvSpPr>
            <p:spPr bwMode="auto">
              <a:xfrm>
                <a:off x="4141194" y="3608936"/>
                <a:ext cx="562219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12</a:t>
                </a:r>
                <a:endParaRPr lang="en-SG" sz="2000" dirty="0"/>
              </a:p>
            </p:txBody>
          </p:sp>
          <p:sp>
            <p:nvSpPr>
              <p:cNvPr id="123" name="TextBox 42"/>
              <p:cNvSpPr txBox="1">
                <a:spLocks noChangeArrowheads="1"/>
              </p:cNvSpPr>
              <p:nvPr/>
            </p:nvSpPr>
            <p:spPr bwMode="auto">
              <a:xfrm>
                <a:off x="4703413" y="3608936"/>
                <a:ext cx="567464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38</a:t>
                </a:r>
                <a:endParaRPr lang="en-SG" sz="2000" dirty="0"/>
              </a:p>
            </p:txBody>
          </p:sp>
          <p:sp>
            <p:nvSpPr>
              <p:cNvPr id="124" name="TextBox 43"/>
              <p:cNvSpPr txBox="1">
                <a:spLocks noChangeArrowheads="1"/>
              </p:cNvSpPr>
              <p:nvPr/>
            </p:nvSpPr>
            <p:spPr bwMode="auto">
              <a:xfrm>
                <a:off x="5270878" y="3608936"/>
                <a:ext cx="568460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44</a:t>
                </a:r>
                <a:endParaRPr lang="en-SG" sz="2000" dirty="0"/>
              </a:p>
            </p:txBody>
          </p:sp>
          <p:sp>
            <p:nvSpPr>
              <p:cNvPr id="125" name="TextBox 44"/>
              <p:cNvSpPr txBox="1">
                <a:spLocks noChangeArrowheads="1"/>
              </p:cNvSpPr>
              <p:nvPr/>
            </p:nvSpPr>
            <p:spPr bwMode="auto">
              <a:xfrm>
                <a:off x="5839337" y="3608936"/>
                <a:ext cx="554502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77</a:t>
                </a:r>
                <a:endParaRPr lang="en-SG" sz="2000" dirty="0"/>
              </a:p>
            </p:txBody>
          </p:sp>
          <p:sp>
            <p:nvSpPr>
              <p:cNvPr id="126" name="TextBox 45"/>
              <p:cNvSpPr txBox="1">
                <a:spLocks noChangeArrowheads="1"/>
              </p:cNvSpPr>
              <p:nvPr/>
            </p:nvSpPr>
            <p:spPr bwMode="auto">
              <a:xfrm>
                <a:off x="6393839" y="3608936"/>
                <a:ext cx="554501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84</a:t>
                </a:r>
                <a:endParaRPr lang="en-SG" sz="2000" dirty="0"/>
              </a:p>
            </p:txBody>
          </p:sp>
          <p:sp>
            <p:nvSpPr>
              <p:cNvPr id="127" name="TextBox 46"/>
              <p:cNvSpPr txBox="1">
                <a:spLocks noChangeArrowheads="1"/>
              </p:cNvSpPr>
              <p:nvPr/>
            </p:nvSpPr>
            <p:spPr bwMode="auto">
              <a:xfrm>
                <a:off x="6948340" y="3608936"/>
                <a:ext cx="549423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90</a:t>
                </a:r>
                <a:endParaRPr lang="en-SG" sz="2000" dirty="0"/>
              </a:p>
            </p:txBody>
          </p:sp>
        </p:grpSp>
        <p:sp>
          <p:nvSpPr>
            <p:cNvPr id="118" name="TextBox 108"/>
            <p:cNvSpPr txBox="1">
              <a:spLocks noChangeArrowheads="1"/>
            </p:cNvSpPr>
            <p:nvPr/>
          </p:nvSpPr>
          <p:spPr bwMode="auto">
            <a:xfrm>
              <a:off x="322462" y="3523028"/>
              <a:ext cx="12733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/>
                <a:t>6</a:t>
              </a:r>
              <a:r>
                <a:rPr lang="en-US" sz="2000" baseline="30000"/>
                <a:t>th</a:t>
              </a:r>
              <a:r>
                <a:rPr lang="en-US" sz="2000"/>
                <a:t> pass:</a:t>
              </a:r>
              <a:endParaRPr lang="en-SG" sz="2000"/>
            </a:p>
          </p:txBody>
        </p:sp>
      </p:grpSp>
      <p:grpSp>
        <p:nvGrpSpPr>
          <p:cNvPr id="128" name="Group 133"/>
          <p:cNvGrpSpPr>
            <a:grpSpLocks/>
          </p:cNvGrpSpPr>
          <p:nvPr/>
        </p:nvGrpSpPr>
        <p:grpSpPr bwMode="auto">
          <a:xfrm>
            <a:off x="2467640" y="2562219"/>
            <a:ext cx="2243461" cy="585787"/>
            <a:chOff x="3649905" y="2733282"/>
            <a:chExt cx="2241823" cy="586565"/>
          </a:xfrm>
        </p:grpSpPr>
        <p:cxnSp>
          <p:nvCxnSpPr>
            <p:cNvPr id="129" name="Straight Arrow Connector 123"/>
            <p:cNvCxnSpPr>
              <a:cxnSpLocks noChangeShapeType="1"/>
            </p:cNvCxnSpPr>
            <p:nvPr/>
          </p:nvCxnSpPr>
          <p:spPr bwMode="auto">
            <a:xfrm>
              <a:off x="5581902" y="3074020"/>
              <a:ext cx="9097" cy="245827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0" name="TextBox 124"/>
            <p:cNvSpPr txBox="1">
              <a:spLocks noChangeArrowheads="1"/>
            </p:cNvSpPr>
            <p:nvPr/>
          </p:nvSpPr>
          <p:spPr bwMode="auto">
            <a:xfrm>
              <a:off x="5322823" y="2735466"/>
              <a:ext cx="56890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/>
                <a:t>last</a:t>
              </a:r>
              <a:endParaRPr lang="en-SG" sz="1600" dirty="0"/>
            </a:p>
          </p:txBody>
        </p:sp>
        <p:cxnSp>
          <p:nvCxnSpPr>
            <p:cNvPr id="131" name="Straight Arrow Connector 126"/>
            <p:cNvCxnSpPr>
              <a:cxnSpLocks noChangeShapeType="1"/>
              <a:stCxn id="132" idx="2"/>
            </p:cNvCxnSpPr>
            <p:nvPr/>
          </p:nvCxnSpPr>
          <p:spPr bwMode="auto">
            <a:xfrm>
              <a:off x="3935991" y="3072285"/>
              <a:ext cx="2" cy="247562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2" name="Rectangle 127"/>
            <p:cNvSpPr>
              <a:spLocks noChangeArrowheads="1"/>
            </p:cNvSpPr>
            <p:nvPr/>
          </p:nvSpPr>
          <p:spPr bwMode="auto">
            <a:xfrm>
              <a:off x="3649905" y="2733282"/>
              <a:ext cx="572173" cy="339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600" dirty="0"/>
                <a:t>max</a:t>
              </a:r>
              <a:endParaRPr lang="en-SG" sz="1600" dirty="0"/>
            </a:p>
          </p:txBody>
        </p:sp>
      </p:grpSp>
      <p:sp>
        <p:nvSpPr>
          <p:cNvPr id="133" name="Freeform 132"/>
          <p:cNvSpPr>
            <a:spLocks/>
          </p:cNvSpPr>
          <p:nvPr/>
        </p:nvSpPr>
        <p:spPr bwMode="auto">
          <a:xfrm>
            <a:off x="2971806" y="2925763"/>
            <a:ext cx="1271315" cy="161925"/>
          </a:xfrm>
          <a:custGeom>
            <a:avLst/>
            <a:gdLst>
              <a:gd name="T0" fmla="*/ 0 w 646176"/>
              <a:gd name="T1" fmla="*/ 3 h 331216"/>
              <a:gd name="T2" fmla="*/ 0 w 646176"/>
              <a:gd name="T3" fmla="*/ 0 h 331216"/>
              <a:gd name="T4" fmla="*/ 0 w 646176"/>
              <a:gd name="T5" fmla="*/ 3 h 331216"/>
              <a:gd name="T6" fmla="*/ 0 60000 65536"/>
              <a:gd name="T7" fmla="*/ 0 60000 65536"/>
              <a:gd name="T8" fmla="*/ 0 60000 65536"/>
              <a:gd name="T9" fmla="*/ 0 w 646176"/>
              <a:gd name="T10" fmla="*/ 0 h 331216"/>
              <a:gd name="T11" fmla="*/ 646176 w 646176"/>
              <a:gd name="T12" fmla="*/ 331216 h 3312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6176" h="331216">
                <a:moveTo>
                  <a:pt x="0" y="331216"/>
                </a:moveTo>
                <a:cubicBezTo>
                  <a:pt x="98552" y="167640"/>
                  <a:pt x="197104" y="4064"/>
                  <a:pt x="304800" y="2032"/>
                </a:cubicBezTo>
                <a:cubicBezTo>
                  <a:pt x="412496" y="0"/>
                  <a:pt x="529336" y="159512"/>
                  <a:pt x="646176" y="319024"/>
                </a:cubicBezTo>
              </a:path>
            </a:pathLst>
          </a:custGeom>
          <a:noFill/>
          <a:ln w="19050" cap="sq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134" name="Group 225"/>
          <p:cNvGrpSpPr>
            <a:grpSpLocks/>
          </p:cNvGrpSpPr>
          <p:nvPr/>
        </p:nvGrpSpPr>
        <p:grpSpPr bwMode="auto">
          <a:xfrm>
            <a:off x="322263" y="4073525"/>
            <a:ext cx="7175500" cy="485975"/>
            <a:chOff x="322462" y="3523028"/>
            <a:chExt cx="7175301" cy="486218"/>
          </a:xfrm>
        </p:grpSpPr>
        <p:grpSp>
          <p:nvGrpSpPr>
            <p:cNvPr id="135" name="Group 187"/>
            <p:cNvGrpSpPr>
              <a:grpSpLocks/>
            </p:cNvGrpSpPr>
            <p:nvPr/>
          </p:nvGrpSpPr>
          <p:grpSpPr bwMode="auto">
            <a:xfrm>
              <a:off x="2460019" y="3608936"/>
              <a:ext cx="5037744" cy="400310"/>
              <a:chOff x="2460019" y="3608936"/>
              <a:chExt cx="5037744" cy="400310"/>
            </a:xfrm>
          </p:grpSpPr>
          <p:sp>
            <p:nvSpPr>
              <p:cNvPr id="137" name="TextBox 38"/>
              <p:cNvSpPr txBox="1">
                <a:spLocks noChangeArrowheads="1"/>
              </p:cNvSpPr>
              <p:nvPr/>
            </p:nvSpPr>
            <p:spPr bwMode="auto">
              <a:xfrm>
                <a:off x="2460019" y="3608936"/>
                <a:ext cx="55816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12</a:t>
                </a:r>
                <a:endParaRPr lang="en-SG" sz="2000" dirty="0"/>
              </a:p>
            </p:txBody>
          </p:sp>
          <p:sp>
            <p:nvSpPr>
              <p:cNvPr id="138" name="TextBox 39"/>
              <p:cNvSpPr txBox="1">
                <a:spLocks noChangeArrowheads="1"/>
              </p:cNvSpPr>
              <p:nvPr/>
            </p:nvSpPr>
            <p:spPr bwMode="auto">
              <a:xfrm>
                <a:off x="3018182" y="3608936"/>
                <a:ext cx="55816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17</a:t>
                </a:r>
                <a:endParaRPr lang="en-SG" sz="2000" dirty="0"/>
              </a:p>
            </p:txBody>
          </p:sp>
          <p:sp>
            <p:nvSpPr>
              <p:cNvPr id="139" name="TextBox 40"/>
              <p:cNvSpPr txBox="1">
                <a:spLocks noChangeArrowheads="1"/>
              </p:cNvSpPr>
              <p:nvPr/>
            </p:nvSpPr>
            <p:spPr bwMode="auto">
              <a:xfrm>
                <a:off x="3576345" y="3608936"/>
                <a:ext cx="56872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5</a:t>
                </a:r>
                <a:endParaRPr lang="en-SG" sz="2000" dirty="0"/>
              </a:p>
            </p:txBody>
          </p:sp>
          <p:sp>
            <p:nvSpPr>
              <p:cNvPr id="140" name="TextBox 41"/>
              <p:cNvSpPr txBox="1">
                <a:spLocks noChangeArrowheads="1"/>
              </p:cNvSpPr>
              <p:nvPr/>
            </p:nvSpPr>
            <p:spPr bwMode="auto">
              <a:xfrm>
                <a:off x="4141194" y="3608936"/>
                <a:ext cx="562219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23</a:t>
                </a:r>
                <a:endParaRPr lang="en-SG" sz="2000" dirty="0"/>
              </a:p>
            </p:txBody>
          </p:sp>
          <p:sp>
            <p:nvSpPr>
              <p:cNvPr id="141" name="TextBox 42"/>
              <p:cNvSpPr txBox="1">
                <a:spLocks noChangeArrowheads="1"/>
              </p:cNvSpPr>
              <p:nvPr/>
            </p:nvSpPr>
            <p:spPr bwMode="auto">
              <a:xfrm>
                <a:off x="4703413" y="3608936"/>
                <a:ext cx="567464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38</a:t>
                </a:r>
                <a:endParaRPr lang="en-SG" sz="2000" dirty="0"/>
              </a:p>
            </p:txBody>
          </p:sp>
          <p:sp>
            <p:nvSpPr>
              <p:cNvPr id="142" name="TextBox 43"/>
              <p:cNvSpPr txBox="1">
                <a:spLocks noChangeArrowheads="1"/>
              </p:cNvSpPr>
              <p:nvPr/>
            </p:nvSpPr>
            <p:spPr bwMode="auto">
              <a:xfrm>
                <a:off x="5270878" y="3608936"/>
                <a:ext cx="568460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44</a:t>
                </a:r>
                <a:endParaRPr lang="en-SG" sz="2000" dirty="0"/>
              </a:p>
            </p:txBody>
          </p:sp>
          <p:sp>
            <p:nvSpPr>
              <p:cNvPr id="143" name="TextBox 44"/>
              <p:cNvSpPr txBox="1">
                <a:spLocks noChangeArrowheads="1"/>
              </p:cNvSpPr>
              <p:nvPr/>
            </p:nvSpPr>
            <p:spPr bwMode="auto">
              <a:xfrm>
                <a:off x="5839337" y="3608936"/>
                <a:ext cx="554502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77</a:t>
                </a:r>
                <a:endParaRPr lang="en-SG" sz="2000" dirty="0"/>
              </a:p>
            </p:txBody>
          </p:sp>
          <p:sp>
            <p:nvSpPr>
              <p:cNvPr id="144" name="TextBox 45"/>
              <p:cNvSpPr txBox="1">
                <a:spLocks noChangeArrowheads="1"/>
              </p:cNvSpPr>
              <p:nvPr/>
            </p:nvSpPr>
            <p:spPr bwMode="auto">
              <a:xfrm>
                <a:off x="6393839" y="3608936"/>
                <a:ext cx="554501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84</a:t>
                </a:r>
                <a:endParaRPr lang="en-SG" sz="2000"/>
              </a:p>
            </p:txBody>
          </p:sp>
          <p:sp>
            <p:nvSpPr>
              <p:cNvPr id="145" name="TextBox 46"/>
              <p:cNvSpPr txBox="1">
                <a:spLocks noChangeArrowheads="1"/>
              </p:cNvSpPr>
              <p:nvPr/>
            </p:nvSpPr>
            <p:spPr bwMode="auto">
              <a:xfrm>
                <a:off x="6948340" y="3608936"/>
                <a:ext cx="549423" cy="4003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90</a:t>
                </a:r>
                <a:endParaRPr lang="en-SG" sz="2000" dirty="0"/>
              </a:p>
            </p:txBody>
          </p:sp>
        </p:grpSp>
        <p:sp>
          <p:nvSpPr>
            <p:cNvPr id="136" name="TextBox 137"/>
            <p:cNvSpPr txBox="1">
              <a:spLocks noChangeArrowheads="1"/>
            </p:cNvSpPr>
            <p:nvPr/>
          </p:nvSpPr>
          <p:spPr bwMode="auto">
            <a:xfrm>
              <a:off x="322462" y="3523028"/>
              <a:ext cx="12733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/>
                <a:t>7</a:t>
              </a:r>
              <a:r>
                <a:rPr lang="en-US" sz="2000" baseline="30000"/>
                <a:t>th</a:t>
              </a:r>
              <a:r>
                <a:rPr lang="en-US" sz="2000"/>
                <a:t> pass:</a:t>
              </a:r>
              <a:endParaRPr lang="en-SG" sz="2000"/>
            </a:p>
          </p:txBody>
        </p:sp>
      </p:grpSp>
      <p:grpSp>
        <p:nvGrpSpPr>
          <p:cNvPr id="146" name="Group 237"/>
          <p:cNvGrpSpPr>
            <a:grpSpLocks/>
          </p:cNvGrpSpPr>
          <p:nvPr/>
        </p:nvGrpSpPr>
        <p:grpSpPr bwMode="auto">
          <a:xfrm>
            <a:off x="3617539" y="3570438"/>
            <a:ext cx="569913" cy="584200"/>
            <a:chOff x="3250010" y="1553340"/>
            <a:chExt cx="568905" cy="584382"/>
          </a:xfrm>
        </p:grpSpPr>
        <p:cxnSp>
          <p:nvCxnSpPr>
            <p:cNvPr id="147" name="Straight Arrow Connector 148"/>
            <p:cNvCxnSpPr>
              <a:cxnSpLocks noChangeShapeType="1"/>
            </p:cNvCxnSpPr>
            <p:nvPr/>
          </p:nvCxnSpPr>
          <p:spPr bwMode="auto">
            <a:xfrm rot="5400000">
              <a:off x="3384521" y="2028313"/>
              <a:ext cx="217230" cy="1588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8" name="TextBox 149"/>
            <p:cNvSpPr txBox="1">
              <a:spLocks noChangeArrowheads="1"/>
            </p:cNvSpPr>
            <p:nvPr/>
          </p:nvSpPr>
          <p:spPr bwMode="auto">
            <a:xfrm>
              <a:off x="3250010" y="1553340"/>
              <a:ext cx="56890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/>
                <a:t>last</a:t>
              </a:r>
              <a:endParaRPr lang="en-SG" sz="1600" dirty="0"/>
            </a:p>
          </p:txBody>
        </p:sp>
      </p:grpSp>
      <p:grpSp>
        <p:nvGrpSpPr>
          <p:cNvPr id="149" name="Group 240"/>
          <p:cNvGrpSpPr>
            <a:grpSpLocks/>
          </p:cNvGrpSpPr>
          <p:nvPr/>
        </p:nvGrpSpPr>
        <p:grpSpPr bwMode="auto">
          <a:xfrm>
            <a:off x="3015881" y="3568851"/>
            <a:ext cx="572593" cy="585787"/>
            <a:chOff x="2803262" y="1553340"/>
            <a:chExt cx="573188" cy="586562"/>
          </a:xfrm>
        </p:grpSpPr>
        <p:cxnSp>
          <p:nvCxnSpPr>
            <p:cNvPr id="150" name="Straight Arrow Connector 151"/>
            <p:cNvCxnSpPr>
              <a:cxnSpLocks noChangeShapeType="1"/>
            </p:cNvCxnSpPr>
            <p:nvPr/>
          </p:nvCxnSpPr>
          <p:spPr bwMode="auto">
            <a:xfrm rot="5400000">
              <a:off x="2972112" y="2030493"/>
              <a:ext cx="217230" cy="1588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1" name="Rectangle 152"/>
            <p:cNvSpPr>
              <a:spLocks noChangeArrowheads="1"/>
            </p:cNvSpPr>
            <p:nvPr/>
          </p:nvSpPr>
          <p:spPr bwMode="auto">
            <a:xfrm>
              <a:off x="2803262" y="1553340"/>
              <a:ext cx="573188" cy="3390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max</a:t>
              </a:r>
              <a:endParaRPr lang="en-SG" sz="1600" dirty="0"/>
            </a:p>
          </p:txBody>
        </p:sp>
      </p:grpSp>
      <p:sp>
        <p:nvSpPr>
          <p:cNvPr id="152" name="Freeform 151"/>
          <p:cNvSpPr>
            <a:spLocks/>
          </p:cNvSpPr>
          <p:nvPr/>
        </p:nvSpPr>
        <p:spPr bwMode="auto">
          <a:xfrm>
            <a:off x="3409937" y="3935993"/>
            <a:ext cx="325437" cy="158320"/>
          </a:xfrm>
          <a:custGeom>
            <a:avLst/>
            <a:gdLst>
              <a:gd name="T0" fmla="*/ 0 w 646176"/>
              <a:gd name="T1" fmla="*/ 132207 h 331216"/>
              <a:gd name="T2" fmla="*/ 44776396 w 646176"/>
              <a:gd name="T3" fmla="*/ 811 h 331216"/>
              <a:gd name="T4" fmla="*/ 94925555 w 646176"/>
              <a:gd name="T5" fmla="*/ 127339 h 331216"/>
              <a:gd name="T6" fmla="*/ 0 60000 65536"/>
              <a:gd name="T7" fmla="*/ 0 60000 65536"/>
              <a:gd name="T8" fmla="*/ 0 60000 65536"/>
              <a:gd name="T9" fmla="*/ 0 w 646176"/>
              <a:gd name="T10" fmla="*/ 0 h 331216"/>
              <a:gd name="T11" fmla="*/ 646176 w 646176"/>
              <a:gd name="T12" fmla="*/ 331216 h 3312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6176" h="331216">
                <a:moveTo>
                  <a:pt x="0" y="331216"/>
                </a:moveTo>
                <a:cubicBezTo>
                  <a:pt x="98552" y="167640"/>
                  <a:pt x="197104" y="4064"/>
                  <a:pt x="304800" y="2032"/>
                </a:cubicBezTo>
                <a:cubicBezTo>
                  <a:pt x="412496" y="0"/>
                  <a:pt x="529336" y="159512"/>
                  <a:pt x="646176" y="319024"/>
                </a:cubicBezTo>
              </a:path>
            </a:pathLst>
          </a:custGeom>
          <a:noFill/>
          <a:ln w="19050" cap="sq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153" name="Group 225"/>
          <p:cNvGrpSpPr>
            <a:grpSpLocks/>
          </p:cNvGrpSpPr>
          <p:nvPr/>
        </p:nvGrpSpPr>
        <p:grpSpPr bwMode="auto">
          <a:xfrm>
            <a:off x="322263" y="5048250"/>
            <a:ext cx="7175500" cy="485775"/>
            <a:chOff x="322462" y="3523028"/>
            <a:chExt cx="7175301" cy="486018"/>
          </a:xfrm>
        </p:grpSpPr>
        <p:grpSp>
          <p:nvGrpSpPr>
            <p:cNvPr id="154" name="Group 187"/>
            <p:cNvGrpSpPr>
              <a:grpSpLocks/>
            </p:cNvGrpSpPr>
            <p:nvPr/>
          </p:nvGrpSpPr>
          <p:grpSpPr bwMode="auto">
            <a:xfrm>
              <a:off x="2460019" y="3608936"/>
              <a:ext cx="5037744" cy="400110"/>
              <a:chOff x="2460019" y="3608936"/>
              <a:chExt cx="5037744" cy="400110"/>
            </a:xfrm>
          </p:grpSpPr>
          <p:sp>
            <p:nvSpPr>
              <p:cNvPr id="156" name="TextBox 38"/>
              <p:cNvSpPr txBox="1">
                <a:spLocks noChangeArrowheads="1"/>
              </p:cNvSpPr>
              <p:nvPr/>
            </p:nvSpPr>
            <p:spPr bwMode="auto">
              <a:xfrm>
                <a:off x="2460019" y="3608936"/>
                <a:ext cx="55816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12</a:t>
                </a:r>
                <a:endParaRPr lang="en-SG" sz="2000" dirty="0"/>
              </a:p>
            </p:txBody>
          </p:sp>
          <p:sp>
            <p:nvSpPr>
              <p:cNvPr id="157" name="TextBox 39"/>
              <p:cNvSpPr txBox="1">
                <a:spLocks noChangeArrowheads="1"/>
              </p:cNvSpPr>
              <p:nvPr/>
            </p:nvSpPr>
            <p:spPr bwMode="auto">
              <a:xfrm>
                <a:off x="3018182" y="3608936"/>
                <a:ext cx="55816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5</a:t>
                </a:r>
                <a:endParaRPr lang="en-SG" sz="2000" dirty="0"/>
              </a:p>
            </p:txBody>
          </p:sp>
          <p:sp>
            <p:nvSpPr>
              <p:cNvPr id="158" name="TextBox 40"/>
              <p:cNvSpPr txBox="1">
                <a:spLocks noChangeArrowheads="1"/>
              </p:cNvSpPr>
              <p:nvPr/>
            </p:nvSpPr>
            <p:spPr bwMode="auto">
              <a:xfrm>
                <a:off x="3576345" y="3608936"/>
                <a:ext cx="568723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17</a:t>
                </a:r>
                <a:endParaRPr lang="en-SG" sz="2000" dirty="0"/>
              </a:p>
            </p:txBody>
          </p:sp>
          <p:sp>
            <p:nvSpPr>
              <p:cNvPr id="159" name="TextBox 41"/>
              <p:cNvSpPr txBox="1">
                <a:spLocks noChangeArrowheads="1"/>
              </p:cNvSpPr>
              <p:nvPr/>
            </p:nvSpPr>
            <p:spPr bwMode="auto">
              <a:xfrm>
                <a:off x="4141194" y="3608936"/>
                <a:ext cx="562219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23</a:t>
                </a:r>
                <a:endParaRPr lang="en-SG" sz="2000" dirty="0"/>
              </a:p>
            </p:txBody>
          </p:sp>
          <p:sp>
            <p:nvSpPr>
              <p:cNvPr id="160" name="TextBox 42"/>
              <p:cNvSpPr txBox="1">
                <a:spLocks noChangeArrowheads="1"/>
              </p:cNvSpPr>
              <p:nvPr/>
            </p:nvSpPr>
            <p:spPr bwMode="auto">
              <a:xfrm>
                <a:off x="4703413" y="3608936"/>
                <a:ext cx="567464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38</a:t>
                </a:r>
                <a:endParaRPr lang="en-SG" sz="2000" dirty="0"/>
              </a:p>
            </p:txBody>
          </p:sp>
          <p:sp>
            <p:nvSpPr>
              <p:cNvPr id="161" name="TextBox 43"/>
              <p:cNvSpPr txBox="1">
                <a:spLocks noChangeArrowheads="1"/>
              </p:cNvSpPr>
              <p:nvPr/>
            </p:nvSpPr>
            <p:spPr bwMode="auto">
              <a:xfrm>
                <a:off x="5270878" y="3608936"/>
                <a:ext cx="568460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44</a:t>
                </a:r>
                <a:endParaRPr lang="en-SG" sz="2000"/>
              </a:p>
            </p:txBody>
          </p:sp>
          <p:sp>
            <p:nvSpPr>
              <p:cNvPr id="162" name="TextBox 44"/>
              <p:cNvSpPr txBox="1">
                <a:spLocks noChangeArrowheads="1"/>
              </p:cNvSpPr>
              <p:nvPr/>
            </p:nvSpPr>
            <p:spPr bwMode="auto">
              <a:xfrm>
                <a:off x="5839337" y="3608936"/>
                <a:ext cx="554502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77</a:t>
                </a:r>
                <a:endParaRPr lang="en-SG" sz="2000"/>
              </a:p>
            </p:txBody>
          </p:sp>
          <p:sp>
            <p:nvSpPr>
              <p:cNvPr id="163" name="TextBox 45"/>
              <p:cNvSpPr txBox="1">
                <a:spLocks noChangeArrowheads="1"/>
              </p:cNvSpPr>
              <p:nvPr/>
            </p:nvSpPr>
            <p:spPr bwMode="auto">
              <a:xfrm>
                <a:off x="6393839" y="3608936"/>
                <a:ext cx="554501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84</a:t>
                </a:r>
                <a:endParaRPr lang="en-SG" sz="2000"/>
              </a:p>
            </p:txBody>
          </p:sp>
          <p:sp>
            <p:nvSpPr>
              <p:cNvPr id="164" name="TextBox 46"/>
              <p:cNvSpPr txBox="1">
                <a:spLocks noChangeArrowheads="1"/>
              </p:cNvSpPr>
              <p:nvPr/>
            </p:nvSpPr>
            <p:spPr bwMode="auto">
              <a:xfrm>
                <a:off x="6948340" y="3608936"/>
                <a:ext cx="549423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90</a:t>
                </a:r>
                <a:endParaRPr lang="en-SG" sz="2000" dirty="0"/>
              </a:p>
            </p:txBody>
          </p:sp>
        </p:grpSp>
        <p:sp>
          <p:nvSpPr>
            <p:cNvPr id="155" name="TextBox 156"/>
            <p:cNvSpPr txBox="1">
              <a:spLocks noChangeArrowheads="1"/>
            </p:cNvSpPr>
            <p:nvPr/>
          </p:nvSpPr>
          <p:spPr bwMode="auto">
            <a:xfrm>
              <a:off x="322462" y="3523028"/>
              <a:ext cx="12733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/>
                <a:t>8</a:t>
              </a:r>
              <a:r>
                <a:rPr lang="en-US" sz="2000" baseline="30000"/>
                <a:t>th</a:t>
              </a:r>
              <a:r>
                <a:rPr lang="en-US" sz="2000"/>
                <a:t> pass:</a:t>
              </a:r>
              <a:endParaRPr lang="en-SG" sz="2000"/>
            </a:p>
          </p:txBody>
        </p:sp>
      </p:grpSp>
      <p:grpSp>
        <p:nvGrpSpPr>
          <p:cNvPr id="165" name="Group 188"/>
          <p:cNvGrpSpPr>
            <a:grpSpLocks/>
          </p:cNvGrpSpPr>
          <p:nvPr/>
        </p:nvGrpSpPr>
        <p:grpSpPr bwMode="auto">
          <a:xfrm>
            <a:off x="2454968" y="4559302"/>
            <a:ext cx="1125858" cy="574813"/>
            <a:chOff x="4925327" y="2733283"/>
            <a:chExt cx="1125029" cy="574020"/>
          </a:xfrm>
        </p:grpSpPr>
        <p:cxnSp>
          <p:nvCxnSpPr>
            <p:cNvPr id="166" name="Straight Arrow Connector 189"/>
            <p:cNvCxnSpPr>
              <a:cxnSpLocks noChangeShapeType="1"/>
              <a:stCxn id="167" idx="2"/>
              <a:endCxn id="157" idx="0"/>
            </p:cNvCxnSpPr>
            <p:nvPr/>
          </p:nvCxnSpPr>
          <p:spPr bwMode="auto">
            <a:xfrm>
              <a:off x="5765903" y="3074020"/>
              <a:ext cx="989" cy="233283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7" name="TextBox 190"/>
            <p:cNvSpPr txBox="1">
              <a:spLocks noChangeArrowheads="1"/>
            </p:cNvSpPr>
            <p:nvPr/>
          </p:nvSpPr>
          <p:spPr bwMode="auto">
            <a:xfrm>
              <a:off x="5481451" y="2735466"/>
              <a:ext cx="56890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/>
                <a:t>last</a:t>
              </a:r>
              <a:endParaRPr lang="en-SG" sz="1600" dirty="0"/>
            </a:p>
          </p:txBody>
        </p:sp>
        <p:cxnSp>
          <p:nvCxnSpPr>
            <p:cNvPr id="168" name="Straight Arrow Connector 191"/>
            <p:cNvCxnSpPr>
              <a:cxnSpLocks noChangeShapeType="1"/>
              <a:stCxn id="169" idx="2"/>
            </p:cNvCxnSpPr>
            <p:nvPr/>
          </p:nvCxnSpPr>
          <p:spPr bwMode="auto">
            <a:xfrm flipH="1">
              <a:off x="5202299" y="3071370"/>
              <a:ext cx="9105" cy="233285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9" name="Rectangle 192"/>
            <p:cNvSpPr>
              <a:spLocks noChangeArrowheads="1"/>
            </p:cNvSpPr>
            <p:nvPr/>
          </p:nvSpPr>
          <p:spPr bwMode="auto">
            <a:xfrm>
              <a:off x="4925327" y="2733283"/>
              <a:ext cx="572173" cy="338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max</a:t>
              </a:r>
              <a:endParaRPr lang="en-SG" sz="1600" dirty="0"/>
            </a:p>
          </p:txBody>
        </p:sp>
      </p:grpSp>
      <p:sp>
        <p:nvSpPr>
          <p:cNvPr id="170" name="Freeform 169"/>
          <p:cNvSpPr>
            <a:spLocks/>
          </p:cNvSpPr>
          <p:nvPr/>
        </p:nvSpPr>
        <p:spPr bwMode="auto">
          <a:xfrm>
            <a:off x="2911270" y="4927094"/>
            <a:ext cx="226040" cy="161925"/>
          </a:xfrm>
          <a:custGeom>
            <a:avLst/>
            <a:gdLst>
              <a:gd name="T0" fmla="*/ 0 w 646176"/>
              <a:gd name="T1" fmla="*/ 3 h 331216"/>
              <a:gd name="T2" fmla="*/ 0 w 646176"/>
              <a:gd name="T3" fmla="*/ 0 h 331216"/>
              <a:gd name="T4" fmla="*/ 0 w 646176"/>
              <a:gd name="T5" fmla="*/ 3 h 331216"/>
              <a:gd name="T6" fmla="*/ 0 60000 65536"/>
              <a:gd name="T7" fmla="*/ 0 60000 65536"/>
              <a:gd name="T8" fmla="*/ 0 60000 65536"/>
              <a:gd name="T9" fmla="*/ 0 w 646176"/>
              <a:gd name="T10" fmla="*/ 0 h 331216"/>
              <a:gd name="T11" fmla="*/ 646176 w 646176"/>
              <a:gd name="T12" fmla="*/ 331216 h 3312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6176" h="331216">
                <a:moveTo>
                  <a:pt x="0" y="331216"/>
                </a:moveTo>
                <a:cubicBezTo>
                  <a:pt x="98552" y="167640"/>
                  <a:pt x="197104" y="4064"/>
                  <a:pt x="304800" y="2032"/>
                </a:cubicBezTo>
                <a:cubicBezTo>
                  <a:pt x="412496" y="0"/>
                  <a:pt x="529336" y="159512"/>
                  <a:pt x="646176" y="319024"/>
                </a:cubicBezTo>
              </a:path>
            </a:pathLst>
          </a:custGeom>
          <a:noFill/>
          <a:ln w="19050" cap="sq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171" name="Group 225"/>
          <p:cNvGrpSpPr>
            <a:grpSpLocks/>
          </p:cNvGrpSpPr>
          <p:nvPr/>
        </p:nvGrpSpPr>
        <p:grpSpPr bwMode="auto">
          <a:xfrm>
            <a:off x="333375" y="6010275"/>
            <a:ext cx="7175500" cy="485775"/>
            <a:chOff x="322462" y="3523028"/>
            <a:chExt cx="7175301" cy="486018"/>
          </a:xfrm>
        </p:grpSpPr>
        <p:grpSp>
          <p:nvGrpSpPr>
            <p:cNvPr id="172" name="Group 187"/>
            <p:cNvGrpSpPr>
              <a:grpSpLocks/>
            </p:cNvGrpSpPr>
            <p:nvPr/>
          </p:nvGrpSpPr>
          <p:grpSpPr bwMode="auto">
            <a:xfrm>
              <a:off x="2460019" y="3608936"/>
              <a:ext cx="5037744" cy="400110"/>
              <a:chOff x="2460019" y="3608936"/>
              <a:chExt cx="5037744" cy="400110"/>
            </a:xfrm>
          </p:grpSpPr>
          <p:sp>
            <p:nvSpPr>
              <p:cNvPr id="174" name="TextBox 38"/>
              <p:cNvSpPr txBox="1">
                <a:spLocks noChangeArrowheads="1"/>
              </p:cNvSpPr>
              <p:nvPr/>
            </p:nvSpPr>
            <p:spPr bwMode="auto">
              <a:xfrm>
                <a:off x="2460019" y="3608936"/>
                <a:ext cx="558163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5</a:t>
                </a:r>
                <a:endParaRPr lang="en-SG" sz="2000"/>
              </a:p>
            </p:txBody>
          </p:sp>
          <p:sp>
            <p:nvSpPr>
              <p:cNvPr id="175" name="TextBox 39"/>
              <p:cNvSpPr txBox="1">
                <a:spLocks noChangeArrowheads="1"/>
              </p:cNvSpPr>
              <p:nvPr/>
            </p:nvSpPr>
            <p:spPr bwMode="auto">
              <a:xfrm>
                <a:off x="3018182" y="3608936"/>
                <a:ext cx="558163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12</a:t>
                </a:r>
                <a:endParaRPr lang="en-SG" sz="2000"/>
              </a:p>
            </p:txBody>
          </p:sp>
          <p:sp>
            <p:nvSpPr>
              <p:cNvPr id="176" name="TextBox 40"/>
              <p:cNvSpPr txBox="1">
                <a:spLocks noChangeArrowheads="1"/>
              </p:cNvSpPr>
              <p:nvPr/>
            </p:nvSpPr>
            <p:spPr bwMode="auto">
              <a:xfrm>
                <a:off x="3576345" y="3608936"/>
                <a:ext cx="568723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17</a:t>
                </a:r>
                <a:endParaRPr lang="en-SG" sz="2000"/>
              </a:p>
            </p:txBody>
          </p:sp>
          <p:sp>
            <p:nvSpPr>
              <p:cNvPr id="177" name="TextBox 41"/>
              <p:cNvSpPr txBox="1">
                <a:spLocks noChangeArrowheads="1"/>
              </p:cNvSpPr>
              <p:nvPr/>
            </p:nvSpPr>
            <p:spPr bwMode="auto">
              <a:xfrm>
                <a:off x="4141194" y="3608936"/>
                <a:ext cx="562219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23</a:t>
                </a:r>
                <a:endParaRPr lang="en-SG" sz="2000"/>
              </a:p>
            </p:txBody>
          </p:sp>
          <p:sp>
            <p:nvSpPr>
              <p:cNvPr id="178" name="TextBox 42"/>
              <p:cNvSpPr txBox="1">
                <a:spLocks noChangeArrowheads="1"/>
              </p:cNvSpPr>
              <p:nvPr/>
            </p:nvSpPr>
            <p:spPr bwMode="auto">
              <a:xfrm>
                <a:off x="4703413" y="3608936"/>
                <a:ext cx="567464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38</a:t>
                </a:r>
                <a:endParaRPr lang="en-SG" sz="2000"/>
              </a:p>
            </p:txBody>
          </p:sp>
          <p:sp>
            <p:nvSpPr>
              <p:cNvPr id="179" name="TextBox 43"/>
              <p:cNvSpPr txBox="1">
                <a:spLocks noChangeArrowheads="1"/>
              </p:cNvSpPr>
              <p:nvPr/>
            </p:nvSpPr>
            <p:spPr bwMode="auto">
              <a:xfrm>
                <a:off x="5270878" y="3608936"/>
                <a:ext cx="568460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44</a:t>
                </a:r>
                <a:endParaRPr lang="en-SG" sz="2000"/>
              </a:p>
            </p:txBody>
          </p:sp>
          <p:sp>
            <p:nvSpPr>
              <p:cNvPr id="180" name="TextBox 44"/>
              <p:cNvSpPr txBox="1">
                <a:spLocks noChangeArrowheads="1"/>
              </p:cNvSpPr>
              <p:nvPr/>
            </p:nvSpPr>
            <p:spPr bwMode="auto">
              <a:xfrm>
                <a:off x="5839337" y="3608936"/>
                <a:ext cx="554502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77</a:t>
                </a:r>
                <a:endParaRPr lang="en-SG" sz="2000"/>
              </a:p>
            </p:txBody>
          </p:sp>
          <p:sp>
            <p:nvSpPr>
              <p:cNvPr id="181" name="TextBox 45"/>
              <p:cNvSpPr txBox="1">
                <a:spLocks noChangeArrowheads="1"/>
              </p:cNvSpPr>
              <p:nvPr/>
            </p:nvSpPr>
            <p:spPr bwMode="auto">
              <a:xfrm>
                <a:off x="6393839" y="3608936"/>
                <a:ext cx="554501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84</a:t>
                </a:r>
                <a:endParaRPr lang="en-SG" sz="2000"/>
              </a:p>
            </p:txBody>
          </p:sp>
          <p:sp>
            <p:nvSpPr>
              <p:cNvPr id="182" name="TextBox 46"/>
              <p:cNvSpPr txBox="1">
                <a:spLocks noChangeArrowheads="1"/>
              </p:cNvSpPr>
              <p:nvPr/>
            </p:nvSpPr>
            <p:spPr bwMode="auto">
              <a:xfrm>
                <a:off x="6948340" y="3608936"/>
                <a:ext cx="549423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90</a:t>
                </a:r>
                <a:endParaRPr lang="en-SG" sz="2000" dirty="0"/>
              </a:p>
            </p:txBody>
          </p:sp>
        </p:grpSp>
        <p:sp>
          <p:nvSpPr>
            <p:cNvPr id="173" name="TextBox 198"/>
            <p:cNvSpPr txBox="1">
              <a:spLocks noChangeArrowheads="1"/>
            </p:cNvSpPr>
            <p:nvPr/>
          </p:nvSpPr>
          <p:spPr bwMode="auto">
            <a:xfrm>
              <a:off x="322462" y="3523028"/>
              <a:ext cx="160528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/>
                <a:t>Final array:</a:t>
              </a:r>
              <a:endParaRPr lang="en-SG" sz="2000"/>
            </a:p>
          </p:txBody>
        </p:sp>
      </p:grpSp>
      <p:sp>
        <p:nvSpPr>
          <p:cNvPr id="183" name="TextBox 182"/>
          <p:cNvSpPr txBox="1">
            <a:spLocks noChangeArrowheads="1"/>
          </p:cNvSpPr>
          <p:nvPr/>
        </p:nvSpPr>
        <p:spPr bwMode="auto">
          <a:xfrm>
            <a:off x="5522913" y="704850"/>
            <a:ext cx="3163887" cy="7080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0000FF"/>
                </a:solidFill>
              </a:rPr>
              <a:t>Q: How many passes for an array with </a:t>
            </a:r>
            <a:r>
              <a:rPr lang="en-US" sz="2000" i="1">
                <a:solidFill>
                  <a:srgbClr val="0000FF"/>
                </a:solidFill>
              </a:rPr>
              <a:t>n</a:t>
            </a:r>
            <a:r>
              <a:rPr lang="en-US" sz="2000">
                <a:solidFill>
                  <a:srgbClr val="0000FF"/>
                </a:solidFill>
              </a:rPr>
              <a:t> elements?</a:t>
            </a:r>
            <a:endParaRPr lang="en-SG" sz="2000">
              <a:solidFill>
                <a:srgbClr val="0000FF"/>
              </a:solidFill>
            </a:endParaRPr>
          </a:p>
        </p:txBody>
      </p:sp>
      <p:sp>
        <p:nvSpPr>
          <p:cNvPr id="184" name="TextBox 183"/>
          <p:cNvSpPr txBox="1">
            <a:spLocks noChangeArrowheads="1"/>
          </p:cNvSpPr>
          <p:nvPr/>
        </p:nvSpPr>
        <p:spPr bwMode="auto">
          <a:xfrm>
            <a:off x="7137400" y="1533525"/>
            <a:ext cx="1756229" cy="400110"/>
          </a:xfrm>
          <a:prstGeom prst="rect">
            <a:avLst/>
          </a:prstGeom>
          <a:solidFill>
            <a:srgbClr val="99FFCC"/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i="1" dirty="0">
                <a:solidFill>
                  <a:srgbClr val="0000FF"/>
                </a:solidFill>
              </a:rPr>
              <a:t>n </a:t>
            </a:r>
            <a:r>
              <a:rPr lang="en-US" sz="2000" dirty="0">
                <a:solidFill>
                  <a:srgbClr val="0000FF"/>
                </a:solidFill>
              </a:rPr>
              <a:t>– 1 passes</a:t>
            </a:r>
            <a:endParaRPr lang="en-SG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4672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33" grpId="0" animBg="1"/>
      <p:bldP spid="152" grpId="0" animBg="1"/>
      <p:bldP spid="170" grpId="0" animBg="1"/>
      <p:bldP spid="183" grpId="0" animBg="1"/>
      <p:bldP spid="18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Selection Sort: Implementation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Unit24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12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85" name="TextBox 184"/>
          <p:cNvSpPr txBox="1"/>
          <p:nvPr/>
        </p:nvSpPr>
        <p:spPr bwMode="auto">
          <a:xfrm>
            <a:off x="460375" y="1210054"/>
            <a:ext cx="8466138" cy="52629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max(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last, </a:t>
            </a:r>
            <a:r>
              <a:rPr lang="en-SG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long 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list[]){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max_so_far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list[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max_index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for 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&lt;= last;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if 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(list[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&gt;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max_so_far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max_so_far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list[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max_index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max_index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endParaRPr lang="en-SG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endParaRPr lang="en-SG" sz="16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selection_sort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length,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list[]){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 length;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max_pos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max(length -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list);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max_pos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!= length -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swap(&amp;list[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max_pos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], &amp;list[length -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]);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87" name="Rectangle 186"/>
          <p:cNvSpPr>
            <a:spLocks noChangeArrowheads="1"/>
          </p:cNvSpPr>
          <p:nvPr/>
        </p:nvSpPr>
        <p:spPr bwMode="auto">
          <a:xfrm>
            <a:off x="744077" y="2001406"/>
            <a:ext cx="4660130" cy="1176546"/>
          </a:xfrm>
          <a:prstGeom prst="rect">
            <a:avLst/>
          </a:prstGeom>
          <a:noFill/>
          <a:ln w="19050" cap="sq" algn="ctr">
            <a:solidFill>
              <a:srgbClr val="00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88" name="Rectangle 187"/>
          <p:cNvSpPr>
            <a:spLocks noChangeArrowheads="1"/>
          </p:cNvSpPr>
          <p:nvPr/>
        </p:nvSpPr>
        <p:spPr bwMode="auto">
          <a:xfrm>
            <a:off x="744077" y="4686644"/>
            <a:ext cx="5502611" cy="1437182"/>
          </a:xfrm>
          <a:prstGeom prst="rect">
            <a:avLst/>
          </a:prstGeom>
          <a:noFill/>
          <a:ln w="19050" cap="sq" algn="ctr">
            <a:solidFill>
              <a:srgbClr val="00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956392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" grpId="0" animBg="1"/>
      <p:bldP spid="18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Selection Sort: Performance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Unit24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13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334963" y="1314449"/>
            <a:ext cx="8351837" cy="5281560"/>
          </a:xfrm>
        </p:spPr>
        <p:txBody>
          <a:bodyPr>
            <a:normAutofit/>
          </a:bodyPr>
          <a:lstStyle/>
          <a:p>
            <a:pPr marL="352425" indent="-352425" eaLnBrk="1" hangingPunct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Let say the length of the list is n.</a:t>
            </a:r>
          </a:p>
          <a:p>
            <a:pPr marL="352425" indent="-352425" eaLnBrk="1" hangingPunct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 eaLnBrk="1" hangingPunct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The for loop in selection sort iterates O(n) times.</a:t>
            </a:r>
          </a:p>
          <a:p>
            <a:pPr marL="352425" indent="-352425" eaLnBrk="1" hangingPunct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In each loop, it finds the maximum element, and swaps.</a:t>
            </a:r>
          </a:p>
          <a:p>
            <a:pPr marL="626745" lvl="1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Finding the index of the maximum element from list[0] to list[n -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 takes O(n -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) time.</a:t>
            </a:r>
          </a:p>
          <a:p>
            <a:pPr marL="626745" lvl="1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Swapping (once only) takes constant time (and can be ignored).</a:t>
            </a:r>
            <a:endParaRPr lang="en-US" dirty="0">
              <a:solidFill>
                <a:schemeClr val="tx1"/>
              </a:solidFill>
            </a:endParaRPr>
          </a:p>
          <a:p>
            <a:pPr marL="352425" indent="-352425" eaLnBrk="1" hangingPunct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marL="352425" indent="-352425" eaLnBrk="1" hangingPunct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Total: </a:t>
            </a:r>
            <a:r>
              <a:rPr lang="en-US" b="1" dirty="0">
                <a:solidFill>
                  <a:schemeClr val="tx1"/>
                </a:solidFill>
              </a:rPr>
              <a:t>O(</a:t>
            </a:r>
            <a:r>
              <a:rPr lang="en-US" b="1" i="1" dirty="0"/>
              <a:t>n</a:t>
            </a:r>
            <a:r>
              <a:rPr lang="en-US" b="1" baseline="30000" dirty="0"/>
              <a:t>2</a:t>
            </a:r>
            <a:r>
              <a:rPr lang="en-US" b="1" dirty="0"/>
              <a:t>)</a:t>
            </a:r>
            <a:endParaRPr lang="en-US" dirty="0">
              <a:solidFill>
                <a:schemeClr val="tx1"/>
              </a:solidFill>
            </a:endParaRPr>
          </a:p>
          <a:p>
            <a:pPr marL="352425" indent="-352425" eaLnBrk="1" hangingPunct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 eaLnBrk="1" hangingPunct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marL="352425" indent="-352425" eaLnBrk="1" hangingPunct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 eaLnBrk="1" hangingPunct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 eaLnBrk="1" hangingPunct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US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sz="22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381108"/>
              </p:ext>
            </p:extLst>
          </p:nvPr>
        </p:nvGraphicFramePr>
        <p:xfrm>
          <a:off x="5237002" y="4462408"/>
          <a:ext cx="3121025" cy="2228850"/>
        </p:xfrm>
        <a:graphic>
          <a:graphicData uri="http://schemas.openxmlformats.org/drawingml/2006/table">
            <a:tbl>
              <a:tblPr/>
              <a:tblGrid>
                <a:gridCol w="114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3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Pass</a:t>
                      </a:r>
                      <a:endParaRPr kumimoji="0" lang="en-SG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#comparisons</a:t>
                      </a:r>
                      <a:endParaRPr kumimoji="0" lang="en-SG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SG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n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– 1</a:t>
                      </a:r>
                      <a:endParaRPr kumimoji="0" lang="en-SG" sz="1800" b="0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n-SG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n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– 2 </a:t>
                      </a:r>
                      <a:endParaRPr kumimoji="0" lang="en-SG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endParaRPr kumimoji="0" lang="en-SG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n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– 3 </a:t>
                      </a:r>
                      <a:endParaRPr kumimoji="0" lang="en-SG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</a:t>
                      </a:r>
                      <a:endParaRPr kumimoji="0" lang="en-SG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</a:t>
                      </a:r>
                      <a:endParaRPr kumimoji="0" lang="en-SG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n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– 1 </a:t>
                      </a:r>
                      <a:endParaRPr kumimoji="0" lang="en-SG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SG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215424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Selection Sort vs Counting Sort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Unit24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14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334963" y="1314450"/>
            <a:ext cx="8351837" cy="5033596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Selection Sort: </a:t>
            </a:r>
            <a:r>
              <a:rPr lang="en-US" dirty="0">
                <a:solidFill>
                  <a:schemeClr val="tx1"/>
                </a:solidFill>
              </a:rPr>
              <a:t>O(</a:t>
            </a:r>
            <a:r>
              <a:rPr lang="en-US" dirty="0"/>
              <a:t>n</a:t>
            </a:r>
            <a:r>
              <a:rPr lang="en-US" baseline="30000" dirty="0"/>
              <a:t>2</a:t>
            </a:r>
            <a:r>
              <a:rPr lang="en-US" dirty="0"/>
              <a:t>) 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Counting Sort: O(n + MAX) 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FF"/>
                </a:solidFill>
              </a:rPr>
              <a:t>Counting Sort </a:t>
            </a:r>
            <a:r>
              <a:rPr lang="en-US" dirty="0"/>
              <a:t>is a lot more efficient!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But it requires the input numbers &lt; MAX and MAX cannot be too large.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Otherwise it does not work / is not efficient.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FF"/>
                </a:solidFill>
              </a:rPr>
              <a:t>Selection Sort </a:t>
            </a:r>
            <a:r>
              <a:rPr lang="en-US" dirty="0"/>
              <a:t>does not make assumption on the input numbers and is a more general solution.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35286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Bubble Sort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Unit24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15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334963" y="1314450"/>
            <a:ext cx="8351837" cy="5033596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C00000"/>
                </a:solidFill>
              </a:rPr>
              <a:t>Selection sort </a:t>
            </a:r>
            <a:r>
              <a:rPr lang="en-US"/>
              <a:t>makes one exchange at the end of each pass.</a:t>
            </a:r>
            <a:endParaRPr lang="en-US" dirty="0"/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What if we make more than one exchange during each pass?</a:t>
            </a:r>
            <a:endParaRPr lang="en-US" dirty="0"/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The key idea </a:t>
            </a:r>
            <a:r>
              <a:rPr lang="en-US">
                <a:solidFill>
                  <a:srgbClr val="C00000"/>
                </a:solidFill>
              </a:rPr>
              <a:t>Bubble sort </a:t>
            </a:r>
            <a:r>
              <a:rPr lang="en-US"/>
              <a:t>is to make </a:t>
            </a:r>
            <a:r>
              <a:rPr lang="en-US" u="sng">
                <a:solidFill>
                  <a:srgbClr val="0000FF"/>
                </a:solidFill>
              </a:rPr>
              <a:t>pairwise comparisons</a:t>
            </a:r>
            <a:r>
              <a:rPr lang="en-US"/>
              <a:t> and exchange the positions of the pair if they are in the wrong order.</a:t>
            </a:r>
            <a:endParaRPr lang="en-US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933606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Bubble Sort: One Pass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Unit24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16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Freeform 2"/>
          <p:cNvSpPr>
            <a:spLocks/>
          </p:cNvSpPr>
          <p:nvPr/>
        </p:nvSpPr>
        <p:spPr bwMode="auto">
          <a:xfrm>
            <a:off x="584200" y="1965325"/>
            <a:ext cx="374650" cy="250825"/>
          </a:xfrm>
          <a:custGeom>
            <a:avLst/>
            <a:gdLst>
              <a:gd name="T0" fmla="*/ 0 w 583"/>
              <a:gd name="T1" fmla="*/ 0 h 231"/>
              <a:gd name="T2" fmla="*/ 0 w 583"/>
              <a:gd name="T3" fmla="*/ 2147483647 h 231"/>
              <a:gd name="T4" fmla="*/ 2147483647 w 583"/>
              <a:gd name="T5" fmla="*/ 2147483647 h 231"/>
              <a:gd name="T6" fmla="*/ 2147483647 w 583"/>
              <a:gd name="T7" fmla="*/ 0 h 231"/>
              <a:gd name="T8" fmla="*/ 0 60000 65536"/>
              <a:gd name="T9" fmla="*/ 0 60000 65536"/>
              <a:gd name="T10" fmla="*/ 0 60000 65536"/>
              <a:gd name="T11" fmla="*/ 0 60000 65536"/>
              <a:gd name="T12" fmla="*/ 0 w 583"/>
              <a:gd name="T13" fmla="*/ 0 h 231"/>
              <a:gd name="T14" fmla="*/ 583 w 583"/>
              <a:gd name="T15" fmla="*/ 231 h 23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3" h="231">
                <a:moveTo>
                  <a:pt x="0" y="0"/>
                </a:moveTo>
                <a:lnTo>
                  <a:pt x="0" y="231"/>
                </a:lnTo>
                <a:lnTo>
                  <a:pt x="583" y="231"/>
                </a:lnTo>
                <a:lnTo>
                  <a:pt x="583" y="0"/>
                </a:lnTo>
              </a:path>
            </a:pathLst>
          </a:custGeom>
          <a:noFill/>
          <a:ln w="19050">
            <a:solidFill>
              <a:schemeClr val="tx2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SG"/>
          </a:p>
        </p:txBody>
      </p:sp>
      <p:grpSp>
        <p:nvGrpSpPr>
          <p:cNvPr id="10" name="Group 6"/>
          <p:cNvGrpSpPr>
            <a:grpSpLocks/>
          </p:cNvGrpSpPr>
          <p:nvPr/>
        </p:nvGrpSpPr>
        <p:grpSpPr bwMode="auto">
          <a:xfrm>
            <a:off x="309563" y="1114425"/>
            <a:ext cx="3900487" cy="741363"/>
            <a:chOff x="171" y="702"/>
            <a:chExt cx="2457" cy="467"/>
          </a:xfrm>
        </p:grpSpPr>
        <p:grpSp>
          <p:nvGrpSpPr>
            <p:cNvPr id="11" name="Group 7"/>
            <p:cNvGrpSpPr>
              <a:grpSpLocks/>
            </p:cNvGrpSpPr>
            <p:nvPr/>
          </p:nvGrpSpPr>
          <p:grpSpPr bwMode="auto">
            <a:xfrm>
              <a:off x="226" y="702"/>
              <a:ext cx="2338" cy="212"/>
              <a:chOff x="1042" y="1464"/>
              <a:chExt cx="4415" cy="371"/>
            </a:xfrm>
          </p:grpSpPr>
          <p:sp>
            <p:nvSpPr>
              <p:cNvPr id="33" name="Text Box 8"/>
              <p:cNvSpPr txBox="1">
                <a:spLocks noChangeArrowheads="1"/>
              </p:cNvSpPr>
              <p:nvPr/>
            </p:nvSpPr>
            <p:spPr bwMode="auto">
              <a:xfrm>
                <a:off x="1042" y="1464"/>
                <a:ext cx="353" cy="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>
                    <a:solidFill>
                      <a:schemeClr val="tx2"/>
                    </a:solidFill>
                    <a:ea typeface="ＭＳ Ｐゴシック" pitchFamily="34" charset="-128"/>
                  </a:rPr>
                  <a:t>0</a:t>
                </a:r>
              </a:p>
            </p:txBody>
          </p:sp>
          <p:sp>
            <p:nvSpPr>
              <p:cNvPr id="34" name="Text Box 9"/>
              <p:cNvSpPr txBox="1">
                <a:spLocks noChangeArrowheads="1"/>
              </p:cNvSpPr>
              <p:nvPr/>
            </p:nvSpPr>
            <p:spPr bwMode="auto">
              <a:xfrm>
                <a:off x="1548" y="1464"/>
                <a:ext cx="353" cy="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>
                    <a:solidFill>
                      <a:schemeClr val="tx2"/>
                    </a:solidFill>
                    <a:ea typeface="ＭＳ Ｐゴシック" pitchFamily="34" charset="-128"/>
                  </a:rPr>
                  <a:t>1</a:t>
                </a:r>
              </a:p>
            </p:txBody>
          </p:sp>
          <p:sp>
            <p:nvSpPr>
              <p:cNvPr id="35" name="Text Box 10"/>
              <p:cNvSpPr txBox="1">
                <a:spLocks noChangeArrowheads="1"/>
              </p:cNvSpPr>
              <p:nvPr/>
            </p:nvSpPr>
            <p:spPr bwMode="auto">
              <a:xfrm>
                <a:off x="2058" y="1464"/>
                <a:ext cx="353" cy="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>
                    <a:solidFill>
                      <a:schemeClr val="tx2"/>
                    </a:solidFill>
                    <a:ea typeface="ＭＳ Ｐゴシック" pitchFamily="34" charset="-128"/>
                  </a:rPr>
                  <a:t>2</a:t>
                </a:r>
              </a:p>
            </p:txBody>
          </p:sp>
          <p:sp>
            <p:nvSpPr>
              <p:cNvPr id="36" name="Text Box 11"/>
              <p:cNvSpPr txBox="1">
                <a:spLocks noChangeArrowheads="1"/>
              </p:cNvSpPr>
              <p:nvPr/>
            </p:nvSpPr>
            <p:spPr bwMode="auto">
              <a:xfrm>
                <a:off x="2566" y="1464"/>
                <a:ext cx="353" cy="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>
                    <a:solidFill>
                      <a:schemeClr val="tx2"/>
                    </a:solidFill>
                    <a:ea typeface="ＭＳ Ｐゴシック" pitchFamily="34" charset="-128"/>
                  </a:rPr>
                  <a:t>3</a:t>
                </a:r>
              </a:p>
            </p:txBody>
          </p:sp>
          <p:sp>
            <p:nvSpPr>
              <p:cNvPr id="37" name="Text Box 12"/>
              <p:cNvSpPr txBox="1">
                <a:spLocks noChangeArrowheads="1"/>
              </p:cNvSpPr>
              <p:nvPr/>
            </p:nvSpPr>
            <p:spPr bwMode="auto">
              <a:xfrm>
                <a:off x="3070" y="1464"/>
                <a:ext cx="353" cy="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>
                    <a:solidFill>
                      <a:schemeClr val="tx2"/>
                    </a:solidFill>
                    <a:ea typeface="ＭＳ Ｐゴシック" pitchFamily="34" charset="-128"/>
                  </a:rPr>
                  <a:t>4</a:t>
                </a:r>
              </a:p>
            </p:txBody>
          </p:sp>
          <p:sp>
            <p:nvSpPr>
              <p:cNvPr id="38" name="Text Box 13"/>
              <p:cNvSpPr txBox="1">
                <a:spLocks noChangeArrowheads="1"/>
              </p:cNvSpPr>
              <p:nvPr/>
            </p:nvSpPr>
            <p:spPr bwMode="auto">
              <a:xfrm>
                <a:off x="3582" y="1464"/>
                <a:ext cx="353" cy="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>
                    <a:solidFill>
                      <a:schemeClr val="tx2"/>
                    </a:solidFill>
                    <a:ea typeface="ＭＳ Ｐゴシック" pitchFamily="34" charset="-128"/>
                  </a:rPr>
                  <a:t>5</a:t>
                </a:r>
              </a:p>
            </p:txBody>
          </p:sp>
          <p:sp>
            <p:nvSpPr>
              <p:cNvPr id="39" name="Text Box 14"/>
              <p:cNvSpPr txBox="1">
                <a:spLocks noChangeArrowheads="1"/>
              </p:cNvSpPr>
              <p:nvPr/>
            </p:nvSpPr>
            <p:spPr bwMode="auto">
              <a:xfrm>
                <a:off x="4088" y="1464"/>
                <a:ext cx="353" cy="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>
                    <a:solidFill>
                      <a:schemeClr val="tx2"/>
                    </a:solidFill>
                    <a:ea typeface="ＭＳ Ｐゴシック" pitchFamily="34" charset="-128"/>
                  </a:rPr>
                  <a:t>6</a:t>
                </a:r>
              </a:p>
            </p:txBody>
          </p:sp>
          <p:sp>
            <p:nvSpPr>
              <p:cNvPr id="40" name="Text Box 15"/>
              <p:cNvSpPr txBox="1">
                <a:spLocks noChangeArrowheads="1"/>
              </p:cNvSpPr>
              <p:nvPr/>
            </p:nvSpPr>
            <p:spPr bwMode="auto">
              <a:xfrm>
                <a:off x="4597" y="1464"/>
                <a:ext cx="353" cy="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>
                    <a:solidFill>
                      <a:schemeClr val="tx2"/>
                    </a:solidFill>
                    <a:ea typeface="ＭＳ Ｐゴシック" pitchFamily="34" charset="-128"/>
                  </a:rPr>
                  <a:t>7</a:t>
                </a:r>
              </a:p>
            </p:txBody>
          </p:sp>
          <p:sp>
            <p:nvSpPr>
              <p:cNvPr id="41" name="Text Box 16"/>
              <p:cNvSpPr txBox="1">
                <a:spLocks noChangeArrowheads="1"/>
              </p:cNvSpPr>
              <p:nvPr/>
            </p:nvSpPr>
            <p:spPr bwMode="auto">
              <a:xfrm>
                <a:off x="5104" y="1464"/>
                <a:ext cx="353" cy="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>
                    <a:solidFill>
                      <a:schemeClr val="tx2"/>
                    </a:solidFill>
                    <a:ea typeface="ＭＳ Ｐゴシック" pitchFamily="34" charset="-128"/>
                  </a:rPr>
                  <a:t>8</a:t>
                </a:r>
              </a:p>
            </p:txBody>
          </p:sp>
        </p:grpSp>
        <p:grpSp>
          <p:nvGrpSpPr>
            <p:cNvPr id="13" name="Group 17"/>
            <p:cNvGrpSpPr>
              <a:grpSpLocks/>
            </p:cNvGrpSpPr>
            <p:nvPr/>
          </p:nvGrpSpPr>
          <p:grpSpPr bwMode="auto">
            <a:xfrm>
              <a:off x="171" y="916"/>
              <a:ext cx="2457" cy="253"/>
              <a:chOff x="135" y="916"/>
              <a:chExt cx="2457" cy="253"/>
            </a:xfrm>
          </p:grpSpPr>
          <p:sp>
            <p:nvSpPr>
              <p:cNvPr id="14" name="Rectangle 18"/>
              <p:cNvSpPr>
                <a:spLocks noChangeArrowheads="1"/>
              </p:cNvSpPr>
              <p:nvPr/>
            </p:nvSpPr>
            <p:spPr bwMode="auto">
              <a:xfrm>
                <a:off x="135" y="917"/>
                <a:ext cx="2433" cy="25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SG" sz="2400">
                  <a:latin typeface="Times New Roman" pitchFamily="18" charset="0"/>
                </a:endParaRPr>
              </a:p>
            </p:txBody>
          </p:sp>
          <p:sp>
            <p:nvSpPr>
              <p:cNvPr id="15" name="Line 19"/>
              <p:cNvSpPr>
                <a:spLocks noChangeShapeType="1"/>
              </p:cNvSpPr>
              <p:nvPr/>
            </p:nvSpPr>
            <p:spPr bwMode="auto">
              <a:xfrm>
                <a:off x="404" y="916"/>
                <a:ext cx="0" cy="2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SG"/>
              </a:p>
            </p:txBody>
          </p:sp>
          <p:sp>
            <p:nvSpPr>
              <p:cNvPr id="16" name="Line 20"/>
              <p:cNvSpPr>
                <a:spLocks noChangeShapeType="1"/>
              </p:cNvSpPr>
              <p:nvPr/>
            </p:nvSpPr>
            <p:spPr bwMode="auto">
              <a:xfrm>
                <a:off x="677" y="917"/>
                <a:ext cx="0" cy="2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SG"/>
              </a:p>
            </p:txBody>
          </p:sp>
          <p:sp>
            <p:nvSpPr>
              <p:cNvPr id="17" name="Line 21"/>
              <p:cNvSpPr>
                <a:spLocks noChangeShapeType="1"/>
              </p:cNvSpPr>
              <p:nvPr/>
            </p:nvSpPr>
            <p:spPr bwMode="auto">
              <a:xfrm>
                <a:off x="950" y="917"/>
                <a:ext cx="0" cy="2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SG"/>
              </a:p>
            </p:txBody>
          </p:sp>
          <p:sp>
            <p:nvSpPr>
              <p:cNvPr id="18" name="Line 22"/>
              <p:cNvSpPr>
                <a:spLocks noChangeShapeType="1"/>
              </p:cNvSpPr>
              <p:nvPr/>
            </p:nvSpPr>
            <p:spPr bwMode="auto">
              <a:xfrm>
                <a:off x="1223" y="917"/>
                <a:ext cx="0" cy="2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SG"/>
              </a:p>
            </p:txBody>
          </p:sp>
          <p:sp>
            <p:nvSpPr>
              <p:cNvPr id="19" name="Line 23"/>
              <p:cNvSpPr>
                <a:spLocks noChangeShapeType="1"/>
              </p:cNvSpPr>
              <p:nvPr/>
            </p:nvSpPr>
            <p:spPr bwMode="auto">
              <a:xfrm>
                <a:off x="1496" y="917"/>
                <a:ext cx="0" cy="2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SG"/>
              </a:p>
            </p:txBody>
          </p:sp>
          <p:sp>
            <p:nvSpPr>
              <p:cNvPr id="20" name="Line 24"/>
              <p:cNvSpPr>
                <a:spLocks noChangeShapeType="1"/>
              </p:cNvSpPr>
              <p:nvPr/>
            </p:nvSpPr>
            <p:spPr bwMode="auto">
              <a:xfrm>
                <a:off x="1769" y="917"/>
                <a:ext cx="0" cy="2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SG"/>
              </a:p>
            </p:txBody>
          </p:sp>
          <p:sp>
            <p:nvSpPr>
              <p:cNvPr id="21" name="Line 25"/>
              <p:cNvSpPr>
                <a:spLocks noChangeShapeType="1"/>
              </p:cNvSpPr>
              <p:nvPr/>
            </p:nvSpPr>
            <p:spPr bwMode="auto">
              <a:xfrm>
                <a:off x="2042" y="918"/>
                <a:ext cx="0" cy="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SG"/>
              </a:p>
            </p:txBody>
          </p:sp>
          <p:sp>
            <p:nvSpPr>
              <p:cNvPr id="22" name="Line 26"/>
              <p:cNvSpPr>
                <a:spLocks noChangeShapeType="1"/>
              </p:cNvSpPr>
              <p:nvPr/>
            </p:nvSpPr>
            <p:spPr bwMode="auto">
              <a:xfrm>
                <a:off x="2314" y="918"/>
                <a:ext cx="0" cy="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SG"/>
              </a:p>
            </p:txBody>
          </p:sp>
          <p:grpSp>
            <p:nvGrpSpPr>
              <p:cNvPr id="23" name="Group 27"/>
              <p:cNvGrpSpPr>
                <a:grpSpLocks/>
              </p:cNvGrpSpPr>
              <p:nvPr/>
            </p:nvGrpSpPr>
            <p:grpSpPr bwMode="auto">
              <a:xfrm>
                <a:off x="142" y="947"/>
                <a:ext cx="2450" cy="213"/>
                <a:chOff x="142" y="947"/>
                <a:chExt cx="2450" cy="213"/>
              </a:xfrm>
            </p:grpSpPr>
            <p:sp>
              <p:nvSpPr>
                <p:cNvPr id="24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142" y="947"/>
                  <a:ext cx="270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1600" b="1">
                      <a:latin typeface="Courier New" pitchFamily="49" charset="0"/>
                      <a:ea typeface="ＭＳ Ｐゴシック" pitchFamily="34" charset="-128"/>
                    </a:rPr>
                    <a:t>23</a:t>
                  </a:r>
                </a:p>
              </p:txBody>
            </p:sp>
            <p:sp>
              <p:nvSpPr>
                <p:cNvPr id="25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417" y="947"/>
                  <a:ext cx="269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1600" b="1">
                      <a:latin typeface="Courier New" pitchFamily="49" charset="0"/>
                      <a:ea typeface="ＭＳ Ｐゴシック" pitchFamily="34" charset="-128"/>
                    </a:rPr>
                    <a:t>17</a:t>
                  </a:r>
                </a:p>
              </p:txBody>
            </p:sp>
            <p:sp>
              <p:nvSpPr>
                <p:cNvPr id="26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745" y="947"/>
                  <a:ext cx="193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1600" b="1">
                      <a:latin typeface="Courier New" pitchFamily="49" charset="0"/>
                      <a:ea typeface="ＭＳ Ｐゴシック" pitchFamily="34" charset="-128"/>
                    </a:rPr>
                    <a:t>5</a:t>
                  </a:r>
                </a:p>
              </p:txBody>
            </p:sp>
            <p:sp>
              <p:nvSpPr>
                <p:cNvPr id="27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955" y="947"/>
                  <a:ext cx="270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1600" b="1">
                      <a:latin typeface="Courier New" pitchFamily="49" charset="0"/>
                      <a:ea typeface="ＭＳ Ｐゴシック" pitchFamily="34" charset="-128"/>
                    </a:rPr>
                    <a:t>90</a:t>
                  </a:r>
                </a:p>
              </p:txBody>
            </p:sp>
            <p:sp>
              <p:nvSpPr>
                <p:cNvPr id="28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1229" y="947"/>
                  <a:ext cx="270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1600" b="1">
                      <a:latin typeface="Courier New" pitchFamily="49" charset="0"/>
                      <a:ea typeface="ＭＳ Ｐゴシック" pitchFamily="34" charset="-128"/>
                    </a:rPr>
                    <a:t>12</a:t>
                  </a:r>
                </a:p>
              </p:txBody>
            </p:sp>
            <p:sp>
              <p:nvSpPr>
                <p:cNvPr id="29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1502" y="947"/>
                  <a:ext cx="270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1600" b="1">
                      <a:latin typeface="Courier New" pitchFamily="49" charset="0"/>
                      <a:ea typeface="ＭＳ Ｐゴシック" pitchFamily="34" charset="-128"/>
                    </a:rPr>
                    <a:t>44</a:t>
                  </a:r>
                </a:p>
              </p:txBody>
            </p:sp>
            <p:sp>
              <p:nvSpPr>
                <p:cNvPr id="30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1778" y="947"/>
                  <a:ext cx="269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1600" b="1">
                      <a:latin typeface="Courier New" pitchFamily="49" charset="0"/>
                      <a:ea typeface="ＭＳ Ｐゴシック" pitchFamily="34" charset="-128"/>
                    </a:rPr>
                    <a:t>38</a:t>
                  </a:r>
                </a:p>
              </p:txBody>
            </p:sp>
            <p:sp>
              <p:nvSpPr>
                <p:cNvPr id="31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2049" y="947"/>
                  <a:ext cx="270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1600" b="1">
                      <a:latin typeface="Courier New" pitchFamily="49" charset="0"/>
                      <a:ea typeface="ＭＳ Ｐゴシック" pitchFamily="34" charset="-128"/>
                    </a:rPr>
                    <a:t>84</a:t>
                  </a:r>
                </a:p>
              </p:txBody>
            </p:sp>
            <p:sp>
              <p:nvSpPr>
                <p:cNvPr id="32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2323" y="947"/>
                  <a:ext cx="269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1600" b="1">
                      <a:latin typeface="Courier New" pitchFamily="49" charset="0"/>
                      <a:ea typeface="ＭＳ Ｐゴシック" pitchFamily="34" charset="-128"/>
                    </a:rPr>
                    <a:t>77</a:t>
                  </a:r>
                </a:p>
              </p:txBody>
            </p:sp>
          </p:grpSp>
        </p:grpSp>
      </p:grpSp>
      <p:grpSp>
        <p:nvGrpSpPr>
          <p:cNvPr id="42" name="Group 37"/>
          <p:cNvGrpSpPr>
            <a:grpSpLocks/>
          </p:cNvGrpSpPr>
          <p:nvPr/>
        </p:nvGrpSpPr>
        <p:grpSpPr bwMode="auto">
          <a:xfrm>
            <a:off x="309563" y="2593975"/>
            <a:ext cx="3900487" cy="401638"/>
            <a:chOff x="135" y="916"/>
            <a:chExt cx="2457" cy="253"/>
          </a:xfrm>
        </p:grpSpPr>
        <p:sp>
          <p:nvSpPr>
            <p:cNvPr id="43" name="Rectangle 38"/>
            <p:cNvSpPr>
              <a:spLocks noChangeArrowheads="1"/>
            </p:cNvSpPr>
            <p:nvPr/>
          </p:nvSpPr>
          <p:spPr bwMode="auto">
            <a:xfrm>
              <a:off x="135" y="917"/>
              <a:ext cx="2433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SG" sz="2400">
                <a:latin typeface="Times New Roman" pitchFamily="18" charset="0"/>
              </a:endParaRPr>
            </a:p>
          </p:txBody>
        </p:sp>
        <p:sp>
          <p:nvSpPr>
            <p:cNvPr id="44" name="Line 39"/>
            <p:cNvSpPr>
              <a:spLocks noChangeShapeType="1"/>
            </p:cNvSpPr>
            <p:nvPr/>
          </p:nvSpPr>
          <p:spPr bwMode="auto">
            <a:xfrm>
              <a:off x="404" y="916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45" name="Line 40"/>
            <p:cNvSpPr>
              <a:spLocks noChangeShapeType="1"/>
            </p:cNvSpPr>
            <p:nvPr/>
          </p:nvSpPr>
          <p:spPr bwMode="auto">
            <a:xfrm>
              <a:off x="677" y="917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46" name="Line 41"/>
            <p:cNvSpPr>
              <a:spLocks noChangeShapeType="1"/>
            </p:cNvSpPr>
            <p:nvPr/>
          </p:nvSpPr>
          <p:spPr bwMode="auto">
            <a:xfrm>
              <a:off x="950" y="917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47" name="Line 42"/>
            <p:cNvSpPr>
              <a:spLocks noChangeShapeType="1"/>
            </p:cNvSpPr>
            <p:nvPr/>
          </p:nvSpPr>
          <p:spPr bwMode="auto">
            <a:xfrm>
              <a:off x="1223" y="917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48" name="Line 43"/>
            <p:cNvSpPr>
              <a:spLocks noChangeShapeType="1"/>
            </p:cNvSpPr>
            <p:nvPr/>
          </p:nvSpPr>
          <p:spPr bwMode="auto">
            <a:xfrm>
              <a:off x="1496" y="917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49" name="Line 44"/>
            <p:cNvSpPr>
              <a:spLocks noChangeShapeType="1"/>
            </p:cNvSpPr>
            <p:nvPr/>
          </p:nvSpPr>
          <p:spPr bwMode="auto">
            <a:xfrm>
              <a:off x="1769" y="917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50" name="Line 45"/>
            <p:cNvSpPr>
              <a:spLocks noChangeShapeType="1"/>
            </p:cNvSpPr>
            <p:nvPr/>
          </p:nvSpPr>
          <p:spPr bwMode="auto">
            <a:xfrm>
              <a:off x="2042" y="918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51" name="Line 46"/>
            <p:cNvSpPr>
              <a:spLocks noChangeShapeType="1"/>
            </p:cNvSpPr>
            <p:nvPr/>
          </p:nvSpPr>
          <p:spPr bwMode="auto">
            <a:xfrm>
              <a:off x="2314" y="918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grpSp>
          <p:nvGrpSpPr>
            <p:cNvPr id="52" name="Group 47"/>
            <p:cNvGrpSpPr>
              <a:grpSpLocks/>
            </p:cNvGrpSpPr>
            <p:nvPr/>
          </p:nvGrpSpPr>
          <p:grpSpPr bwMode="auto">
            <a:xfrm>
              <a:off x="142" y="947"/>
              <a:ext cx="2450" cy="213"/>
              <a:chOff x="142" y="947"/>
              <a:chExt cx="2450" cy="213"/>
            </a:xfrm>
          </p:grpSpPr>
          <p:sp>
            <p:nvSpPr>
              <p:cNvPr id="53" name="Text Box 48"/>
              <p:cNvSpPr txBox="1">
                <a:spLocks noChangeArrowheads="1"/>
              </p:cNvSpPr>
              <p:nvPr/>
            </p:nvSpPr>
            <p:spPr bwMode="auto">
              <a:xfrm>
                <a:off x="142" y="947"/>
                <a:ext cx="27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 b="1">
                    <a:latin typeface="Courier New" pitchFamily="49" charset="0"/>
                    <a:ea typeface="ＭＳ Ｐゴシック" pitchFamily="34" charset="-128"/>
                  </a:rPr>
                  <a:t>17</a:t>
                </a:r>
              </a:p>
            </p:txBody>
          </p:sp>
          <p:sp>
            <p:nvSpPr>
              <p:cNvPr id="54" name="Text Box 49"/>
              <p:cNvSpPr txBox="1">
                <a:spLocks noChangeArrowheads="1"/>
              </p:cNvSpPr>
              <p:nvPr/>
            </p:nvSpPr>
            <p:spPr bwMode="auto">
              <a:xfrm>
                <a:off x="417" y="947"/>
                <a:ext cx="27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 b="1">
                    <a:latin typeface="Courier New" pitchFamily="49" charset="0"/>
                    <a:ea typeface="ＭＳ Ｐゴシック" pitchFamily="34" charset="-128"/>
                  </a:rPr>
                  <a:t>23</a:t>
                </a:r>
              </a:p>
            </p:txBody>
          </p:sp>
          <p:sp>
            <p:nvSpPr>
              <p:cNvPr id="55" name="Text Box 50"/>
              <p:cNvSpPr txBox="1">
                <a:spLocks noChangeArrowheads="1"/>
              </p:cNvSpPr>
              <p:nvPr/>
            </p:nvSpPr>
            <p:spPr bwMode="auto">
              <a:xfrm>
                <a:off x="745" y="947"/>
                <a:ext cx="193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 b="1">
                    <a:latin typeface="Courier New" pitchFamily="49" charset="0"/>
                    <a:ea typeface="ＭＳ Ｐゴシック" pitchFamily="34" charset="-128"/>
                  </a:rPr>
                  <a:t>5</a:t>
                </a:r>
              </a:p>
            </p:txBody>
          </p:sp>
          <p:sp>
            <p:nvSpPr>
              <p:cNvPr id="56" name="Text Box 51"/>
              <p:cNvSpPr txBox="1">
                <a:spLocks noChangeArrowheads="1"/>
              </p:cNvSpPr>
              <p:nvPr/>
            </p:nvSpPr>
            <p:spPr bwMode="auto">
              <a:xfrm>
                <a:off x="955" y="947"/>
                <a:ext cx="270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 b="1">
                    <a:latin typeface="Courier New" pitchFamily="49" charset="0"/>
                    <a:ea typeface="ＭＳ Ｐゴシック" pitchFamily="34" charset="-128"/>
                  </a:rPr>
                  <a:t>90</a:t>
                </a:r>
              </a:p>
            </p:txBody>
          </p:sp>
          <p:sp>
            <p:nvSpPr>
              <p:cNvPr id="57" name="Text Box 52"/>
              <p:cNvSpPr txBox="1">
                <a:spLocks noChangeArrowheads="1"/>
              </p:cNvSpPr>
              <p:nvPr/>
            </p:nvSpPr>
            <p:spPr bwMode="auto">
              <a:xfrm>
                <a:off x="1229" y="947"/>
                <a:ext cx="270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 b="1">
                    <a:latin typeface="Courier New" pitchFamily="49" charset="0"/>
                    <a:ea typeface="ＭＳ Ｐゴシック" pitchFamily="34" charset="-128"/>
                  </a:rPr>
                  <a:t>12</a:t>
                </a:r>
              </a:p>
            </p:txBody>
          </p:sp>
          <p:sp>
            <p:nvSpPr>
              <p:cNvPr id="58" name="Text Box 53"/>
              <p:cNvSpPr txBox="1">
                <a:spLocks noChangeArrowheads="1"/>
              </p:cNvSpPr>
              <p:nvPr/>
            </p:nvSpPr>
            <p:spPr bwMode="auto">
              <a:xfrm>
                <a:off x="1502" y="947"/>
                <a:ext cx="270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 b="1">
                    <a:latin typeface="Courier New" pitchFamily="49" charset="0"/>
                    <a:ea typeface="ＭＳ Ｐゴシック" pitchFamily="34" charset="-128"/>
                  </a:rPr>
                  <a:t>44</a:t>
                </a:r>
              </a:p>
            </p:txBody>
          </p:sp>
          <p:sp>
            <p:nvSpPr>
              <p:cNvPr id="59" name="Text Box 54"/>
              <p:cNvSpPr txBox="1">
                <a:spLocks noChangeArrowheads="1"/>
              </p:cNvSpPr>
              <p:nvPr/>
            </p:nvSpPr>
            <p:spPr bwMode="auto">
              <a:xfrm>
                <a:off x="1778" y="947"/>
                <a:ext cx="26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 b="1">
                    <a:latin typeface="Courier New" pitchFamily="49" charset="0"/>
                    <a:ea typeface="ＭＳ Ｐゴシック" pitchFamily="34" charset="-128"/>
                  </a:rPr>
                  <a:t>38</a:t>
                </a:r>
              </a:p>
            </p:txBody>
          </p:sp>
          <p:sp>
            <p:nvSpPr>
              <p:cNvPr id="60" name="Text Box 55"/>
              <p:cNvSpPr txBox="1">
                <a:spLocks noChangeArrowheads="1"/>
              </p:cNvSpPr>
              <p:nvPr/>
            </p:nvSpPr>
            <p:spPr bwMode="auto">
              <a:xfrm>
                <a:off x="2049" y="947"/>
                <a:ext cx="270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 b="1">
                    <a:latin typeface="Courier New" pitchFamily="49" charset="0"/>
                    <a:ea typeface="ＭＳ Ｐゴシック" pitchFamily="34" charset="-128"/>
                  </a:rPr>
                  <a:t>84</a:t>
                </a:r>
              </a:p>
            </p:txBody>
          </p:sp>
          <p:sp>
            <p:nvSpPr>
              <p:cNvPr id="61" name="Text Box 56"/>
              <p:cNvSpPr txBox="1">
                <a:spLocks noChangeArrowheads="1"/>
              </p:cNvSpPr>
              <p:nvPr/>
            </p:nvSpPr>
            <p:spPr bwMode="auto">
              <a:xfrm>
                <a:off x="2323" y="947"/>
                <a:ext cx="26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 b="1">
                    <a:latin typeface="Courier New" pitchFamily="49" charset="0"/>
                    <a:ea typeface="ＭＳ Ｐゴシック" pitchFamily="34" charset="-128"/>
                  </a:rPr>
                  <a:t>77</a:t>
                </a:r>
              </a:p>
            </p:txBody>
          </p:sp>
        </p:grpSp>
      </p:grpSp>
      <p:grpSp>
        <p:nvGrpSpPr>
          <p:cNvPr id="62" name="Group 57"/>
          <p:cNvGrpSpPr>
            <a:grpSpLocks/>
          </p:cNvGrpSpPr>
          <p:nvPr/>
        </p:nvGrpSpPr>
        <p:grpSpPr bwMode="auto">
          <a:xfrm>
            <a:off x="309563" y="3700463"/>
            <a:ext cx="3900487" cy="401637"/>
            <a:chOff x="219" y="2024"/>
            <a:chExt cx="2457" cy="253"/>
          </a:xfrm>
        </p:grpSpPr>
        <p:sp>
          <p:nvSpPr>
            <p:cNvPr id="63" name="Rectangle 58"/>
            <p:cNvSpPr>
              <a:spLocks noChangeArrowheads="1"/>
            </p:cNvSpPr>
            <p:nvPr/>
          </p:nvSpPr>
          <p:spPr bwMode="auto">
            <a:xfrm>
              <a:off x="219" y="2025"/>
              <a:ext cx="2433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SG" sz="2400">
                <a:latin typeface="Times New Roman" pitchFamily="18" charset="0"/>
              </a:endParaRPr>
            </a:p>
          </p:txBody>
        </p:sp>
        <p:sp>
          <p:nvSpPr>
            <p:cNvPr id="64" name="Line 59"/>
            <p:cNvSpPr>
              <a:spLocks noChangeShapeType="1"/>
            </p:cNvSpPr>
            <p:nvPr/>
          </p:nvSpPr>
          <p:spPr bwMode="auto">
            <a:xfrm>
              <a:off x="488" y="2024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65" name="Line 60"/>
            <p:cNvSpPr>
              <a:spLocks noChangeShapeType="1"/>
            </p:cNvSpPr>
            <p:nvPr/>
          </p:nvSpPr>
          <p:spPr bwMode="auto">
            <a:xfrm>
              <a:off x="761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66" name="Line 61"/>
            <p:cNvSpPr>
              <a:spLocks noChangeShapeType="1"/>
            </p:cNvSpPr>
            <p:nvPr/>
          </p:nvSpPr>
          <p:spPr bwMode="auto">
            <a:xfrm>
              <a:off x="1034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67" name="Line 62"/>
            <p:cNvSpPr>
              <a:spLocks noChangeShapeType="1"/>
            </p:cNvSpPr>
            <p:nvPr/>
          </p:nvSpPr>
          <p:spPr bwMode="auto">
            <a:xfrm>
              <a:off x="1307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68" name="Line 63"/>
            <p:cNvSpPr>
              <a:spLocks noChangeShapeType="1"/>
            </p:cNvSpPr>
            <p:nvPr/>
          </p:nvSpPr>
          <p:spPr bwMode="auto">
            <a:xfrm>
              <a:off x="1580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69" name="Line 64"/>
            <p:cNvSpPr>
              <a:spLocks noChangeShapeType="1"/>
            </p:cNvSpPr>
            <p:nvPr/>
          </p:nvSpPr>
          <p:spPr bwMode="auto">
            <a:xfrm>
              <a:off x="1853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70" name="Line 65"/>
            <p:cNvSpPr>
              <a:spLocks noChangeShapeType="1"/>
            </p:cNvSpPr>
            <p:nvPr/>
          </p:nvSpPr>
          <p:spPr bwMode="auto">
            <a:xfrm>
              <a:off x="2126" y="202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71" name="Line 66"/>
            <p:cNvSpPr>
              <a:spLocks noChangeShapeType="1"/>
            </p:cNvSpPr>
            <p:nvPr/>
          </p:nvSpPr>
          <p:spPr bwMode="auto">
            <a:xfrm>
              <a:off x="2398" y="202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72" name="Text Box 67"/>
            <p:cNvSpPr txBox="1">
              <a:spLocks noChangeArrowheads="1"/>
            </p:cNvSpPr>
            <p:nvPr/>
          </p:nvSpPr>
          <p:spPr bwMode="auto">
            <a:xfrm>
              <a:off x="226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17</a:t>
              </a:r>
            </a:p>
          </p:txBody>
        </p:sp>
        <p:sp>
          <p:nvSpPr>
            <p:cNvPr id="73" name="Text Box 68"/>
            <p:cNvSpPr txBox="1">
              <a:spLocks noChangeArrowheads="1"/>
            </p:cNvSpPr>
            <p:nvPr/>
          </p:nvSpPr>
          <p:spPr bwMode="auto">
            <a:xfrm>
              <a:off x="501" y="2055"/>
              <a:ext cx="1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5</a:t>
              </a:r>
            </a:p>
          </p:txBody>
        </p:sp>
        <p:sp>
          <p:nvSpPr>
            <p:cNvPr id="74" name="Text Box 69"/>
            <p:cNvSpPr txBox="1">
              <a:spLocks noChangeArrowheads="1"/>
            </p:cNvSpPr>
            <p:nvPr/>
          </p:nvSpPr>
          <p:spPr bwMode="auto">
            <a:xfrm>
              <a:off x="781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23</a:t>
              </a:r>
            </a:p>
          </p:txBody>
        </p:sp>
        <p:sp>
          <p:nvSpPr>
            <p:cNvPr id="75" name="Text Box 70"/>
            <p:cNvSpPr txBox="1">
              <a:spLocks noChangeArrowheads="1"/>
            </p:cNvSpPr>
            <p:nvPr/>
          </p:nvSpPr>
          <p:spPr bwMode="auto">
            <a:xfrm>
              <a:off x="1039" y="2055"/>
              <a:ext cx="27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90</a:t>
              </a:r>
            </a:p>
          </p:txBody>
        </p:sp>
        <p:sp>
          <p:nvSpPr>
            <p:cNvPr id="76" name="Text Box 71"/>
            <p:cNvSpPr txBox="1">
              <a:spLocks noChangeArrowheads="1"/>
            </p:cNvSpPr>
            <p:nvPr/>
          </p:nvSpPr>
          <p:spPr bwMode="auto">
            <a:xfrm>
              <a:off x="1313" y="2055"/>
              <a:ext cx="27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12</a:t>
              </a:r>
            </a:p>
          </p:txBody>
        </p:sp>
        <p:sp>
          <p:nvSpPr>
            <p:cNvPr id="77" name="Text Box 72"/>
            <p:cNvSpPr txBox="1">
              <a:spLocks noChangeArrowheads="1"/>
            </p:cNvSpPr>
            <p:nvPr/>
          </p:nvSpPr>
          <p:spPr bwMode="auto">
            <a:xfrm>
              <a:off x="1586" y="2055"/>
              <a:ext cx="27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44</a:t>
              </a:r>
            </a:p>
          </p:txBody>
        </p:sp>
        <p:sp>
          <p:nvSpPr>
            <p:cNvPr id="78" name="Text Box 73"/>
            <p:cNvSpPr txBox="1">
              <a:spLocks noChangeArrowheads="1"/>
            </p:cNvSpPr>
            <p:nvPr/>
          </p:nvSpPr>
          <p:spPr bwMode="auto">
            <a:xfrm>
              <a:off x="1862" y="2055"/>
              <a:ext cx="26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38</a:t>
              </a:r>
            </a:p>
          </p:txBody>
        </p:sp>
        <p:sp>
          <p:nvSpPr>
            <p:cNvPr id="79" name="Text Box 74"/>
            <p:cNvSpPr txBox="1">
              <a:spLocks noChangeArrowheads="1"/>
            </p:cNvSpPr>
            <p:nvPr/>
          </p:nvSpPr>
          <p:spPr bwMode="auto">
            <a:xfrm>
              <a:off x="2133" y="2055"/>
              <a:ext cx="27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84</a:t>
              </a:r>
            </a:p>
          </p:txBody>
        </p:sp>
        <p:sp>
          <p:nvSpPr>
            <p:cNvPr id="80" name="Text Box 75"/>
            <p:cNvSpPr txBox="1">
              <a:spLocks noChangeArrowheads="1"/>
            </p:cNvSpPr>
            <p:nvPr/>
          </p:nvSpPr>
          <p:spPr bwMode="auto">
            <a:xfrm>
              <a:off x="2407" y="2055"/>
              <a:ext cx="26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77</a:t>
              </a:r>
            </a:p>
          </p:txBody>
        </p:sp>
      </p:grpSp>
      <p:grpSp>
        <p:nvGrpSpPr>
          <p:cNvPr id="81" name="Group 76"/>
          <p:cNvGrpSpPr>
            <a:grpSpLocks/>
          </p:cNvGrpSpPr>
          <p:nvPr/>
        </p:nvGrpSpPr>
        <p:grpSpPr bwMode="auto">
          <a:xfrm>
            <a:off x="309563" y="4908550"/>
            <a:ext cx="3900487" cy="401638"/>
            <a:chOff x="219" y="2024"/>
            <a:chExt cx="2457" cy="253"/>
          </a:xfrm>
        </p:grpSpPr>
        <p:sp>
          <p:nvSpPr>
            <p:cNvPr id="82" name="Rectangle 77"/>
            <p:cNvSpPr>
              <a:spLocks noChangeArrowheads="1"/>
            </p:cNvSpPr>
            <p:nvPr/>
          </p:nvSpPr>
          <p:spPr bwMode="auto">
            <a:xfrm>
              <a:off x="219" y="2025"/>
              <a:ext cx="2433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SG" sz="2400">
                <a:latin typeface="Times New Roman" pitchFamily="18" charset="0"/>
              </a:endParaRPr>
            </a:p>
          </p:txBody>
        </p:sp>
        <p:sp>
          <p:nvSpPr>
            <p:cNvPr id="83" name="Line 78"/>
            <p:cNvSpPr>
              <a:spLocks noChangeShapeType="1"/>
            </p:cNvSpPr>
            <p:nvPr/>
          </p:nvSpPr>
          <p:spPr bwMode="auto">
            <a:xfrm>
              <a:off x="488" y="2024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84" name="Line 79"/>
            <p:cNvSpPr>
              <a:spLocks noChangeShapeType="1"/>
            </p:cNvSpPr>
            <p:nvPr/>
          </p:nvSpPr>
          <p:spPr bwMode="auto">
            <a:xfrm>
              <a:off x="761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85" name="Line 80"/>
            <p:cNvSpPr>
              <a:spLocks noChangeShapeType="1"/>
            </p:cNvSpPr>
            <p:nvPr/>
          </p:nvSpPr>
          <p:spPr bwMode="auto">
            <a:xfrm>
              <a:off x="1034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86" name="Line 81"/>
            <p:cNvSpPr>
              <a:spLocks noChangeShapeType="1"/>
            </p:cNvSpPr>
            <p:nvPr/>
          </p:nvSpPr>
          <p:spPr bwMode="auto">
            <a:xfrm>
              <a:off x="1307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87" name="Line 82"/>
            <p:cNvSpPr>
              <a:spLocks noChangeShapeType="1"/>
            </p:cNvSpPr>
            <p:nvPr/>
          </p:nvSpPr>
          <p:spPr bwMode="auto">
            <a:xfrm>
              <a:off x="1580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88" name="Line 83"/>
            <p:cNvSpPr>
              <a:spLocks noChangeShapeType="1"/>
            </p:cNvSpPr>
            <p:nvPr/>
          </p:nvSpPr>
          <p:spPr bwMode="auto">
            <a:xfrm>
              <a:off x="1853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89" name="Line 84"/>
            <p:cNvSpPr>
              <a:spLocks noChangeShapeType="1"/>
            </p:cNvSpPr>
            <p:nvPr/>
          </p:nvSpPr>
          <p:spPr bwMode="auto">
            <a:xfrm>
              <a:off x="2126" y="202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90" name="Line 85"/>
            <p:cNvSpPr>
              <a:spLocks noChangeShapeType="1"/>
            </p:cNvSpPr>
            <p:nvPr/>
          </p:nvSpPr>
          <p:spPr bwMode="auto">
            <a:xfrm>
              <a:off x="2398" y="202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91" name="Text Box 86"/>
            <p:cNvSpPr txBox="1">
              <a:spLocks noChangeArrowheads="1"/>
            </p:cNvSpPr>
            <p:nvPr/>
          </p:nvSpPr>
          <p:spPr bwMode="auto">
            <a:xfrm>
              <a:off x="226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17</a:t>
              </a:r>
            </a:p>
          </p:txBody>
        </p:sp>
        <p:sp>
          <p:nvSpPr>
            <p:cNvPr id="92" name="Text Box 87"/>
            <p:cNvSpPr txBox="1">
              <a:spLocks noChangeArrowheads="1"/>
            </p:cNvSpPr>
            <p:nvPr/>
          </p:nvSpPr>
          <p:spPr bwMode="auto">
            <a:xfrm>
              <a:off x="501" y="2055"/>
              <a:ext cx="1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5</a:t>
              </a:r>
            </a:p>
          </p:txBody>
        </p:sp>
        <p:sp>
          <p:nvSpPr>
            <p:cNvPr id="93" name="Text Box 88"/>
            <p:cNvSpPr txBox="1">
              <a:spLocks noChangeArrowheads="1"/>
            </p:cNvSpPr>
            <p:nvPr/>
          </p:nvSpPr>
          <p:spPr bwMode="auto">
            <a:xfrm>
              <a:off x="781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23</a:t>
              </a:r>
            </a:p>
          </p:txBody>
        </p:sp>
        <p:sp>
          <p:nvSpPr>
            <p:cNvPr id="94" name="Text Box 89"/>
            <p:cNvSpPr txBox="1">
              <a:spLocks noChangeArrowheads="1"/>
            </p:cNvSpPr>
            <p:nvPr/>
          </p:nvSpPr>
          <p:spPr bwMode="auto">
            <a:xfrm>
              <a:off x="1039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12</a:t>
              </a:r>
            </a:p>
          </p:txBody>
        </p:sp>
        <p:sp>
          <p:nvSpPr>
            <p:cNvPr id="95" name="Text Box 90"/>
            <p:cNvSpPr txBox="1">
              <a:spLocks noChangeArrowheads="1"/>
            </p:cNvSpPr>
            <p:nvPr/>
          </p:nvSpPr>
          <p:spPr bwMode="auto">
            <a:xfrm>
              <a:off x="1313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90</a:t>
              </a:r>
            </a:p>
          </p:txBody>
        </p:sp>
        <p:sp>
          <p:nvSpPr>
            <p:cNvPr id="96" name="Text Box 91"/>
            <p:cNvSpPr txBox="1">
              <a:spLocks noChangeArrowheads="1"/>
            </p:cNvSpPr>
            <p:nvPr/>
          </p:nvSpPr>
          <p:spPr bwMode="auto">
            <a:xfrm>
              <a:off x="1586" y="2055"/>
              <a:ext cx="27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44</a:t>
              </a:r>
            </a:p>
          </p:txBody>
        </p:sp>
        <p:sp>
          <p:nvSpPr>
            <p:cNvPr id="97" name="Text Box 92"/>
            <p:cNvSpPr txBox="1">
              <a:spLocks noChangeArrowheads="1"/>
            </p:cNvSpPr>
            <p:nvPr/>
          </p:nvSpPr>
          <p:spPr bwMode="auto">
            <a:xfrm>
              <a:off x="1862" y="2055"/>
              <a:ext cx="26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38</a:t>
              </a:r>
            </a:p>
          </p:txBody>
        </p:sp>
        <p:sp>
          <p:nvSpPr>
            <p:cNvPr id="98" name="Text Box 93"/>
            <p:cNvSpPr txBox="1">
              <a:spLocks noChangeArrowheads="1"/>
            </p:cNvSpPr>
            <p:nvPr/>
          </p:nvSpPr>
          <p:spPr bwMode="auto">
            <a:xfrm>
              <a:off x="2133" y="2055"/>
              <a:ext cx="27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84</a:t>
              </a:r>
            </a:p>
          </p:txBody>
        </p:sp>
        <p:sp>
          <p:nvSpPr>
            <p:cNvPr id="99" name="Text Box 94"/>
            <p:cNvSpPr txBox="1">
              <a:spLocks noChangeArrowheads="1"/>
            </p:cNvSpPr>
            <p:nvPr/>
          </p:nvSpPr>
          <p:spPr bwMode="auto">
            <a:xfrm>
              <a:off x="2407" y="2055"/>
              <a:ext cx="26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77</a:t>
              </a:r>
            </a:p>
          </p:txBody>
        </p:sp>
      </p:grpSp>
      <p:grpSp>
        <p:nvGrpSpPr>
          <p:cNvPr id="100" name="Group 95"/>
          <p:cNvGrpSpPr>
            <a:grpSpLocks/>
          </p:cNvGrpSpPr>
          <p:nvPr/>
        </p:nvGrpSpPr>
        <p:grpSpPr bwMode="auto">
          <a:xfrm>
            <a:off x="4929188" y="1485900"/>
            <a:ext cx="3900487" cy="401638"/>
            <a:chOff x="219" y="2024"/>
            <a:chExt cx="2457" cy="253"/>
          </a:xfrm>
        </p:grpSpPr>
        <p:sp>
          <p:nvSpPr>
            <p:cNvPr id="101" name="Rectangle 96"/>
            <p:cNvSpPr>
              <a:spLocks noChangeArrowheads="1"/>
            </p:cNvSpPr>
            <p:nvPr/>
          </p:nvSpPr>
          <p:spPr bwMode="auto">
            <a:xfrm>
              <a:off x="219" y="2025"/>
              <a:ext cx="2433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SG" sz="2400">
                <a:latin typeface="Times New Roman" pitchFamily="18" charset="0"/>
              </a:endParaRPr>
            </a:p>
          </p:txBody>
        </p:sp>
        <p:sp>
          <p:nvSpPr>
            <p:cNvPr id="102" name="Line 97"/>
            <p:cNvSpPr>
              <a:spLocks noChangeShapeType="1"/>
            </p:cNvSpPr>
            <p:nvPr/>
          </p:nvSpPr>
          <p:spPr bwMode="auto">
            <a:xfrm>
              <a:off x="488" y="2024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03" name="Line 98"/>
            <p:cNvSpPr>
              <a:spLocks noChangeShapeType="1"/>
            </p:cNvSpPr>
            <p:nvPr/>
          </p:nvSpPr>
          <p:spPr bwMode="auto">
            <a:xfrm>
              <a:off x="761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04" name="Line 99"/>
            <p:cNvSpPr>
              <a:spLocks noChangeShapeType="1"/>
            </p:cNvSpPr>
            <p:nvPr/>
          </p:nvSpPr>
          <p:spPr bwMode="auto">
            <a:xfrm>
              <a:off x="1034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05" name="Line 100"/>
            <p:cNvSpPr>
              <a:spLocks noChangeShapeType="1"/>
            </p:cNvSpPr>
            <p:nvPr/>
          </p:nvSpPr>
          <p:spPr bwMode="auto">
            <a:xfrm>
              <a:off x="1307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06" name="Line 101"/>
            <p:cNvSpPr>
              <a:spLocks noChangeShapeType="1"/>
            </p:cNvSpPr>
            <p:nvPr/>
          </p:nvSpPr>
          <p:spPr bwMode="auto">
            <a:xfrm>
              <a:off x="1580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07" name="Line 102"/>
            <p:cNvSpPr>
              <a:spLocks noChangeShapeType="1"/>
            </p:cNvSpPr>
            <p:nvPr/>
          </p:nvSpPr>
          <p:spPr bwMode="auto">
            <a:xfrm>
              <a:off x="1853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08" name="Line 103"/>
            <p:cNvSpPr>
              <a:spLocks noChangeShapeType="1"/>
            </p:cNvSpPr>
            <p:nvPr/>
          </p:nvSpPr>
          <p:spPr bwMode="auto">
            <a:xfrm>
              <a:off x="2126" y="202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09" name="Line 104"/>
            <p:cNvSpPr>
              <a:spLocks noChangeShapeType="1"/>
            </p:cNvSpPr>
            <p:nvPr/>
          </p:nvSpPr>
          <p:spPr bwMode="auto">
            <a:xfrm>
              <a:off x="2398" y="202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10" name="Text Box 105"/>
            <p:cNvSpPr txBox="1">
              <a:spLocks noChangeArrowheads="1"/>
            </p:cNvSpPr>
            <p:nvPr/>
          </p:nvSpPr>
          <p:spPr bwMode="auto">
            <a:xfrm>
              <a:off x="226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17</a:t>
              </a:r>
            </a:p>
          </p:txBody>
        </p:sp>
        <p:sp>
          <p:nvSpPr>
            <p:cNvPr id="111" name="Text Box 106"/>
            <p:cNvSpPr txBox="1">
              <a:spLocks noChangeArrowheads="1"/>
            </p:cNvSpPr>
            <p:nvPr/>
          </p:nvSpPr>
          <p:spPr bwMode="auto">
            <a:xfrm>
              <a:off x="501" y="2055"/>
              <a:ext cx="1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5</a:t>
              </a:r>
            </a:p>
          </p:txBody>
        </p:sp>
        <p:sp>
          <p:nvSpPr>
            <p:cNvPr id="112" name="Text Box 107"/>
            <p:cNvSpPr txBox="1">
              <a:spLocks noChangeArrowheads="1"/>
            </p:cNvSpPr>
            <p:nvPr/>
          </p:nvSpPr>
          <p:spPr bwMode="auto">
            <a:xfrm>
              <a:off x="781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23</a:t>
              </a:r>
            </a:p>
          </p:txBody>
        </p:sp>
        <p:sp>
          <p:nvSpPr>
            <p:cNvPr id="113" name="Text Box 108"/>
            <p:cNvSpPr txBox="1">
              <a:spLocks noChangeArrowheads="1"/>
            </p:cNvSpPr>
            <p:nvPr/>
          </p:nvSpPr>
          <p:spPr bwMode="auto">
            <a:xfrm>
              <a:off x="1039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12</a:t>
              </a:r>
            </a:p>
          </p:txBody>
        </p:sp>
        <p:sp>
          <p:nvSpPr>
            <p:cNvPr id="114" name="Text Box 109"/>
            <p:cNvSpPr txBox="1">
              <a:spLocks noChangeArrowheads="1"/>
            </p:cNvSpPr>
            <p:nvPr/>
          </p:nvSpPr>
          <p:spPr bwMode="auto">
            <a:xfrm>
              <a:off x="1313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44</a:t>
              </a:r>
            </a:p>
          </p:txBody>
        </p:sp>
        <p:sp>
          <p:nvSpPr>
            <p:cNvPr id="115" name="Text Box 110"/>
            <p:cNvSpPr txBox="1">
              <a:spLocks noChangeArrowheads="1"/>
            </p:cNvSpPr>
            <p:nvPr/>
          </p:nvSpPr>
          <p:spPr bwMode="auto">
            <a:xfrm>
              <a:off x="1586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90</a:t>
              </a:r>
            </a:p>
          </p:txBody>
        </p:sp>
        <p:sp>
          <p:nvSpPr>
            <p:cNvPr id="116" name="Text Box 111"/>
            <p:cNvSpPr txBox="1">
              <a:spLocks noChangeArrowheads="1"/>
            </p:cNvSpPr>
            <p:nvPr/>
          </p:nvSpPr>
          <p:spPr bwMode="auto">
            <a:xfrm>
              <a:off x="1862" y="2055"/>
              <a:ext cx="26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38</a:t>
              </a:r>
            </a:p>
          </p:txBody>
        </p:sp>
        <p:sp>
          <p:nvSpPr>
            <p:cNvPr id="117" name="Text Box 112"/>
            <p:cNvSpPr txBox="1">
              <a:spLocks noChangeArrowheads="1"/>
            </p:cNvSpPr>
            <p:nvPr/>
          </p:nvSpPr>
          <p:spPr bwMode="auto">
            <a:xfrm>
              <a:off x="2133" y="2055"/>
              <a:ext cx="27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84</a:t>
              </a:r>
            </a:p>
          </p:txBody>
        </p:sp>
        <p:sp>
          <p:nvSpPr>
            <p:cNvPr id="118" name="Text Box 113"/>
            <p:cNvSpPr txBox="1">
              <a:spLocks noChangeArrowheads="1"/>
            </p:cNvSpPr>
            <p:nvPr/>
          </p:nvSpPr>
          <p:spPr bwMode="auto">
            <a:xfrm>
              <a:off x="2407" y="2055"/>
              <a:ext cx="26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77</a:t>
              </a:r>
            </a:p>
          </p:txBody>
        </p:sp>
      </p:grpSp>
      <p:grpSp>
        <p:nvGrpSpPr>
          <p:cNvPr id="119" name="Group 114"/>
          <p:cNvGrpSpPr>
            <a:grpSpLocks/>
          </p:cNvGrpSpPr>
          <p:nvPr/>
        </p:nvGrpSpPr>
        <p:grpSpPr bwMode="auto">
          <a:xfrm>
            <a:off x="4960938" y="2614613"/>
            <a:ext cx="3900487" cy="401637"/>
            <a:chOff x="219" y="2024"/>
            <a:chExt cx="2457" cy="253"/>
          </a:xfrm>
        </p:grpSpPr>
        <p:sp>
          <p:nvSpPr>
            <p:cNvPr id="120" name="Rectangle 115"/>
            <p:cNvSpPr>
              <a:spLocks noChangeArrowheads="1"/>
            </p:cNvSpPr>
            <p:nvPr/>
          </p:nvSpPr>
          <p:spPr bwMode="auto">
            <a:xfrm>
              <a:off x="219" y="2025"/>
              <a:ext cx="2433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SG" sz="2400">
                <a:latin typeface="Times New Roman" pitchFamily="18" charset="0"/>
              </a:endParaRPr>
            </a:p>
          </p:txBody>
        </p:sp>
        <p:sp>
          <p:nvSpPr>
            <p:cNvPr id="121" name="Line 116"/>
            <p:cNvSpPr>
              <a:spLocks noChangeShapeType="1"/>
            </p:cNvSpPr>
            <p:nvPr/>
          </p:nvSpPr>
          <p:spPr bwMode="auto">
            <a:xfrm>
              <a:off x="488" y="2024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22" name="Line 117"/>
            <p:cNvSpPr>
              <a:spLocks noChangeShapeType="1"/>
            </p:cNvSpPr>
            <p:nvPr/>
          </p:nvSpPr>
          <p:spPr bwMode="auto">
            <a:xfrm>
              <a:off x="761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23" name="Line 118"/>
            <p:cNvSpPr>
              <a:spLocks noChangeShapeType="1"/>
            </p:cNvSpPr>
            <p:nvPr/>
          </p:nvSpPr>
          <p:spPr bwMode="auto">
            <a:xfrm>
              <a:off x="1034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24" name="Line 119"/>
            <p:cNvSpPr>
              <a:spLocks noChangeShapeType="1"/>
            </p:cNvSpPr>
            <p:nvPr/>
          </p:nvSpPr>
          <p:spPr bwMode="auto">
            <a:xfrm>
              <a:off x="1307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25" name="Line 120"/>
            <p:cNvSpPr>
              <a:spLocks noChangeShapeType="1"/>
            </p:cNvSpPr>
            <p:nvPr/>
          </p:nvSpPr>
          <p:spPr bwMode="auto">
            <a:xfrm>
              <a:off x="1580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26" name="Line 121"/>
            <p:cNvSpPr>
              <a:spLocks noChangeShapeType="1"/>
            </p:cNvSpPr>
            <p:nvPr/>
          </p:nvSpPr>
          <p:spPr bwMode="auto">
            <a:xfrm>
              <a:off x="1853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27" name="Line 122"/>
            <p:cNvSpPr>
              <a:spLocks noChangeShapeType="1"/>
            </p:cNvSpPr>
            <p:nvPr/>
          </p:nvSpPr>
          <p:spPr bwMode="auto">
            <a:xfrm>
              <a:off x="2126" y="202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28" name="Line 123"/>
            <p:cNvSpPr>
              <a:spLocks noChangeShapeType="1"/>
            </p:cNvSpPr>
            <p:nvPr/>
          </p:nvSpPr>
          <p:spPr bwMode="auto">
            <a:xfrm>
              <a:off x="2398" y="202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29" name="Text Box 124"/>
            <p:cNvSpPr txBox="1">
              <a:spLocks noChangeArrowheads="1"/>
            </p:cNvSpPr>
            <p:nvPr/>
          </p:nvSpPr>
          <p:spPr bwMode="auto">
            <a:xfrm>
              <a:off x="226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17</a:t>
              </a:r>
            </a:p>
          </p:txBody>
        </p:sp>
        <p:sp>
          <p:nvSpPr>
            <p:cNvPr id="130" name="Text Box 125"/>
            <p:cNvSpPr txBox="1">
              <a:spLocks noChangeArrowheads="1"/>
            </p:cNvSpPr>
            <p:nvPr/>
          </p:nvSpPr>
          <p:spPr bwMode="auto">
            <a:xfrm>
              <a:off x="501" y="2055"/>
              <a:ext cx="1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5</a:t>
              </a:r>
            </a:p>
          </p:txBody>
        </p:sp>
        <p:sp>
          <p:nvSpPr>
            <p:cNvPr id="131" name="Text Box 126"/>
            <p:cNvSpPr txBox="1">
              <a:spLocks noChangeArrowheads="1"/>
            </p:cNvSpPr>
            <p:nvPr/>
          </p:nvSpPr>
          <p:spPr bwMode="auto">
            <a:xfrm>
              <a:off x="781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23</a:t>
              </a:r>
            </a:p>
          </p:txBody>
        </p:sp>
        <p:sp>
          <p:nvSpPr>
            <p:cNvPr id="132" name="Text Box 127"/>
            <p:cNvSpPr txBox="1">
              <a:spLocks noChangeArrowheads="1"/>
            </p:cNvSpPr>
            <p:nvPr/>
          </p:nvSpPr>
          <p:spPr bwMode="auto">
            <a:xfrm>
              <a:off x="1039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12</a:t>
              </a:r>
            </a:p>
          </p:txBody>
        </p:sp>
        <p:sp>
          <p:nvSpPr>
            <p:cNvPr id="133" name="Text Box 128"/>
            <p:cNvSpPr txBox="1">
              <a:spLocks noChangeArrowheads="1"/>
            </p:cNvSpPr>
            <p:nvPr/>
          </p:nvSpPr>
          <p:spPr bwMode="auto">
            <a:xfrm>
              <a:off x="1313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44</a:t>
              </a:r>
            </a:p>
          </p:txBody>
        </p:sp>
        <p:sp>
          <p:nvSpPr>
            <p:cNvPr id="134" name="Text Box 129"/>
            <p:cNvSpPr txBox="1">
              <a:spLocks noChangeArrowheads="1"/>
            </p:cNvSpPr>
            <p:nvPr/>
          </p:nvSpPr>
          <p:spPr bwMode="auto">
            <a:xfrm>
              <a:off x="1586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38</a:t>
              </a:r>
            </a:p>
          </p:txBody>
        </p:sp>
        <p:sp>
          <p:nvSpPr>
            <p:cNvPr id="135" name="Text Box 130"/>
            <p:cNvSpPr txBox="1">
              <a:spLocks noChangeArrowheads="1"/>
            </p:cNvSpPr>
            <p:nvPr/>
          </p:nvSpPr>
          <p:spPr bwMode="auto">
            <a:xfrm>
              <a:off x="1862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90</a:t>
              </a:r>
            </a:p>
          </p:txBody>
        </p:sp>
        <p:sp>
          <p:nvSpPr>
            <p:cNvPr id="136" name="Text Box 131"/>
            <p:cNvSpPr txBox="1">
              <a:spLocks noChangeArrowheads="1"/>
            </p:cNvSpPr>
            <p:nvPr/>
          </p:nvSpPr>
          <p:spPr bwMode="auto">
            <a:xfrm>
              <a:off x="2133" y="2055"/>
              <a:ext cx="27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84</a:t>
              </a:r>
            </a:p>
          </p:txBody>
        </p:sp>
        <p:sp>
          <p:nvSpPr>
            <p:cNvPr id="137" name="Text Box 132"/>
            <p:cNvSpPr txBox="1">
              <a:spLocks noChangeArrowheads="1"/>
            </p:cNvSpPr>
            <p:nvPr/>
          </p:nvSpPr>
          <p:spPr bwMode="auto">
            <a:xfrm>
              <a:off x="2407" y="2055"/>
              <a:ext cx="26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77</a:t>
              </a:r>
            </a:p>
          </p:txBody>
        </p:sp>
      </p:grpSp>
      <p:grpSp>
        <p:nvGrpSpPr>
          <p:cNvPr id="138" name="Group 133"/>
          <p:cNvGrpSpPr>
            <a:grpSpLocks/>
          </p:cNvGrpSpPr>
          <p:nvPr/>
        </p:nvGrpSpPr>
        <p:grpSpPr bwMode="auto">
          <a:xfrm>
            <a:off x="4938713" y="3824288"/>
            <a:ext cx="3900487" cy="401637"/>
            <a:chOff x="219" y="2024"/>
            <a:chExt cx="2457" cy="253"/>
          </a:xfrm>
        </p:grpSpPr>
        <p:sp>
          <p:nvSpPr>
            <p:cNvPr id="139" name="Rectangle 134"/>
            <p:cNvSpPr>
              <a:spLocks noChangeArrowheads="1"/>
            </p:cNvSpPr>
            <p:nvPr/>
          </p:nvSpPr>
          <p:spPr bwMode="auto">
            <a:xfrm>
              <a:off x="219" y="2025"/>
              <a:ext cx="2433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SG" sz="2400">
                <a:latin typeface="Times New Roman" pitchFamily="18" charset="0"/>
              </a:endParaRPr>
            </a:p>
          </p:txBody>
        </p:sp>
        <p:sp>
          <p:nvSpPr>
            <p:cNvPr id="140" name="Line 135"/>
            <p:cNvSpPr>
              <a:spLocks noChangeShapeType="1"/>
            </p:cNvSpPr>
            <p:nvPr/>
          </p:nvSpPr>
          <p:spPr bwMode="auto">
            <a:xfrm>
              <a:off x="488" y="2024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41" name="Line 136"/>
            <p:cNvSpPr>
              <a:spLocks noChangeShapeType="1"/>
            </p:cNvSpPr>
            <p:nvPr/>
          </p:nvSpPr>
          <p:spPr bwMode="auto">
            <a:xfrm>
              <a:off x="761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42" name="Line 137"/>
            <p:cNvSpPr>
              <a:spLocks noChangeShapeType="1"/>
            </p:cNvSpPr>
            <p:nvPr/>
          </p:nvSpPr>
          <p:spPr bwMode="auto">
            <a:xfrm>
              <a:off x="1034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43" name="Line 138"/>
            <p:cNvSpPr>
              <a:spLocks noChangeShapeType="1"/>
            </p:cNvSpPr>
            <p:nvPr/>
          </p:nvSpPr>
          <p:spPr bwMode="auto">
            <a:xfrm>
              <a:off x="1307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44" name="Line 139"/>
            <p:cNvSpPr>
              <a:spLocks noChangeShapeType="1"/>
            </p:cNvSpPr>
            <p:nvPr/>
          </p:nvSpPr>
          <p:spPr bwMode="auto">
            <a:xfrm>
              <a:off x="1580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45" name="Line 140"/>
            <p:cNvSpPr>
              <a:spLocks noChangeShapeType="1"/>
            </p:cNvSpPr>
            <p:nvPr/>
          </p:nvSpPr>
          <p:spPr bwMode="auto">
            <a:xfrm>
              <a:off x="1853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46" name="Line 141"/>
            <p:cNvSpPr>
              <a:spLocks noChangeShapeType="1"/>
            </p:cNvSpPr>
            <p:nvPr/>
          </p:nvSpPr>
          <p:spPr bwMode="auto">
            <a:xfrm>
              <a:off x="2126" y="202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47" name="Line 142"/>
            <p:cNvSpPr>
              <a:spLocks noChangeShapeType="1"/>
            </p:cNvSpPr>
            <p:nvPr/>
          </p:nvSpPr>
          <p:spPr bwMode="auto">
            <a:xfrm>
              <a:off x="2398" y="202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48" name="Text Box 143"/>
            <p:cNvSpPr txBox="1">
              <a:spLocks noChangeArrowheads="1"/>
            </p:cNvSpPr>
            <p:nvPr/>
          </p:nvSpPr>
          <p:spPr bwMode="auto">
            <a:xfrm>
              <a:off x="226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17</a:t>
              </a:r>
            </a:p>
          </p:txBody>
        </p:sp>
        <p:sp>
          <p:nvSpPr>
            <p:cNvPr id="149" name="Text Box 144"/>
            <p:cNvSpPr txBox="1">
              <a:spLocks noChangeArrowheads="1"/>
            </p:cNvSpPr>
            <p:nvPr/>
          </p:nvSpPr>
          <p:spPr bwMode="auto">
            <a:xfrm>
              <a:off x="501" y="2055"/>
              <a:ext cx="1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5</a:t>
              </a:r>
            </a:p>
          </p:txBody>
        </p:sp>
        <p:sp>
          <p:nvSpPr>
            <p:cNvPr id="150" name="Text Box 145"/>
            <p:cNvSpPr txBox="1">
              <a:spLocks noChangeArrowheads="1"/>
            </p:cNvSpPr>
            <p:nvPr/>
          </p:nvSpPr>
          <p:spPr bwMode="auto">
            <a:xfrm>
              <a:off x="781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23</a:t>
              </a:r>
            </a:p>
          </p:txBody>
        </p:sp>
        <p:sp>
          <p:nvSpPr>
            <p:cNvPr id="151" name="Text Box 146"/>
            <p:cNvSpPr txBox="1">
              <a:spLocks noChangeArrowheads="1"/>
            </p:cNvSpPr>
            <p:nvPr/>
          </p:nvSpPr>
          <p:spPr bwMode="auto">
            <a:xfrm>
              <a:off x="1039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12</a:t>
              </a:r>
            </a:p>
          </p:txBody>
        </p:sp>
        <p:sp>
          <p:nvSpPr>
            <p:cNvPr id="152" name="Text Box 147"/>
            <p:cNvSpPr txBox="1">
              <a:spLocks noChangeArrowheads="1"/>
            </p:cNvSpPr>
            <p:nvPr/>
          </p:nvSpPr>
          <p:spPr bwMode="auto">
            <a:xfrm>
              <a:off x="1313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44</a:t>
              </a:r>
            </a:p>
          </p:txBody>
        </p:sp>
        <p:sp>
          <p:nvSpPr>
            <p:cNvPr id="153" name="Text Box 148"/>
            <p:cNvSpPr txBox="1">
              <a:spLocks noChangeArrowheads="1"/>
            </p:cNvSpPr>
            <p:nvPr/>
          </p:nvSpPr>
          <p:spPr bwMode="auto">
            <a:xfrm>
              <a:off x="1586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38</a:t>
              </a:r>
            </a:p>
          </p:txBody>
        </p:sp>
        <p:sp>
          <p:nvSpPr>
            <p:cNvPr id="154" name="Text Box 149"/>
            <p:cNvSpPr txBox="1">
              <a:spLocks noChangeArrowheads="1"/>
            </p:cNvSpPr>
            <p:nvPr/>
          </p:nvSpPr>
          <p:spPr bwMode="auto">
            <a:xfrm>
              <a:off x="1862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84</a:t>
              </a:r>
            </a:p>
          </p:txBody>
        </p:sp>
        <p:sp>
          <p:nvSpPr>
            <p:cNvPr id="155" name="Text Box 150"/>
            <p:cNvSpPr txBox="1">
              <a:spLocks noChangeArrowheads="1"/>
            </p:cNvSpPr>
            <p:nvPr/>
          </p:nvSpPr>
          <p:spPr bwMode="auto">
            <a:xfrm>
              <a:off x="2133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90</a:t>
              </a:r>
            </a:p>
          </p:txBody>
        </p:sp>
        <p:sp>
          <p:nvSpPr>
            <p:cNvPr id="156" name="Text Box 151"/>
            <p:cNvSpPr txBox="1">
              <a:spLocks noChangeArrowheads="1"/>
            </p:cNvSpPr>
            <p:nvPr/>
          </p:nvSpPr>
          <p:spPr bwMode="auto">
            <a:xfrm>
              <a:off x="2407" y="2055"/>
              <a:ext cx="26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77</a:t>
              </a:r>
            </a:p>
          </p:txBody>
        </p:sp>
      </p:grpSp>
      <p:grpSp>
        <p:nvGrpSpPr>
          <p:cNvPr id="157" name="Group 152"/>
          <p:cNvGrpSpPr>
            <a:grpSpLocks/>
          </p:cNvGrpSpPr>
          <p:nvPr/>
        </p:nvGrpSpPr>
        <p:grpSpPr bwMode="auto">
          <a:xfrm>
            <a:off x="5011738" y="4962525"/>
            <a:ext cx="3902075" cy="401638"/>
            <a:chOff x="219" y="2024"/>
            <a:chExt cx="2458" cy="253"/>
          </a:xfrm>
        </p:grpSpPr>
        <p:sp>
          <p:nvSpPr>
            <p:cNvPr id="158" name="Rectangle 153"/>
            <p:cNvSpPr>
              <a:spLocks noChangeArrowheads="1"/>
            </p:cNvSpPr>
            <p:nvPr/>
          </p:nvSpPr>
          <p:spPr bwMode="auto">
            <a:xfrm>
              <a:off x="219" y="2025"/>
              <a:ext cx="2433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SG" sz="2400">
                <a:latin typeface="Times New Roman" pitchFamily="18" charset="0"/>
              </a:endParaRPr>
            </a:p>
          </p:txBody>
        </p:sp>
        <p:sp>
          <p:nvSpPr>
            <p:cNvPr id="159" name="Line 154"/>
            <p:cNvSpPr>
              <a:spLocks noChangeShapeType="1"/>
            </p:cNvSpPr>
            <p:nvPr/>
          </p:nvSpPr>
          <p:spPr bwMode="auto">
            <a:xfrm>
              <a:off x="488" y="2024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60" name="Line 155"/>
            <p:cNvSpPr>
              <a:spLocks noChangeShapeType="1"/>
            </p:cNvSpPr>
            <p:nvPr/>
          </p:nvSpPr>
          <p:spPr bwMode="auto">
            <a:xfrm>
              <a:off x="761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61" name="Line 156"/>
            <p:cNvSpPr>
              <a:spLocks noChangeShapeType="1"/>
            </p:cNvSpPr>
            <p:nvPr/>
          </p:nvSpPr>
          <p:spPr bwMode="auto">
            <a:xfrm>
              <a:off x="1034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62" name="Line 157"/>
            <p:cNvSpPr>
              <a:spLocks noChangeShapeType="1"/>
            </p:cNvSpPr>
            <p:nvPr/>
          </p:nvSpPr>
          <p:spPr bwMode="auto">
            <a:xfrm>
              <a:off x="1307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63" name="Line 158"/>
            <p:cNvSpPr>
              <a:spLocks noChangeShapeType="1"/>
            </p:cNvSpPr>
            <p:nvPr/>
          </p:nvSpPr>
          <p:spPr bwMode="auto">
            <a:xfrm>
              <a:off x="1580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64" name="Line 159"/>
            <p:cNvSpPr>
              <a:spLocks noChangeShapeType="1"/>
            </p:cNvSpPr>
            <p:nvPr/>
          </p:nvSpPr>
          <p:spPr bwMode="auto">
            <a:xfrm>
              <a:off x="1853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65" name="Line 160"/>
            <p:cNvSpPr>
              <a:spLocks noChangeShapeType="1"/>
            </p:cNvSpPr>
            <p:nvPr/>
          </p:nvSpPr>
          <p:spPr bwMode="auto">
            <a:xfrm>
              <a:off x="2126" y="202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66" name="Line 161"/>
            <p:cNvSpPr>
              <a:spLocks noChangeShapeType="1"/>
            </p:cNvSpPr>
            <p:nvPr/>
          </p:nvSpPr>
          <p:spPr bwMode="auto">
            <a:xfrm>
              <a:off x="2398" y="202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67" name="Text Box 162"/>
            <p:cNvSpPr txBox="1">
              <a:spLocks noChangeArrowheads="1"/>
            </p:cNvSpPr>
            <p:nvPr/>
          </p:nvSpPr>
          <p:spPr bwMode="auto">
            <a:xfrm>
              <a:off x="226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17</a:t>
              </a:r>
            </a:p>
          </p:txBody>
        </p:sp>
        <p:sp>
          <p:nvSpPr>
            <p:cNvPr id="168" name="Text Box 163"/>
            <p:cNvSpPr txBox="1">
              <a:spLocks noChangeArrowheads="1"/>
            </p:cNvSpPr>
            <p:nvPr/>
          </p:nvSpPr>
          <p:spPr bwMode="auto">
            <a:xfrm>
              <a:off x="501" y="2055"/>
              <a:ext cx="1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5</a:t>
              </a:r>
            </a:p>
          </p:txBody>
        </p:sp>
        <p:sp>
          <p:nvSpPr>
            <p:cNvPr id="169" name="Text Box 164"/>
            <p:cNvSpPr txBox="1">
              <a:spLocks noChangeArrowheads="1"/>
            </p:cNvSpPr>
            <p:nvPr/>
          </p:nvSpPr>
          <p:spPr bwMode="auto">
            <a:xfrm>
              <a:off x="781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23</a:t>
              </a:r>
            </a:p>
          </p:txBody>
        </p:sp>
        <p:sp>
          <p:nvSpPr>
            <p:cNvPr id="170" name="Text Box 165"/>
            <p:cNvSpPr txBox="1">
              <a:spLocks noChangeArrowheads="1"/>
            </p:cNvSpPr>
            <p:nvPr/>
          </p:nvSpPr>
          <p:spPr bwMode="auto">
            <a:xfrm>
              <a:off x="1039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12</a:t>
              </a:r>
            </a:p>
          </p:txBody>
        </p:sp>
        <p:sp>
          <p:nvSpPr>
            <p:cNvPr id="171" name="Text Box 166"/>
            <p:cNvSpPr txBox="1">
              <a:spLocks noChangeArrowheads="1"/>
            </p:cNvSpPr>
            <p:nvPr/>
          </p:nvSpPr>
          <p:spPr bwMode="auto">
            <a:xfrm>
              <a:off x="1313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44</a:t>
              </a:r>
            </a:p>
          </p:txBody>
        </p:sp>
        <p:sp>
          <p:nvSpPr>
            <p:cNvPr id="172" name="Text Box 167"/>
            <p:cNvSpPr txBox="1">
              <a:spLocks noChangeArrowheads="1"/>
            </p:cNvSpPr>
            <p:nvPr/>
          </p:nvSpPr>
          <p:spPr bwMode="auto">
            <a:xfrm>
              <a:off x="1586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38</a:t>
              </a:r>
            </a:p>
          </p:txBody>
        </p:sp>
        <p:sp>
          <p:nvSpPr>
            <p:cNvPr id="173" name="Text Box 168"/>
            <p:cNvSpPr txBox="1">
              <a:spLocks noChangeArrowheads="1"/>
            </p:cNvSpPr>
            <p:nvPr/>
          </p:nvSpPr>
          <p:spPr bwMode="auto">
            <a:xfrm>
              <a:off x="1862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84</a:t>
              </a:r>
            </a:p>
          </p:txBody>
        </p:sp>
        <p:sp>
          <p:nvSpPr>
            <p:cNvPr id="174" name="Text Box 169"/>
            <p:cNvSpPr txBox="1">
              <a:spLocks noChangeArrowheads="1"/>
            </p:cNvSpPr>
            <p:nvPr/>
          </p:nvSpPr>
          <p:spPr bwMode="auto">
            <a:xfrm>
              <a:off x="2133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77</a:t>
              </a:r>
            </a:p>
          </p:txBody>
        </p:sp>
        <p:sp>
          <p:nvSpPr>
            <p:cNvPr id="175" name="Text Box 170"/>
            <p:cNvSpPr txBox="1">
              <a:spLocks noChangeArrowheads="1"/>
            </p:cNvSpPr>
            <p:nvPr/>
          </p:nvSpPr>
          <p:spPr bwMode="auto">
            <a:xfrm>
              <a:off x="2407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90</a:t>
              </a:r>
            </a:p>
          </p:txBody>
        </p:sp>
      </p:grpSp>
      <p:sp>
        <p:nvSpPr>
          <p:cNvPr id="176" name="Freeform 171"/>
          <p:cNvSpPr>
            <a:spLocks/>
          </p:cNvSpPr>
          <p:nvPr/>
        </p:nvSpPr>
        <p:spPr bwMode="auto">
          <a:xfrm>
            <a:off x="1422400" y="4240213"/>
            <a:ext cx="368300" cy="241300"/>
          </a:xfrm>
          <a:custGeom>
            <a:avLst/>
            <a:gdLst>
              <a:gd name="T0" fmla="*/ 0 w 583"/>
              <a:gd name="T1" fmla="*/ 0 h 231"/>
              <a:gd name="T2" fmla="*/ 0 w 583"/>
              <a:gd name="T3" fmla="*/ 2147483647 h 231"/>
              <a:gd name="T4" fmla="*/ 2147483647 w 583"/>
              <a:gd name="T5" fmla="*/ 2147483647 h 231"/>
              <a:gd name="T6" fmla="*/ 2147483647 w 583"/>
              <a:gd name="T7" fmla="*/ 0 h 231"/>
              <a:gd name="T8" fmla="*/ 0 60000 65536"/>
              <a:gd name="T9" fmla="*/ 0 60000 65536"/>
              <a:gd name="T10" fmla="*/ 0 60000 65536"/>
              <a:gd name="T11" fmla="*/ 0 60000 65536"/>
              <a:gd name="T12" fmla="*/ 0 w 583"/>
              <a:gd name="T13" fmla="*/ 0 h 231"/>
              <a:gd name="T14" fmla="*/ 583 w 583"/>
              <a:gd name="T15" fmla="*/ 231 h 23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3" h="231">
                <a:moveTo>
                  <a:pt x="0" y="0"/>
                </a:moveTo>
                <a:lnTo>
                  <a:pt x="0" y="231"/>
                </a:lnTo>
                <a:lnTo>
                  <a:pt x="583" y="231"/>
                </a:lnTo>
                <a:lnTo>
                  <a:pt x="583" y="0"/>
                </a:lnTo>
              </a:path>
            </a:pathLst>
          </a:custGeom>
          <a:noFill/>
          <a:ln w="19050">
            <a:solidFill>
              <a:schemeClr val="tx2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SG"/>
          </a:p>
        </p:txBody>
      </p:sp>
      <p:grpSp>
        <p:nvGrpSpPr>
          <p:cNvPr id="177" name="Group 172"/>
          <p:cNvGrpSpPr>
            <a:grpSpLocks/>
          </p:cNvGrpSpPr>
          <p:nvPr/>
        </p:nvGrpSpPr>
        <p:grpSpPr bwMode="auto">
          <a:xfrm>
            <a:off x="584200" y="1965325"/>
            <a:ext cx="1360488" cy="341313"/>
            <a:chOff x="368" y="1238"/>
            <a:chExt cx="857" cy="215"/>
          </a:xfrm>
        </p:grpSpPr>
        <p:sp>
          <p:nvSpPr>
            <p:cNvPr id="178" name="Freeform 173"/>
            <p:cNvSpPr>
              <a:spLocks/>
            </p:cNvSpPr>
            <p:nvPr/>
          </p:nvSpPr>
          <p:spPr bwMode="auto">
            <a:xfrm>
              <a:off x="368" y="1238"/>
              <a:ext cx="236" cy="158"/>
            </a:xfrm>
            <a:custGeom>
              <a:avLst/>
              <a:gdLst>
                <a:gd name="T0" fmla="*/ 0 w 583"/>
                <a:gd name="T1" fmla="*/ 0 h 231"/>
                <a:gd name="T2" fmla="*/ 0 w 583"/>
                <a:gd name="T3" fmla="*/ 1 h 231"/>
                <a:gd name="T4" fmla="*/ 0 w 583"/>
                <a:gd name="T5" fmla="*/ 1 h 231"/>
                <a:gd name="T6" fmla="*/ 0 w 583"/>
                <a:gd name="T7" fmla="*/ 0 h 2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3"/>
                <a:gd name="T13" fmla="*/ 0 h 231"/>
                <a:gd name="T14" fmla="*/ 583 w 583"/>
                <a:gd name="T15" fmla="*/ 231 h 2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3" h="231">
                  <a:moveTo>
                    <a:pt x="0" y="0"/>
                  </a:moveTo>
                  <a:lnTo>
                    <a:pt x="0" y="231"/>
                  </a:lnTo>
                  <a:lnTo>
                    <a:pt x="583" y="231"/>
                  </a:lnTo>
                  <a:lnTo>
                    <a:pt x="583" y="0"/>
                  </a:lnTo>
                </a:path>
              </a:pathLst>
            </a:custGeom>
            <a:noFill/>
            <a:ln w="19050">
              <a:solidFill>
                <a:srgbClr val="D21804"/>
              </a:solidFill>
              <a:miter lim="800000"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79" name="Text Box 174"/>
            <p:cNvSpPr txBox="1">
              <a:spLocks noChangeArrowheads="1"/>
            </p:cNvSpPr>
            <p:nvPr/>
          </p:nvSpPr>
          <p:spPr bwMode="auto">
            <a:xfrm>
              <a:off x="639" y="1261"/>
              <a:ext cx="58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D21804"/>
                  </a:solidFill>
                  <a:latin typeface="Tahoma" pitchFamily="34" charset="0"/>
                  <a:ea typeface="ＭＳ Ｐゴシック" pitchFamily="34" charset="-128"/>
                </a:rPr>
                <a:t>exchange</a:t>
              </a:r>
            </a:p>
          </p:txBody>
        </p:sp>
      </p:grpSp>
      <p:sp>
        <p:nvSpPr>
          <p:cNvPr id="180" name="Text Box 175"/>
          <p:cNvSpPr txBox="1">
            <a:spLocks noChangeArrowheads="1"/>
          </p:cNvSpPr>
          <p:nvPr/>
        </p:nvSpPr>
        <p:spPr bwMode="auto">
          <a:xfrm>
            <a:off x="1398588" y="4422775"/>
            <a:ext cx="3698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tx2"/>
                </a:solidFill>
                <a:latin typeface="Tahoma" pitchFamily="34" charset="0"/>
                <a:ea typeface="ＭＳ Ｐゴシック" pitchFamily="34" charset="-128"/>
              </a:rPr>
              <a:t>ok</a:t>
            </a:r>
          </a:p>
        </p:txBody>
      </p:sp>
      <p:sp>
        <p:nvSpPr>
          <p:cNvPr id="181" name="Freeform 176"/>
          <p:cNvSpPr>
            <a:spLocks/>
          </p:cNvSpPr>
          <p:nvPr/>
        </p:nvSpPr>
        <p:spPr bwMode="auto">
          <a:xfrm>
            <a:off x="984250" y="3127375"/>
            <a:ext cx="374650" cy="250825"/>
          </a:xfrm>
          <a:custGeom>
            <a:avLst/>
            <a:gdLst>
              <a:gd name="T0" fmla="*/ 0 w 583"/>
              <a:gd name="T1" fmla="*/ 0 h 231"/>
              <a:gd name="T2" fmla="*/ 0 w 583"/>
              <a:gd name="T3" fmla="*/ 2147483647 h 231"/>
              <a:gd name="T4" fmla="*/ 2147483647 w 583"/>
              <a:gd name="T5" fmla="*/ 2147483647 h 231"/>
              <a:gd name="T6" fmla="*/ 2147483647 w 583"/>
              <a:gd name="T7" fmla="*/ 0 h 231"/>
              <a:gd name="T8" fmla="*/ 0 60000 65536"/>
              <a:gd name="T9" fmla="*/ 0 60000 65536"/>
              <a:gd name="T10" fmla="*/ 0 60000 65536"/>
              <a:gd name="T11" fmla="*/ 0 60000 65536"/>
              <a:gd name="T12" fmla="*/ 0 w 583"/>
              <a:gd name="T13" fmla="*/ 0 h 231"/>
              <a:gd name="T14" fmla="*/ 583 w 583"/>
              <a:gd name="T15" fmla="*/ 231 h 23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3" h="231">
                <a:moveTo>
                  <a:pt x="0" y="0"/>
                </a:moveTo>
                <a:lnTo>
                  <a:pt x="0" y="231"/>
                </a:lnTo>
                <a:lnTo>
                  <a:pt x="583" y="231"/>
                </a:lnTo>
                <a:lnTo>
                  <a:pt x="583" y="0"/>
                </a:lnTo>
              </a:path>
            </a:pathLst>
          </a:custGeom>
          <a:noFill/>
          <a:ln w="19050">
            <a:solidFill>
              <a:schemeClr val="tx2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SG"/>
          </a:p>
        </p:txBody>
      </p:sp>
      <p:grpSp>
        <p:nvGrpSpPr>
          <p:cNvPr id="182" name="Group 177"/>
          <p:cNvGrpSpPr>
            <a:grpSpLocks/>
          </p:cNvGrpSpPr>
          <p:nvPr/>
        </p:nvGrpSpPr>
        <p:grpSpPr bwMode="auto">
          <a:xfrm>
            <a:off x="984250" y="3127375"/>
            <a:ext cx="1438275" cy="317500"/>
            <a:chOff x="620" y="1970"/>
            <a:chExt cx="906" cy="200"/>
          </a:xfrm>
        </p:grpSpPr>
        <p:sp>
          <p:nvSpPr>
            <p:cNvPr id="183" name="Text Box 178"/>
            <p:cNvSpPr txBox="1">
              <a:spLocks noChangeArrowheads="1"/>
            </p:cNvSpPr>
            <p:nvPr/>
          </p:nvSpPr>
          <p:spPr bwMode="auto">
            <a:xfrm>
              <a:off x="940" y="1978"/>
              <a:ext cx="58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D21804"/>
                  </a:solidFill>
                  <a:latin typeface="Tahoma" pitchFamily="34" charset="0"/>
                  <a:ea typeface="ＭＳ Ｐゴシック" pitchFamily="34" charset="-128"/>
                </a:rPr>
                <a:t>exchange</a:t>
              </a:r>
            </a:p>
          </p:txBody>
        </p:sp>
        <p:sp>
          <p:nvSpPr>
            <p:cNvPr id="184" name="Freeform 179"/>
            <p:cNvSpPr>
              <a:spLocks/>
            </p:cNvSpPr>
            <p:nvPr/>
          </p:nvSpPr>
          <p:spPr bwMode="auto">
            <a:xfrm>
              <a:off x="620" y="1970"/>
              <a:ext cx="236" cy="158"/>
            </a:xfrm>
            <a:custGeom>
              <a:avLst/>
              <a:gdLst>
                <a:gd name="T0" fmla="*/ 0 w 583"/>
                <a:gd name="T1" fmla="*/ 0 h 231"/>
                <a:gd name="T2" fmla="*/ 0 w 583"/>
                <a:gd name="T3" fmla="*/ 1 h 231"/>
                <a:gd name="T4" fmla="*/ 0 w 583"/>
                <a:gd name="T5" fmla="*/ 1 h 231"/>
                <a:gd name="T6" fmla="*/ 0 w 583"/>
                <a:gd name="T7" fmla="*/ 0 h 2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3"/>
                <a:gd name="T13" fmla="*/ 0 h 231"/>
                <a:gd name="T14" fmla="*/ 583 w 583"/>
                <a:gd name="T15" fmla="*/ 231 h 2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3" h="231">
                  <a:moveTo>
                    <a:pt x="0" y="0"/>
                  </a:moveTo>
                  <a:lnTo>
                    <a:pt x="0" y="231"/>
                  </a:lnTo>
                  <a:lnTo>
                    <a:pt x="583" y="231"/>
                  </a:lnTo>
                  <a:lnTo>
                    <a:pt x="583" y="0"/>
                  </a:lnTo>
                </a:path>
              </a:pathLst>
            </a:custGeom>
            <a:noFill/>
            <a:ln w="19050">
              <a:solidFill>
                <a:srgbClr val="D21804"/>
              </a:solidFill>
              <a:miter lim="800000"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</p:grpSp>
      <p:sp>
        <p:nvSpPr>
          <p:cNvPr id="185" name="Freeform 180"/>
          <p:cNvSpPr>
            <a:spLocks/>
          </p:cNvSpPr>
          <p:nvPr/>
        </p:nvSpPr>
        <p:spPr bwMode="auto">
          <a:xfrm>
            <a:off x="1920875" y="4219575"/>
            <a:ext cx="374650" cy="250825"/>
          </a:xfrm>
          <a:custGeom>
            <a:avLst/>
            <a:gdLst>
              <a:gd name="T0" fmla="*/ 0 w 583"/>
              <a:gd name="T1" fmla="*/ 0 h 231"/>
              <a:gd name="T2" fmla="*/ 0 w 583"/>
              <a:gd name="T3" fmla="*/ 2147483647 h 231"/>
              <a:gd name="T4" fmla="*/ 2147483647 w 583"/>
              <a:gd name="T5" fmla="*/ 2147483647 h 231"/>
              <a:gd name="T6" fmla="*/ 2147483647 w 583"/>
              <a:gd name="T7" fmla="*/ 0 h 231"/>
              <a:gd name="T8" fmla="*/ 0 60000 65536"/>
              <a:gd name="T9" fmla="*/ 0 60000 65536"/>
              <a:gd name="T10" fmla="*/ 0 60000 65536"/>
              <a:gd name="T11" fmla="*/ 0 60000 65536"/>
              <a:gd name="T12" fmla="*/ 0 w 583"/>
              <a:gd name="T13" fmla="*/ 0 h 231"/>
              <a:gd name="T14" fmla="*/ 583 w 583"/>
              <a:gd name="T15" fmla="*/ 231 h 23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3" h="231">
                <a:moveTo>
                  <a:pt x="0" y="0"/>
                </a:moveTo>
                <a:lnTo>
                  <a:pt x="0" y="231"/>
                </a:lnTo>
                <a:lnTo>
                  <a:pt x="583" y="231"/>
                </a:lnTo>
                <a:lnTo>
                  <a:pt x="583" y="0"/>
                </a:lnTo>
              </a:path>
            </a:pathLst>
          </a:custGeom>
          <a:noFill/>
          <a:ln w="19050">
            <a:solidFill>
              <a:schemeClr val="tx2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SG"/>
          </a:p>
        </p:txBody>
      </p:sp>
      <p:grpSp>
        <p:nvGrpSpPr>
          <p:cNvPr id="186" name="Group 181"/>
          <p:cNvGrpSpPr>
            <a:grpSpLocks/>
          </p:cNvGrpSpPr>
          <p:nvPr/>
        </p:nvGrpSpPr>
        <p:grpSpPr bwMode="auto">
          <a:xfrm>
            <a:off x="1920875" y="4219575"/>
            <a:ext cx="1333500" cy="331788"/>
            <a:chOff x="1210" y="2658"/>
            <a:chExt cx="840" cy="209"/>
          </a:xfrm>
        </p:grpSpPr>
        <p:sp>
          <p:nvSpPr>
            <p:cNvPr id="187" name="Text Box 182"/>
            <p:cNvSpPr txBox="1">
              <a:spLocks noChangeArrowheads="1"/>
            </p:cNvSpPr>
            <p:nvPr/>
          </p:nvSpPr>
          <p:spPr bwMode="auto">
            <a:xfrm>
              <a:off x="1464" y="2675"/>
              <a:ext cx="58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D21804"/>
                  </a:solidFill>
                  <a:latin typeface="Tahoma" pitchFamily="34" charset="0"/>
                  <a:ea typeface="ＭＳ Ｐゴシック" pitchFamily="34" charset="-128"/>
                </a:rPr>
                <a:t>exchange</a:t>
              </a:r>
            </a:p>
          </p:txBody>
        </p:sp>
        <p:sp>
          <p:nvSpPr>
            <p:cNvPr id="188" name="Freeform 183"/>
            <p:cNvSpPr>
              <a:spLocks/>
            </p:cNvSpPr>
            <p:nvPr/>
          </p:nvSpPr>
          <p:spPr bwMode="auto">
            <a:xfrm>
              <a:off x="1210" y="2658"/>
              <a:ext cx="236" cy="158"/>
            </a:xfrm>
            <a:custGeom>
              <a:avLst/>
              <a:gdLst>
                <a:gd name="T0" fmla="*/ 0 w 583"/>
                <a:gd name="T1" fmla="*/ 0 h 231"/>
                <a:gd name="T2" fmla="*/ 0 w 583"/>
                <a:gd name="T3" fmla="*/ 1 h 231"/>
                <a:gd name="T4" fmla="*/ 0 w 583"/>
                <a:gd name="T5" fmla="*/ 1 h 231"/>
                <a:gd name="T6" fmla="*/ 0 w 583"/>
                <a:gd name="T7" fmla="*/ 0 h 2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3"/>
                <a:gd name="T13" fmla="*/ 0 h 231"/>
                <a:gd name="T14" fmla="*/ 583 w 583"/>
                <a:gd name="T15" fmla="*/ 231 h 2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3" h="231">
                  <a:moveTo>
                    <a:pt x="0" y="0"/>
                  </a:moveTo>
                  <a:lnTo>
                    <a:pt x="0" y="231"/>
                  </a:lnTo>
                  <a:lnTo>
                    <a:pt x="583" y="231"/>
                  </a:lnTo>
                  <a:lnTo>
                    <a:pt x="583" y="0"/>
                  </a:lnTo>
                </a:path>
              </a:pathLst>
            </a:custGeom>
            <a:noFill/>
            <a:ln w="19050">
              <a:solidFill>
                <a:srgbClr val="D21804"/>
              </a:solidFill>
              <a:miter lim="800000"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</p:grpSp>
      <p:sp>
        <p:nvSpPr>
          <p:cNvPr id="189" name="Freeform 184"/>
          <p:cNvSpPr>
            <a:spLocks/>
          </p:cNvSpPr>
          <p:nvPr/>
        </p:nvSpPr>
        <p:spPr bwMode="auto">
          <a:xfrm>
            <a:off x="2295525" y="5451475"/>
            <a:ext cx="374650" cy="250825"/>
          </a:xfrm>
          <a:custGeom>
            <a:avLst/>
            <a:gdLst>
              <a:gd name="T0" fmla="*/ 0 w 583"/>
              <a:gd name="T1" fmla="*/ 0 h 231"/>
              <a:gd name="T2" fmla="*/ 0 w 583"/>
              <a:gd name="T3" fmla="*/ 2147483647 h 231"/>
              <a:gd name="T4" fmla="*/ 2147483647 w 583"/>
              <a:gd name="T5" fmla="*/ 2147483647 h 231"/>
              <a:gd name="T6" fmla="*/ 2147483647 w 583"/>
              <a:gd name="T7" fmla="*/ 0 h 231"/>
              <a:gd name="T8" fmla="*/ 0 60000 65536"/>
              <a:gd name="T9" fmla="*/ 0 60000 65536"/>
              <a:gd name="T10" fmla="*/ 0 60000 65536"/>
              <a:gd name="T11" fmla="*/ 0 60000 65536"/>
              <a:gd name="T12" fmla="*/ 0 w 583"/>
              <a:gd name="T13" fmla="*/ 0 h 231"/>
              <a:gd name="T14" fmla="*/ 583 w 583"/>
              <a:gd name="T15" fmla="*/ 231 h 23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3" h="231">
                <a:moveTo>
                  <a:pt x="0" y="0"/>
                </a:moveTo>
                <a:lnTo>
                  <a:pt x="0" y="231"/>
                </a:lnTo>
                <a:lnTo>
                  <a:pt x="583" y="231"/>
                </a:lnTo>
                <a:lnTo>
                  <a:pt x="583" y="0"/>
                </a:lnTo>
              </a:path>
            </a:pathLst>
          </a:custGeom>
          <a:noFill/>
          <a:ln w="19050">
            <a:solidFill>
              <a:schemeClr val="tx2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SG"/>
          </a:p>
        </p:txBody>
      </p:sp>
      <p:grpSp>
        <p:nvGrpSpPr>
          <p:cNvPr id="190" name="Group 185"/>
          <p:cNvGrpSpPr>
            <a:grpSpLocks/>
          </p:cNvGrpSpPr>
          <p:nvPr/>
        </p:nvGrpSpPr>
        <p:grpSpPr bwMode="auto">
          <a:xfrm>
            <a:off x="2295525" y="5451475"/>
            <a:ext cx="1385888" cy="339725"/>
            <a:chOff x="1446" y="3434"/>
            <a:chExt cx="873" cy="214"/>
          </a:xfrm>
        </p:grpSpPr>
        <p:sp>
          <p:nvSpPr>
            <p:cNvPr id="191" name="Text Box 186"/>
            <p:cNvSpPr txBox="1">
              <a:spLocks noChangeArrowheads="1"/>
            </p:cNvSpPr>
            <p:nvPr/>
          </p:nvSpPr>
          <p:spPr bwMode="auto">
            <a:xfrm>
              <a:off x="1733" y="3456"/>
              <a:ext cx="58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D21804"/>
                  </a:solidFill>
                  <a:latin typeface="Tahoma" pitchFamily="34" charset="0"/>
                  <a:ea typeface="ＭＳ Ｐゴシック" pitchFamily="34" charset="-128"/>
                </a:rPr>
                <a:t>exchange</a:t>
              </a:r>
            </a:p>
          </p:txBody>
        </p:sp>
        <p:sp>
          <p:nvSpPr>
            <p:cNvPr id="192" name="Freeform 187"/>
            <p:cNvSpPr>
              <a:spLocks/>
            </p:cNvSpPr>
            <p:nvPr/>
          </p:nvSpPr>
          <p:spPr bwMode="auto">
            <a:xfrm>
              <a:off x="1446" y="3434"/>
              <a:ext cx="236" cy="158"/>
            </a:xfrm>
            <a:custGeom>
              <a:avLst/>
              <a:gdLst>
                <a:gd name="T0" fmla="*/ 0 w 583"/>
                <a:gd name="T1" fmla="*/ 0 h 231"/>
                <a:gd name="T2" fmla="*/ 0 w 583"/>
                <a:gd name="T3" fmla="*/ 1 h 231"/>
                <a:gd name="T4" fmla="*/ 0 w 583"/>
                <a:gd name="T5" fmla="*/ 1 h 231"/>
                <a:gd name="T6" fmla="*/ 0 w 583"/>
                <a:gd name="T7" fmla="*/ 0 h 2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3"/>
                <a:gd name="T13" fmla="*/ 0 h 231"/>
                <a:gd name="T14" fmla="*/ 583 w 583"/>
                <a:gd name="T15" fmla="*/ 231 h 2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3" h="231">
                  <a:moveTo>
                    <a:pt x="0" y="0"/>
                  </a:moveTo>
                  <a:lnTo>
                    <a:pt x="0" y="231"/>
                  </a:lnTo>
                  <a:lnTo>
                    <a:pt x="583" y="231"/>
                  </a:lnTo>
                  <a:lnTo>
                    <a:pt x="583" y="0"/>
                  </a:lnTo>
                </a:path>
              </a:pathLst>
            </a:custGeom>
            <a:noFill/>
            <a:ln w="19050">
              <a:solidFill>
                <a:srgbClr val="D21804"/>
              </a:solidFill>
              <a:miter lim="800000"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</p:grpSp>
      <p:sp>
        <p:nvSpPr>
          <p:cNvPr id="193" name="Freeform 188"/>
          <p:cNvSpPr>
            <a:spLocks/>
          </p:cNvSpPr>
          <p:nvPr/>
        </p:nvSpPr>
        <p:spPr bwMode="auto">
          <a:xfrm>
            <a:off x="7294563" y="1997075"/>
            <a:ext cx="374650" cy="250825"/>
          </a:xfrm>
          <a:custGeom>
            <a:avLst/>
            <a:gdLst>
              <a:gd name="T0" fmla="*/ 0 w 583"/>
              <a:gd name="T1" fmla="*/ 0 h 231"/>
              <a:gd name="T2" fmla="*/ 0 w 583"/>
              <a:gd name="T3" fmla="*/ 2147483647 h 231"/>
              <a:gd name="T4" fmla="*/ 2147483647 w 583"/>
              <a:gd name="T5" fmla="*/ 2147483647 h 231"/>
              <a:gd name="T6" fmla="*/ 2147483647 w 583"/>
              <a:gd name="T7" fmla="*/ 0 h 231"/>
              <a:gd name="T8" fmla="*/ 0 60000 65536"/>
              <a:gd name="T9" fmla="*/ 0 60000 65536"/>
              <a:gd name="T10" fmla="*/ 0 60000 65536"/>
              <a:gd name="T11" fmla="*/ 0 60000 65536"/>
              <a:gd name="T12" fmla="*/ 0 w 583"/>
              <a:gd name="T13" fmla="*/ 0 h 231"/>
              <a:gd name="T14" fmla="*/ 583 w 583"/>
              <a:gd name="T15" fmla="*/ 231 h 23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3" h="231">
                <a:moveTo>
                  <a:pt x="0" y="0"/>
                </a:moveTo>
                <a:lnTo>
                  <a:pt x="0" y="231"/>
                </a:lnTo>
                <a:lnTo>
                  <a:pt x="583" y="231"/>
                </a:lnTo>
                <a:lnTo>
                  <a:pt x="583" y="0"/>
                </a:lnTo>
              </a:path>
            </a:pathLst>
          </a:custGeom>
          <a:noFill/>
          <a:ln w="19050">
            <a:solidFill>
              <a:schemeClr val="tx2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SG"/>
          </a:p>
        </p:txBody>
      </p:sp>
      <p:grpSp>
        <p:nvGrpSpPr>
          <p:cNvPr id="194" name="Group 189"/>
          <p:cNvGrpSpPr>
            <a:grpSpLocks/>
          </p:cNvGrpSpPr>
          <p:nvPr/>
        </p:nvGrpSpPr>
        <p:grpSpPr bwMode="auto">
          <a:xfrm>
            <a:off x="6318250" y="1997075"/>
            <a:ext cx="1350963" cy="390525"/>
            <a:chOff x="3980" y="1258"/>
            <a:chExt cx="851" cy="246"/>
          </a:xfrm>
        </p:grpSpPr>
        <p:sp>
          <p:nvSpPr>
            <p:cNvPr id="195" name="Text Box 190"/>
            <p:cNvSpPr txBox="1">
              <a:spLocks noChangeArrowheads="1"/>
            </p:cNvSpPr>
            <p:nvPr/>
          </p:nvSpPr>
          <p:spPr bwMode="auto">
            <a:xfrm>
              <a:off x="3980" y="1312"/>
              <a:ext cx="58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D21804"/>
                  </a:solidFill>
                  <a:latin typeface="Tahoma" pitchFamily="34" charset="0"/>
                  <a:ea typeface="ＭＳ Ｐゴシック" pitchFamily="34" charset="-128"/>
                </a:rPr>
                <a:t>exchange</a:t>
              </a:r>
            </a:p>
          </p:txBody>
        </p:sp>
        <p:sp>
          <p:nvSpPr>
            <p:cNvPr id="196" name="Freeform 191"/>
            <p:cNvSpPr>
              <a:spLocks/>
            </p:cNvSpPr>
            <p:nvPr/>
          </p:nvSpPr>
          <p:spPr bwMode="auto">
            <a:xfrm>
              <a:off x="4595" y="1258"/>
              <a:ext cx="236" cy="158"/>
            </a:xfrm>
            <a:custGeom>
              <a:avLst/>
              <a:gdLst>
                <a:gd name="T0" fmla="*/ 0 w 583"/>
                <a:gd name="T1" fmla="*/ 0 h 231"/>
                <a:gd name="T2" fmla="*/ 0 w 583"/>
                <a:gd name="T3" fmla="*/ 1 h 231"/>
                <a:gd name="T4" fmla="*/ 0 w 583"/>
                <a:gd name="T5" fmla="*/ 1 h 231"/>
                <a:gd name="T6" fmla="*/ 0 w 583"/>
                <a:gd name="T7" fmla="*/ 0 h 2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3"/>
                <a:gd name="T13" fmla="*/ 0 h 231"/>
                <a:gd name="T14" fmla="*/ 583 w 583"/>
                <a:gd name="T15" fmla="*/ 231 h 2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3" h="231">
                  <a:moveTo>
                    <a:pt x="0" y="0"/>
                  </a:moveTo>
                  <a:lnTo>
                    <a:pt x="0" y="231"/>
                  </a:lnTo>
                  <a:lnTo>
                    <a:pt x="583" y="231"/>
                  </a:lnTo>
                  <a:lnTo>
                    <a:pt x="583" y="0"/>
                  </a:lnTo>
                </a:path>
              </a:pathLst>
            </a:custGeom>
            <a:noFill/>
            <a:ln w="19050">
              <a:solidFill>
                <a:srgbClr val="D21804"/>
              </a:solidFill>
              <a:miter lim="800000"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</p:grpSp>
      <p:sp>
        <p:nvSpPr>
          <p:cNvPr id="197" name="Freeform 192"/>
          <p:cNvSpPr>
            <a:spLocks/>
          </p:cNvSpPr>
          <p:nvPr/>
        </p:nvSpPr>
        <p:spPr bwMode="auto">
          <a:xfrm>
            <a:off x="7742238" y="3146425"/>
            <a:ext cx="374650" cy="250825"/>
          </a:xfrm>
          <a:custGeom>
            <a:avLst/>
            <a:gdLst>
              <a:gd name="T0" fmla="*/ 0 w 583"/>
              <a:gd name="T1" fmla="*/ 0 h 231"/>
              <a:gd name="T2" fmla="*/ 0 w 583"/>
              <a:gd name="T3" fmla="*/ 2147483647 h 231"/>
              <a:gd name="T4" fmla="*/ 2147483647 w 583"/>
              <a:gd name="T5" fmla="*/ 2147483647 h 231"/>
              <a:gd name="T6" fmla="*/ 2147483647 w 583"/>
              <a:gd name="T7" fmla="*/ 0 h 231"/>
              <a:gd name="T8" fmla="*/ 0 60000 65536"/>
              <a:gd name="T9" fmla="*/ 0 60000 65536"/>
              <a:gd name="T10" fmla="*/ 0 60000 65536"/>
              <a:gd name="T11" fmla="*/ 0 60000 65536"/>
              <a:gd name="T12" fmla="*/ 0 w 583"/>
              <a:gd name="T13" fmla="*/ 0 h 231"/>
              <a:gd name="T14" fmla="*/ 583 w 583"/>
              <a:gd name="T15" fmla="*/ 231 h 23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3" h="231">
                <a:moveTo>
                  <a:pt x="0" y="0"/>
                </a:moveTo>
                <a:lnTo>
                  <a:pt x="0" y="231"/>
                </a:lnTo>
                <a:lnTo>
                  <a:pt x="583" y="231"/>
                </a:lnTo>
                <a:lnTo>
                  <a:pt x="583" y="0"/>
                </a:lnTo>
              </a:path>
            </a:pathLst>
          </a:custGeom>
          <a:noFill/>
          <a:ln w="19050">
            <a:solidFill>
              <a:schemeClr val="tx2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SG"/>
          </a:p>
        </p:txBody>
      </p:sp>
      <p:grpSp>
        <p:nvGrpSpPr>
          <p:cNvPr id="198" name="Group 193"/>
          <p:cNvGrpSpPr>
            <a:grpSpLocks/>
          </p:cNvGrpSpPr>
          <p:nvPr/>
        </p:nvGrpSpPr>
        <p:grpSpPr bwMode="auto">
          <a:xfrm>
            <a:off x="6734175" y="3146425"/>
            <a:ext cx="1382713" cy="339725"/>
            <a:chOff x="4242" y="1982"/>
            <a:chExt cx="871" cy="214"/>
          </a:xfrm>
        </p:grpSpPr>
        <p:sp>
          <p:nvSpPr>
            <p:cNvPr id="199" name="Text Box 194"/>
            <p:cNvSpPr txBox="1">
              <a:spLocks noChangeArrowheads="1"/>
            </p:cNvSpPr>
            <p:nvPr/>
          </p:nvSpPr>
          <p:spPr bwMode="auto">
            <a:xfrm>
              <a:off x="4242" y="2004"/>
              <a:ext cx="58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D21804"/>
                  </a:solidFill>
                  <a:latin typeface="Tahoma" pitchFamily="34" charset="0"/>
                  <a:ea typeface="ＭＳ Ｐゴシック" pitchFamily="34" charset="-128"/>
                </a:rPr>
                <a:t>exchange</a:t>
              </a:r>
            </a:p>
          </p:txBody>
        </p:sp>
        <p:sp>
          <p:nvSpPr>
            <p:cNvPr id="200" name="Freeform 195"/>
            <p:cNvSpPr>
              <a:spLocks/>
            </p:cNvSpPr>
            <p:nvPr/>
          </p:nvSpPr>
          <p:spPr bwMode="auto">
            <a:xfrm>
              <a:off x="4877" y="1982"/>
              <a:ext cx="236" cy="158"/>
            </a:xfrm>
            <a:custGeom>
              <a:avLst/>
              <a:gdLst>
                <a:gd name="T0" fmla="*/ 0 w 583"/>
                <a:gd name="T1" fmla="*/ 0 h 231"/>
                <a:gd name="T2" fmla="*/ 0 w 583"/>
                <a:gd name="T3" fmla="*/ 1 h 231"/>
                <a:gd name="T4" fmla="*/ 0 w 583"/>
                <a:gd name="T5" fmla="*/ 1 h 231"/>
                <a:gd name="T6" fmla="*/ 0 w 583"/>
                <a:gd name="T7" fmla="*/ 0 h 2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3"/>
                <a:gd name="T13" fmla="*/ 0 h 231"/>
                <a:gd name="T14" fmla="*/ 583 w 583"/>
                <a:gd name="T15" fmla="*/ 231 h 2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3" h="231">
                  <a:moveTo>
                    <a:pt x="0" y="0"/>
                  </a:moveTo>
                  <a:lnTo>
                    <a:pt x="0" y="231"/>
                  </a:lnTo>
                  <a:lnTo>
                    <a:pt x="583" y="231"/>
                  </a:lnTo>
                  <a:lnTo>
                    <a:pt x="583" y="0"/>
                  </a:lnTo>
                </a:path>
              </a:pathLst>
            </a:custGeom>
            <a:noFill/>
            <a:ln w="19050">
              <a:solidFill>
                <a:srgbClr val="D21804"/>
              </a:solidFill>
              <a:miter lim="800000"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</p:grpSp>
      <p:sp>
        <p:nvSpPr>
          <p:cNvPr id="201" name="Freeform 196"/>
          <p:cNvSpPr>
            <a:spLocks/>
          </p:cNvSpPr>
          <p:nvPr/>
        </p:nvSpPr>
        <p:spPr bwMode="auto">
          <a:xfrm>
            <a:off x="8231188" y="4395788"/>
            <a:ext cx="374650" cy="250825"/>
          </a:xfrm>
          <a:custGeom>
            <a:avLst/>
            <a:gdLst>
              <a:gd name="T0" fmla="*/ 0 w 583"/>
              <a:gd name="T1" fmla="*/ 0 h 231"/>
              <a:gd name="T2" fmla="*/ 0 w 583"/>
              <a:gd name="T3" fmla="*/ 2147483647 h 231"/>
              <a:gd name="T4" fmla="*/ 2147483647 w 583"/>
              <a:gd name="T5" fmla="*/ 2147483647 h 231"/>
              <a:gd name="T6" fmla="*/ 2147483647 w 583"/>
              <a:gd name="T7" fmla="*/ 0 h 231"/>
              <a:gd name="T8" fmla="*/ 0 60000 65536"/>
              <a:gd name="T9" fmla="*/ 0 60000 65536"/>
              <a:gd name="T10" fmla="*/ 0 60000 65536"/>
              <a:gd name="T11" fmla="*/ 0 60000 65536"/>
              <a:gd name="T12" fmla="*/ 0 w 583"/>
              <a:gd name="T13" fmla="*/ 0 h 231"/>
              <a:gd name="T14" fmla="*/ 583 w 583"/>
              <a:gd name="T15" fmla="*/ 231 h 23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3" h="231">
                <a:moveTo>
                  <a:pt x="0" y="0"/>
                </a:moveTo>
                <a:lnTo>
                  <a:pt x="0" y="231"/>
                </a:lnTo>
                <a:lnTo>
                  <a:pt x="583" y="231"/>
                </a:lnTo>
                <a:lnTo>
                  <a:pt x="583" y="0"/>
                </a:lnTo>
              </a:path>
            </a:pathLst>
          </a:custGeom>
          <a:noFill/>
          <a:ln w="19050">
            <a:solidFill>
              <a:schemeClr val="tx2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SG"/>
          </a:p>
        </p:txBody>
      </p:sp>
      <p:grpSp>
        <p:nvGrpSpPr>
          <p:cNvPr id="202" name="Group 197"/>
          <p:cNvGrpSpPr>
            <a:grpSpLocks/>
          </p:cNvGrpSpPr>
          <p:nvPr/>
        </p:nvGrpSpPr>
        <p:grpSpPr bwMode="auto">
          <a:xfrm>
            <a:off x="7231063" y="4395788"/>
            <a:ext cx="1374775" cy="336550"/>
            <a:chOff x="4555" y="2769"/>
            <a:chExt cx="866" cy="212"/>
          </a:xfrm>
        </p:grpSpPr>
        <p:sp>
          <p:nvSpPr>
            <p:cNvPr id="203" name="Text Box 198"/>
            <p:cNvSpPr txBox="1">
              <a:spLocks noChangeArrowheads="1"/>
            </p:cNvSpPr>
            <p:nvPr/>
          </p:nvSpPr>
          <p:spPr bwMode="auto">
            <a:xfrm>
              <a:off x="4555" y="2789"/>
              <a:ext cx="58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D21804"/>
                  </a:solidFill>
                  <a:latin typeface="Tahoma" pitchFamily="34" charset="0"/>
                  <a:ea typeface="ＭＳ Ｐゴシック" pitchFamily="34" charset="-128"/>
                </a:rPr>
                <a:t>exchange</a:t>
              </a:r>
            </a:p>
          </p:txBody>
        </p:sp>
        <p:sp>
          <p:nvSpPr>
            <p:cNvPr id="204" name="Freeform 199"/>
            <p:cNvSpPr>
              <a:spLocks/>
            </p:cNvSpPr>
            <p:nvPr/>
          </p:nvSpPr>
          <p:spPr bwMode="auto">
            <a:xfrm>
              <a:off x="5185" y="2769"/>
              <a:ext cx="236" cy="158"/>
            </a:xfrm>
            <a:custGeom>
              <a:avLst/>
              <a:gdLst>
                <a:gd name="T0" fmla="*/ 0 w 583"/>
                <a:gd name="T1" fmla="*/ 0 h 231"/>
                <a:gd name="T2" fmla="*/ 0 w 583"/>
                <a:gd name="T3" fmla="*/ 1 h 231"/>
                <a:gd name="T4" fmla="*/ 0 w 583"/>
                <a:gd name="T5" fmla="*/ 1 h 231"/>
                <a:gd name="T6" fmla="*/ 0 w 583"/>
                <a:gd name="T7" fmla="*/ 0 h 2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3"/>
                <a:gd name="T13" fmla="*/ 0 h 231"/>
                <a:gd name="T14" fmla="*/ 583 w 583"/>
                <a:gd name="T15" fmla="*/ 231 h 2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3" h="231">
                  <a:moveTo>
                    <a:pt x="0" y="0"/>
                  </a:moveTo>
                  <a:lnTo>
                    <a:pt x="0" y="231"/>
                  </a:lnTo>
                  <a:lnTo>
                    <a:pt x="583" y="231"/>
                  </a:lnTo>
                  <a:lnTo>
                    <a:pt x="583" y="0"/>
                  </a:lnTo>
                </a:path>
              </a:pathLst>
            </a:custGeom>
            <a:noFill/>
            <a:ln w="19050">
              <a:solidFill>
                <a:srgbClr val="D21804"/>
              </a:solidFill>
              <a:miter lim="800000"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</p:grpSp>
      <p:sp>
        <p:nvSpPr>
          <p:cNvPr id="205" name="Text Box 203"/>
          <p:cNvSpPr txBox="1">
            <a:spLocks noChangeArrowheads="1"/>
          </p:cNvSpPr>
          <p:nvPr/>
        </p:nvSpPr>
        <p:spPr bwMode="auto">
          <a:xfrm>
            <a:off x="7523163" y="5610225"/>
            <a:ext cx="13446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hlink"/>
                </a:solidFill>
                <a:latin typeface="Tahoma" pitchFamily="34" charset="0"/>
                <a:cs typeface="Tahoma" pitchFamily="34" charset="0"/>
              </a:rPr>
              <a:t>Done!</a:t>
            </a:r>
            <a:endParaRPr lang="en-SG" sz="2400">
              <a:solidFill>
                <a:schemeClr val="hlink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06" name="TextBox 205"/>
          <p:cNvSpPr txBox="1">
            <a:spLocks noChangeArrowheads="1"/>
          </p:cNvSpPr>
          <p:nvPr/>
        </p:nvSpPr>
        <p:spPr bwMode="auto">
          <a:xfrm>
            <a:off x="3768724" y="5561013"/>
            <a:ext cx="3462339" cy="70788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0000FF"/>
                </a:solidFill>
              </a:rPr>
              <a:t>Q: Is the array sorted?</a:t>
            </a:r>
          </a:p>
          <a:p>
            <a:pPr eaLnBrk="1" hangingPunct="1"/>
            <a:r>
              <a:rPr lang="en-US" sz="2000" dirty="0">
                <a:solidFill>
                  <a:srgbClr val="0000FF"/>
                </a:solidFill>
              </a:rPr>
              <a:t>Q: What have we achieved?</a:t>
            </a:r>
            <a:endParaRPr lang="en-SG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9447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000"/>
                            </p:stCondLst>
                            <p:childTnLst>
                              <p:par>
                                <p:cTn id="10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6" grpId="0" animBg="1"/>
      <p:bldP spid="180" grpId="0" autoUpdateAnimBg="0"/>
      <p:bldP spid="181" grpId="0" animBg="1"/>
      <p:bldP spid="185" grpId="0" animBg="1"/>
      <p:bldP spid="189" grpId="0" animBg="1"/>
      <p:bldP spid="193" grpId="0" animBg="1"/>
      <p:bldP spid="197" grpId="0" animBg="1"/>
      <p:bldP spid="201" grpId="0" animBg="1"/>
      <p:bldP spid="205" grpId="0"/>
      <p:bldP spid="20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Bubble Sort: Implementation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Unit24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17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208" name="TextBox 207"/>
          <p:cNvSpPr txBox="1"/>
          <p:nvPr/>
        </p:nvSpPr>
        <p:spPr bwMode="auto">
          <a:xfrm>
            <a:off x="457200" y="1228725"/>
            <a:ext cx="6056616" cy="32932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bubble_pass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last,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a[]){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(long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&lt; last;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(a[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] &gt; a[i+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]) {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    swap(a,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, i+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endParaRPr lang="en-SG" sz="16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bubble_sort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n,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a[]) {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last = n -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; last &gt;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; last -=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bubble_pass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(last, a);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909288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Bubble Sort: Performance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Unit24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18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334963" y="1314450"/>
            <a:ext cx="8351837" cy="5353478"/>
          </a:xfrm>
        </p:spPr>
        <p:txBody>
          <a:bodyPr>
            <a:normAutofit/>
          </a:bodyPr>
          <a:lstStyle/>
          <a:p>
            <a:pPr marL="352425" indent="-352425">
              <a:lnSpc>
                <a:spcPct val="90000"/>
              </a:lnSpc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Let say the length of the list is n.</a:t>
            </a:r>
          </a:p>
          <a:p>
            <a:pPr marL="352425" indent="-352425">
              <a:lnSpc>
                <a:spcPct val="90000"/>
              </a:lnSpc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Bubble sort requires O(n)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passes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for an array with </a:t>
            </a:r>
            <a:r>
              <a:rPr lang="en-US" i="1" dirty="0">
                <a:solidFill>
                  <a:srgbClr val="0000FF"/>
                </a:solidFill>
              </a:rPr>
              <a:t>n</a:t>
            </a:r>
            <a:r>
              <a:rPr lang="en-US" dirty="0">
                <a:solidFill>
                  <a:srgbClr val="0000FF"/>
                </a:solidFill>
              </a:rPr>
              <a:t> elements</a:t>
            </a:r>
            <a:r>
              <a:rPr lang="en-US" dirty="0"/>
              <a:t>.</a:t>
            </a:r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 each pass, it compares and swaps</a:t>
            </a:r>
          </a:p>
          <a:p>
            <a:pPr marL="626745" lvl="1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 number of comparisons is O(n - </a:t>
            </a:r>
            <a:r>
              <a:rPr lang="en-US" dirty="0" err="1"/>
              <a:t>i</a:t>
            </a:r>
            <a:r>
              <a:rPr lang="en-US" dirty="0"/>
              <a:t>).</a:t>
            </a:r>
          </a:p>
          <a:p>
            <a:pPr marL="626745" lvl="1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The number of swaps is not fixed but no more than the number of comparisons</a:t>
            </a:r>
            <a:r>
              <a:rPr lang="en-US" dirty="0"/>
              <a:t>.</a:t>
            </a:r>
            <a:endParaRPr lang="en-US" dirty="0">
              <a:solidFill>
                <a:schemeClr val="tx1"/>
              </a:solidFill>
            </a:endParaRPr>
          </a:p>
          <a:p>
            <a:pPr marL="352425" indent="-352425" eaLnBrk="1" hangingPunct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marL="352425" indent="-352425" eaLnBrk="1" hangingPunct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Total: </a:t>
            </a:r>
            <a:r>
              <a:rPr lang="en-US" b="1" dirty="0">
                <a:solidFill>
                  <a:schemeClr val="tx1"/>
                </a:solidFill>
              </a:rPr>
              <a:t>O(</a:t>
            </a:r>
            <a:r>
              <a:rPr lang="en-US" b="1" i="1" dirty="0"/>
              <a:t>n</a:t>
            </a:r>
            <a:r>
              <a:rPr lang="en-US" b="1" baseline="30000" dirty="0"/>
              <a:t>2</a:t>
            </a:r>
            <a:r>
              <a:rPr lang="en-US" b="1" dirty="0"/>
              <a:t>)</a:t>
            </a:r>
            <a:endParaRPr lang="en-US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sz="2200" dirty="0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390525" y="4181475"/>
            <a:ext cx="8116888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SG" sz="200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422353"/>
              </p:ext>
            </p:extLst>
          </p:nvPr>
        </p:nvGraphicFramePr>
        <p:xfrm>
          <a:off x="5476081" y="4341223"/>
          <a:ext cx="3121025" cy="2228850"/>
        </p:xfrm>
        <a:graphic>
          <a:graphicData uri="http://schemas.openxmlformats.org/drawingml/2006/table">
            <a:tbl>
              <a:tblPr/>
              <a:tblGrid>
                <a:gridCol w="114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3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Pass</a:t>
                      </a:r>
                      <a:endParaRPr kumimoji="0" lang="en-SG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#comparisons</a:t>
                      </a:r>
                      <a:endParaRPr kumimoji="0" lang="en-SG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SG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n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– 1</a:t>
                      </a:r>
                      <a:endParaRPr kumimoji="0" lang="en-SG" sz="1800" b="0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n-SG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n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– 2 </a:t>
                      </a:r>
                      <a:endParaRPr kumimoji="0" lang="en-SG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endParaRPr kumimoji="0" lang="en-SG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n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– 3 </a:t>
                      </a:r>
                      <a:endParaRPr kumimoji="0" lang="en-SG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</a:t>
                      </a:r>
                      <a:endParaRPr kumimoji="0" lang="en-SG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</a:t>
                      </a:r>
                      <a:endParaRPr kumimoji="0" lang="en-SG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n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– 1 </a:t>
                      </a:r>
                      <a:endParaRPr kumimoji="0" lang="en-SG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SG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1168943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Insertion Sort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Unit24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19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334963" y="1314450"/>
            <a:ext cx="8382000" cy="5353478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 a card game, we don’t normally sort our cards using Bubble Sort or Selection sort. (Just imagine that!)</a:t>
            </a:r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 closer algorithm we use is perhaps Insertion Sort.</a:t>
            </a:r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 idea is to keep inserting the new card into the correct position among the existing cards.</a:t>
            </a:r>
          </a:p>
          <a:p>
            <a:pPr eaLnBrk="1" hangingPunct="1">
              <a:lnSpc>
                <a:spcPct val="90000"/>
              </a:lnSpc>
            </a:pPr>
            <a:endParaRPr lang="en-US" sz="2200" dirty="0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390525" y="4181475"/>
            <a:ext cx="8116888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SG" sz="2000"/>
          </a:p>
        </p:txBody>
      </p:sp>
      <p:pic>
        <p:nvPicPr>
          <p:cNvPr id="3" name="Picture 2" descr="A picture containing text, queen, businesscard&#10;&#10;Description automatically generated">
            <a:extLst>
              <a:ext uri="{FF2B5EF4-FFF2-40B4-BE49-F238E27FC236}">
                <a16:creationId xmlns:a16="http://schemas.microsoft.com/office/drawing/2014/main" id="{EE2FD15B-AA9B-43FD-A3DF-6561DA3572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733" y="4480174"/>
            <a:ext cx="2835667" cy="212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06381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809294006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24: Sorting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Sorting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Counting Sort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Selection Sort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Bubble Sort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Insertion Sort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Unit24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Insertion Sort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Unit24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20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390525" y="4181475"/>
            <a:ext cx="8116888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SG" sz="2000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8D70864A-3031-49A0-A6F2-F45BF672F1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34963" y="1314450"/>
            <a:ext cx="8382000" cy="5353478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Algorithm</a:t>
            </a:r>
          </a:p>
          <a:p>
            <a:pPr marL="626745" lvl="1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Given an array a, on pass </a:t>
            </a:r>
            <a:r>
              <a:rPr lang="en-US" dirty="0" err="1"/>
              <a:t>i</a:t>
            </a:r>
            <a:r>
              <a:rPr lang="en-US" dirty="0"/>
              <a:t>,</a:t>
            </a:r>
          </a:p>
          <a:p>
            <a:pPr marL="626745" lvl="1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Insert a[</a:t>
            </a:r>
            <a:r>
              <a:rPr lang="en-US" dirty="0" err="1"/>
              <a:t>i</a:t>
            </a:r>
            <a:r>
              <a:rPr lang="en-US" dirty="0"/>
              <a:t>] into the correct position in the sorted region to its left, i.e. a[0] … a[i-1]</a:t>
            </a:r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pass 1 (assume n = 5)</a:t>
            </a:r>
          </a:p>
          <a:p>
            <a:pPr marL="626745" lvl="1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Compare a[1] with a[0]</a:t>
            </a:r>
          </a:p>
          <a:p>
            <a:pPr marL="626745" lvl="1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If a[1] &lt; a[0], move a[1] to the front of a[0] (shifting needed)</a:t>
            </a:r>
          </a:p>
          <a:p>
            <a:pPr marL="626745" lvl="1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 sorted region now consists of two elements: a[0] and a[1].</a:t>
            </a:r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15105772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Insertion Sort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Unit24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21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390525" y="4181475"/>
            <a:ext cx="8116888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SG" sz="2000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8D70864A-3031-49A0-A6F2-F45BF672F1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34963" y="1314450"/>
            <a:ext cx="8382000" cy="5353478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sz="2200" dirty="0"/>
          </a:p>
        </p:txBody>
      </p:sp>
      <p:grpSp>
        <p:nvGrpSpPr>
          <p:cNvPr id="14" name="Group 19">
            <a:extLst>
              <a:ext uri="{FF2B5EF4-FFF2-40B4-BE49-F238E27FC236}">
                <a16:creationId xmlns:a16="http://schemas.microsoft.com/office/drawing/2014/main" id="{F4FFE805-631C-4549-A618-AA681FE4D558}"/>
              </a:ext>
            </a:extLst>
          </p:cNvPr>
          <p:cNvGrpSpPr>
            <a:grpSpLocks/>
          </p:cNvGrpSpPr>
          <p:nvPr/>
        </p:nvGrpSpPr>
        <p:grpSpPr bwMode="auto">
          <a:xfrm>
            <a:off x="2554836" y="3059594"/>
            <a:ext cx="3048000" cy="409575"/>
            <a:chOff x="1344" y="2064"/>
            <a:chExt cx="1920" cy="258"/>
          </a:xfrm>
        </p:grpSpPr>
        <p:sp>
          <p:nvSpPr>
            <p:cNvPr id="15" name="Text Box 20">
              <a:extLst>
                <a:ext uri="{FF2B5EF4-FFF2-40B4-BE49-F238E27FC236}">
                  <a16:creationId xmlns:a16="http://schemas.microsoft.com/office/drawing/2014/main" id="{49E9F815-6FED-475C-BE16-279763C81B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206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5</a:t>
              </a:r>
            </a:p>
          </p:txBody>
        </p:sp>
        <p:sp>
          <p:nvSpPr>
            <p:cNvPr id="16" name="Text Box 21">
              <a:extLst>
                <a:ext uri="{FF2B5EF4-FFF2-40B4-BE49-F238E27FC236}">
                  <a16:creationId xmlns:a16="http://schemas.microsoft.com/office/drawing/2014/main" id="{1989F1DC-5724-4625-B65E-7A48AC6A6A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06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10</a:t>
              </a:r>
            </a:p>
          </p:txBody>
        </p:sp>
        <p:sp>
          <p:nvSpPr>
            <p:cNvPr id="18" name="Text Box 22">
              <a:extLst>
                <a:ext uri="{FF2B5EF4-FFF2-40B4-BE49-F238E27FC236}">
                  <a16:creationId xmlns:a16="http://schemas.microsoft.com/office/drawing/2014/main" id="{DF51DAE4-0283-4148-B674-080D5301E3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064"/>
              <a:ext cx="384" cy="258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7</a:t>
              </a:r>
            </a:p>
          </p:txBody>
        </p:sp>
        <p:sp>
          <p:nvSpPr>
            <p:cNvPr id="19" name="Text Box 23">
              <a:extLst>
                <a:ext uri="{FF2B5EF4-FFF2-40B4-BE49-F238E27FC236}">
                  <a16:creationId xmlns:a16="http://schemas.microsoft.com/office/drawing/2014/main" id="{76E0D9DC-B137-4924-8EEA-62ACA049E1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064"/>
              <a:ext cx="384" cy="258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1</a:t>
              </a:r>
            </a:p>
          </p:txBody>
        </p:sp>
        <p:sp>
          <p:nvSpPr>
            <p:cNvPr id="20" name="Text Box 24">
              <a:extLst>
                <a:ext uri="{FF2B5EF4-FFF2-40B4-BE49-F238E27FC236}">
                  <a16:creationId xmlns:a16="http://schemas.microsoft.com/office/drawing/2014/main" id="{E56C9623-EAD1-493D-ABA0-7847AF5AE4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064"/>
              <a:ext cx="384" cy="258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6</a:t>
              </a:r>
            </a:p>
          </p:txBody>
        </p:sp>
      </p:grpSp>
      <p:grpSp>
        <p:nvGrpSpPr>
          <p:cNvPr id="23" name="Group 33">
            <a:extLst>
              <a:ext uri="{FF2B5EF4-FFF2-40B4-BE49-F238E27FC236}">
                <a16:creationId xmlns:a16="http://schemas.microsoft.com/office/drawing/2014/main" id="{527750FD-B912-4CD6-9454-1E13ADC2EEDF}"/>
              </a:ext>
            </a:extLst>
          </p:cNvPr>
          <p:cNvGrpSpPr>
            <a:grpSpLocks/>
          </p:cNvGrpSpPr>
          <p:nvPr/>
        </p:nvGrpSpPr>
        <p:grpSpPr bwMode="auto">
          <a:xfrm>
            <a:off x="2173836" y="1525320"/>
            <a:ext cx="3475039" cy="1171575"/>
            <a:chOff x="1752600" y="2108200"/>
            <a:chExt cx="3475039" cy="1171575"/>
          </a:xfrm>
        </p:grpSpPr>
        <p:grpSp>
          <p:nvGrpSpPr>
            <p:cNvPr id="24" name="Group 5">
              <a:extLst>
                <a:ext uri="{FF2B5EF4-FFF2-40B4-BE49-F238E27FC236}">
                  <a16:creationId xmlns:a16="http://schemas.microsoft.com/office/drawing/2014/main" id="{BEA274BE-48BD-49E9-988A-B87449CB11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0075" y="2565400"/>
              <a:ext cx="3357564" cy="714375"/>
              <a:chOff x="1178" y="1392"/>
              <a:chExt cx="2115" cy="450"/>
            </a:xfrm>
          </p:grpSpPr>
          <p:sp>
            <p:nvSpPr>
              <p:cNvPr id="29" name="Text Box 7">
                <a:extLst>
                  <a:ext uri="{FF2B5EF4-FFF2-40B4-BE49-F238E27FC236}">
                    <a16:creationId xmlns:a16="http://schemas.microsoft.com/office/drawing/2014/main" id="{76EEBB11-AB04-41E9-8BFD-E955CAD80B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78" y="1392"/>
                <a:ext cx="2115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lang="en-US" sz="1500" dirty="0">
                    <a:solidFill>
                      <a:srgbClr val="0000FF"/>
                    </a:solidFill>
                    <a:latin typeface="Verdana" pitchFamily="34" charset="0"/>
                  </a:rPr>
                  <a:t>a   [0]     [1]     [2]     [3]    [4] </a:t>
                </a:r>
              </a:p>
            </p:txBody>
          </p:sp>
          <p:grpSp>
            <p:nvGrpSpPr>
              <p:cNvPr id="30" name="Group 8">
                <a:extLst>
                  <a:ext uri="{FF2B5EF4-FFF2-40B4-BE49-F238E27FC236}">
                    <a16:creationId xmlns:a16="http://schemas.microsoft.com/office/drawing/2014/main" id="{0EA02EC1-D9C7-49AD-85D9-83734886904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4" y="1584"/>
                <a:ext cx="1920" cy="258"/>
                <a:chOff x="1344" y="1584"/>
                <a:chExt cx="1920" cy="258"/>
              </a:xfrm>
            </p:grpSpPr>
            <p:sp>
              <p:nvSpPr>
                <p:cNvPr id="31" name="Text Box 9">
                  <a:extLst>
                    <a:ext uri="{FF2B5EF4-FFF2-40B4-BE49-F238E27FC236}">
                      <a16:creationId xmlns:a16="http://schemas.microsoft.com/office/drawing/2014/main" id="{818F942E-67D7-4288-901C-CE4E1B085D5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44" y="1584"/>
                  <a:ext cx="384" cy="258"/>
                </a:xfrm>
                <a:prstGeom prst="rect">
                  <a:avLst/>
                </a:prstGeom>
                <a:solidFill>
                  <a:srgbClr val="FFC000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2000"/>
                    <a:t>10</a:t>
                  </a:r>
                </a:p>
              </p:txBody>
            </p:sp>
            <p:sp>
              <p:nvSpPr>
                <p:cNvPr id="32" name="Text Box 10">
                  <a:extLst>
                    <a:ext uri="{FF2B5EF4-FFF2-40B4-BE49-F238E27FC236}">
                      <a16:creationId xmlns:a16="http://schemas.microsoft.com/office/drawing/2014/main" id="{A591DD00-A0A1-4199-9309-05AA47BCAFC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28" y="1584"/>
                  <a:ext cx="384" cy="258"/>
                </a:xfrm>
                <a:prstGeom prst="rect">
                  <a:avLst/>
                </a:prstGeom>
                <a:solidFill>
                  <a:schemeClr val="bg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2000"/>
                    <a:t>5</a:t>
                  </a:r>
                </a:p>
              </p:txBody>
            </p:sp>
            <p:sp>
              <p:nvSpPr>
                <p:cNvPr id="33" name="Text Box 11">
                  <a:extLst>
                    <a:ext uri="{FF2B5EF4-FFF2-40B4-BE49-F238E27FC236}">
                      <a16:creationId xmlns:a16="http://schemas.microsoft.com/office/drawing/2014/main" id="{F692C2B2-9594-471C-9396-D70AEA7C415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12" y="1584"/>
                  <a:ext cx="384" cy="258"/>
                </a:xfrm>
                <a:prstGeom prst="rect">
                  <a:avLst/>
                </a:prstGeom>
                <a:solidFill>
                  <a:schemeClr val="bg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2000"/>
                    <a:t>7</a:t>
                  </a:r>
                </a:p>
              </p:txBody>
            </p:sp>
            <p:sp>
              <p:nvSpPr>
                <p:cNvPr id="34" name="Text Box 12">
                  <a:extLst>
                    <a:ext uri="{FF2B5EF4-FFF2-40B4-BE49-F238E27FC236}">
                      <a16:creationId xmlns:a16="http://schemas.microsoft.com/office/drawing/2014/main" id="{9E85C089-07CD-466A-8DC7-F6DDDC5C9F2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96" y="1584"/>
                  <a:ext cx="384" cy="258"/>
                </a:xfrm>
                <a:prstGeom prst="rect">
                  <a:avLst/>
                </a:prstGeom>
                <a:solidFill>
                  <a:schemeClr val="bg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2000"/>
                    <a:t>1</a:t>
                  </a:r>
                </a:p>
              </p:txBody>
            </p:sp>
            <p:sp>
              <p:nvSpPr>
                <p:cNvPr id="35" name="Text Box 13">
                  <a:extLst>
                    <a:ext uri="{FF2B5EF4-FFF2-40B4-BE49-F238E27FC236}">
                      <a16:creationId xmlns:a16="http://schemas.microsoft.com/office/drawing/2014/main" id="{F2E49419-7CDB-48CF-9AD8-0A5DCA8DD4B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80" y="1584"/>
                  <a:ext cx="384" cy="258"/>
                </a:xfrm>
                <a:prstGeom prst="rect">
                  <a:avLst/>
                </a:prstGeom>
                <a:solidFill>
                  <a:schemeClr val="bg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2000"/>
                    <a:t>6</a:t>
                  </a:r>
                </a:p>
              </p:txBody>
            </p:sp>
          </p:grpSp>
        </p:grpSp>
        <p:grpSp>
          <p:nvGrpSpPr>
            <p:cNvPr id="25" name="Group 25">
              <a:extLst>
                <a:ext uri="{FF2B5EF4-FFF2-40B4-BE49-F238E27FC236}">
                  <a16:creationId xmlns:a16="http://schemas.microsoft.com/office/drawing/2014/main" id="{BE97BDB1-7CDB-4C1F-9EA9-9846F07AE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2600" y="2108200"/>
              <a:ext cx="1524000" cy="457200"/>
              <a:chOff x="1104" y="1104"/>
              <a:chExt cx="960" cy="288"/>
            </a:xfrm>
          </p:grpSpPr>
          <p:sp>
            <p:nvSpPr>
              <p:cNvPr id="26" name="AutoShape 26">
                <a:extLst>
                  <a:ext uri="{FF2B5EF4-FFF2-40B4-BE49-F238E27FC236}">
                    <a16:creationId xmlns:a16="http://schemas.microsoft.com/office/drawing/2014/main" id="{EB6FB12E-B066-473F-BA3D-1240870BC380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1488" y="1152"/>
                <a:ext cx="96" cy="384"/>
              </a:xfrm>
              <a:prstGeom prst="leftBrace">
                <a:avLst>
                  <a:gd name="adj1" fmla="val 33333"/>
                  <a:gd name="adj2" fmla="val 50000"/>
                </a:avLst>
              </a:prstGeom>
              <a:noFill/>
              <a:ln w="25400" cap="sq">
                <a:solidFill>
                  <a:srgbClr val="9900CC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27" name="Text Box 27">
                <a:extLst>
                  <a:ext uri="{FF2B5EF4-FFF2-40B4-BE49-F238E27FC236}">
                    <a16:creationId xmlns:a16="http://schemas.microsoft.com/office/drawing/2014/main" id="{E5B53861-8A61-45A9-AD06-17FF9AC15B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4" y="1104"/>
                <a:ext cx="960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i="1">
                    <a:solidFill>
                      <a:srgbClr val="9900CC"/>
                    </a:solidFill>
                  </a:rPr>
                  <a:t>Sorted region</a:t>
                </a:r>
              </a:p>
            </p:txBody>
          </p:sp>
        </p:grpSp>
      </p:grpSp>
      <p:grpSp>
        <p:nvGrpSpPr>
          <p:cNvPr id="36" name="Group 34">
            <a:extLst>
              <a:ext uri="{FF2B5EF4-FFF2-40B4-BE49-F238E27FC236}">
                <a16:creationId xmlns:a16="http://schemas.microsoft.com/office/drawing/2014/main" id="{2014848C-D6DB-466A-92C7-3641C7640051}"/>
              </a:ext>
            </a:extLst>
          </p:cNvPr>
          <p:cNvGrpSpPr>
            <a:grpSpLocks/>
          </p:cNvGrpSpPr>
          <p:nvPr/>
        </p:nvGrpSpPr>
        <p:grpSpPr bwMode="auto">
          <a:xfrm>
            <a:off x="3264449" y="2270056"/>
            <a:ext cx="5462587" cy="1111070"/>
            <a:chOff x="2843808" y="2852936"/>
            <a:chExt cx="5461992" cy="1111070"/>
          </a:xfrm>
        </p:grpSpPr>
        <p:sp>
          <p:nvSpPr>
            <p:cNvPr id="37" name="Oval 28">
              <a:extLst>
                <a:ext uri="{FF2B5EF4-FFF2-40B4-BE49-F238E27FC236}">
                  <a16:creationId xmlns:a16="http://schemas.microsoft.com/office/drawing/2014/main" id="{F54BFB11-604B-4D25-B705-C4D7A4D1D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3808" y="2852936"/>
              <a:ext cx="381000" cy="533400"/>
            </a:xfrm>
            <a:prstGeom prst="ellipse">
              <a:avLst/>
            </a:prstGeom>
            <a:noFill/>
            <a:ln w="25400" cap="sq">
              <a:solidFill>
                <a:srgbClr val="CC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8" name="Text Box 29">
              <a:extLst>
                <a:ext uri="{FF2B5EF4-FFF2-40B4-BE49-F238E27FC236}">
                  <a16:creationId xmlns:a16="http://schemas.microsoft.com/office/drawing/2014/main" id="{9A41B016-6198-48D4-A481-8E3A247241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7400" y="2957531"/>
              <a:ext cx="2438400" cy="100647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rgbClr val="9900CC"/>
                  </a:solidFill>
                </a:rPr>
                <a:t>Where to insert a[1] in the sorted region to its left?</a:t>
              </a:r>
            </a:p>
          </p:txBody>
        </p:sp>
      </p:grpSp>
      <p:sp>
        <p:nvSpPr>
          <p:cNvPr id="40" name="Rectangle 3">
            <a:extLst>
              <a:ext uri="{FF2B5EF4-FFF2-40B4-BE49-F238E27FC236}">
                <a16:creationId xmlns:a16="http://schemas.microsoft.com/office/drawing/2014/main" id="{09A18C55-E8AA-4DEE-BD7A-6B2B65CBE7A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252568"/>
            <a:ext cx="8382000" cy="5353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Pass 1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Pass 2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</a:pPr>
            <a:endParaRPr lang="en-US" sz="2200" dirty="0"/>
          </a:p>
        </p:txBody>
      </p:sp>
      <p:grpSp>
        <p:nvGrpSpPr>
          <p:cNvPr id="45" name="Group 43">
            <a:extLst>
              <a:ext uri="{FF2B5EF4-FFF2-40B4-BE49-F238E27FC236}">
                <a16:creationId xmlns:a16="http://schemas.microsoft.com/office/drawing/2014/main" id="{56F2727A-B8AA-499C-8643-6AD7541079D1}"/>
              </a:ext>
            </a:extLst>
          </p:cNvPr>
          <p:cNvGrpSpPr>
            <a:grpSpLocks/>
          </p:cNvGrpSpPr>
          <p:nvPr/>
        </p:nvGrpSpPr>
        <p:grpSpPr bwMode="auto">
          <a:xfrm>
            <a:off x="2600325" y="4798430"/>
            <a:ext cx="3048000" cy="409575"/>
            <a:chOff x="1344" y="2064"/>
            <a:chExt cx="1920" cy="258"/>
          </a:xfrm>
        </p:grpSpPr>
        <p:sp>
          <p:nvSpPr>
            <p:cNvPr id="46" name="Text Box 44">
              <a:extLst>
                <a:ext uri="{FF2B5EF4-FFF2-40B4-BE49-F238E27FC236}">
                  <a16:creationId xmlns:a16="http://schemas.microsoft.com/office/drawing/2014/main" id="{C60FF66F-8FBA-4BAC-A7E8-FB775D78F3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206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5</a:t>
              </a:r>
            </a:p>
          </p:txBody>
        </p:sp>
        <p:sp>
          <p:nvSpPr>
            <p:cNvPr id="47" name="Text Box 45">
              <a:extLst>
                <a:ext uri="{FF2B5EF4-FFF2-40B4-BE49-F238E27FC236}">
                  <a16:creationId xmlns:a16="http://schemas.microsoft.com/office/drawing/2014/main" id="{13EE91E7-C394-4EEF-8B1F-42C4885F2F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06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7</a:t>
              </a:r>
            </a:p>
          </p:txBody>
        </p:sp>
        <p:sp>
          <p:nvSpPr>
            <p:cNvPr id="48" name="Text Box 46">
              <a:extLst>
                <a:ext uri="{FF2B5EF4-FFF2-40B4-BE49-F238E27FC236}">
                  <a16:creationId xmlns:a16="http://schemas.microsoft.com/office/drawing/2014/main" id="{65CB3105-68E8-4E6F-A830-1896D36A26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06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10</a:t>
              </a:r>
            </a:p>
          </p:txBody>
        </p:sp>
        <p:sp>
          <p:nvSpPr>
            <p:cNvPr id="49" name="Text Box 47">
              <a:extLst>
                <a:ext uri="{FF2B5EF4-FFF2-40B4-BE49-F238E27FC236}">
                  <a16:creationId xmlns:a16="http://schemas.microsoft.com/office/drawing/2014/main" id="{5A128C97-4FEB-4244-9E47-3622012545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064"/>
              <a:ext cx="384" cy="25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1</a:t>
              </a:r>
            </a:p>
          </p:txBody>
        </p:sp>
        <p:sp>
          <p:nvSpPr>
            <p:cNvPr id="50" name="Text Box 48">
              <a:extLst>
                <a:ext uri="{FF2B5EF4-FFF2-40B4-BE49-F238E27FC236}">
                  <a16:creationId xmlns:a16="http://schemas.microsoft.com/office/drawing/2014/main" id="{9E74015E-993B-4336-A84B-3929B4EBBD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064"/>
              <a:ext cx="384" cy="25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6</a:t>
              </a:r>
            </a:p>
          </p:txBody>
        </p:sp>
      </p:grpSp>
      <p:grpSp>
        <p:nvGrpSpPr>
          <p:cNvPr id="60" name="Group 32">
            <a:extLst>
              <a:ext uri="{FF2B5EF4-FFF2-40B4-BE49-F238E27FC236}">
                <a16:creationId xmlns:a16="http://schemas.microsoft.com/office/drawing/2014/main" id="{0DC4C0D8-999F-447F-8BFC-5A656C77F7EA}"/>
              </a:ext>
            </a:extLst>
          </p:cNvPr>
          <p:cNvGrpSpPr>
            <a:grpSpLocks/>
          </p:cNvGrpSpPr>
          <p:nvPr/>
        </p:nvGrpSpPr>
        <p:grpSpPr bwMode="auto">
          <a:xfrm>
            <a:off x="2600325" y="4056976"/>
            <a:ext cx="3048000" cy="409575"/>
            <a:chOff x="1344" y="1584"/>
            <a:chExt cx="1920" cy="258"/>
          </a:xfrm>
        </p:grpSpPr>
        <p:sp>
          <p:nvSpPr>
            <p:cNvPr id="61" name="Text Box 33">
              <a:extLst>
                <a:ext uri="{FF2B5EF4-FFF2-40B4-BE49-F238E27FC236}">
                  <a16:creationId xmlns:a16="http://schemas.microsoft.com/office/drawing/2014/main" id="{42F58F2F-D064-4594-ABA7-1C0D7E0224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158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5</a:t>
              </a:r>
            </a:p>
          </p:txBody>
        </p:sp>
        <p:sp>
          <p:nvSpPr>
            <p:cNvPr id="62" name="Text Box 34">
              <a:extLst>
                <a:ext uri="{FF2B5EF4-FFF2-40B4-BE49-F238E27FC236}">
                  <a16:creationId xmlns:a16="http://schemas.microsoft.com/office/drawing/2014/main" id="{1045B81C-5187-409A-A7B9-0E3B46C73D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158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10</a:t>
              </a:r>
            </a:p>
          </p:txBody>
        </p:sp>
        <p:sp>
          <p:nvSpPr>
            <p:cNvPr id="63" name="Text Box 35">
              <a:extLst>
                <a:ext uri="{FF2B5EF4-FFF2-40B4-BE49-F238E27FC236}">
                  <a16:creationId xmlns:a16="http://schemas.microsoft.com/office/drawing/2014/main" id="{87150818-65A0-4B9D-8529-F367683B72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584"/>
              <a:ext cx="384" cy="25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7</a:t>
              </a:r>
            </a:p>
          </p:txBody>
        </p:sp>
        <p:sp>
          <p:nvSpPr>
            <p:cNvPr id="64" name="Text Box 36">
              <a:extLst>
                <a:ext uri="{FF2B5EF4-FFF2-40B4-BE49-F238E27FC236}">
                  <a16:creationId xmlns:a16="http://schemas.microsoft.com/office/drawing/2014/main" id="{D179D947-7335-4B59-AC33-35AD25BDD4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584"/>
              <a:ext cx="384" cy="25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1</a:t>
              </a:r>
            </a:p>
          </p:txBody>
        </p:sp>
        <p:sp>
          <p:nvSpPr>
            <p:cNvPr id="65" name="Text Box 37">
              <a:extLst>
                <a:ext uri="{FF2B5EF4-FFF2-40B4-BE49-F238E27FC236}">
                  <a16:creationId xmlns:a16="http://schemas.microsoft.com/office/drawing/2014/main" id="{289D77C6-1F4F-4739-AFDA-1E505E4F42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584"/>
              <a:ext cx="384" cy="25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6</a:t>
              </a:r>
            </a:p>
          </p:txBody>
        </p:sp>
      </p:grpSp>
      <p:grpSp>
        <p:nvGrpSpPr>
          <p:cNvPr id="66" name="Group 59">
            <a:extLst>
              <a:ext uri="{FF2B5EF4-FFF2-40B4-BE49-F238E27FC236}">
                <a16:creationId xmlns:a16="http://schemas.microsoft.com/office/drawing/2014/main" id="{57DBD273-353A-4FB5-8B7C-F213532ED421}"/>
              </a:ext>
            </a:extLst>
          </p:cNvPr>
          <p:cNvGrpSpPr>
            <a:grpSpLocks/>
          </p:cNvGrpSpPr>
          <p:nvPr/>
        </p:nvGrpSpPr>
        <p:grpSpPr bwMode="auto">
          <a:xfrm>
            <a:off x="3922713" y="4035533"/>
            <a:ext cx="4860925" cy="1067882"/>
            <a:chOff x="3444705" y="2847180"/>
            <a:chExt cx="4861095" cy="1067882"/>
          </a:xfrm>
        </p:grpSpPr>
        <p:sp>
          <p:nvSpPr>
            <p:cNvPr id="67" name="Oval 52">
              <a:extLst>
                <a:ext uri="{FF2B5EF4-FFF2-40B4-BE49-F238E27FC236}">
                  <a16:creationId xmlns:a16="http://schemas.microsoft.com/office/drawing/2014/main" id="{F8646E8C-16A4-4037-B3C0-BE08393320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4705" y="2847180"/>
              <a:ext cx="381000" cy="533400"/>
            </a:xfrm>
            <a:prstGeom prst="ellipse">
              <a:avLst/>
            </a:prstGeom>
            <a:noFill/>
            <a:ln w="25400" cap="sq">
              <a:solidFill>
                <a:srgbClr val="CC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68" name="Text Box 53">
              <a:extLst>
                <a:ext uri="{FF2B5EF4-FFF2-40B4-BE49-F238E27FC236}">
                  <a16:creationId xmlns:a16="http://schemas.microsoft.com/office/drawing/2014/main" id="{6DA31C0E-C913-4183-8B1A-5AB40EF627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7400" y="2908587"/>
              <a:ext cx="2438400" cy="100647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rgbClr val="9900CC"/>
                  </a:solidFill>
                </a:rPr>
                <a:t>Where to insert a[2] in the sorted region to its left?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71289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Insertion Sort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Unit24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22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390525" y="4181475"/>
            <a:ext cx="8116888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SG" sz="2000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8D70864A-3031-49A0-A6F2-F45BF672F1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34963" y="1314450"/>
            <a:ext cx="8382000" cy="5353478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sz="2200" dirty="0"/>
          </a:p>
        </p:txBody>
      </p:sp>
      <p:grpSp>
        <p:nvGrpSpPr>
          <p:cNvPr id="14" name="Group 19">
            <a:extLst>
              <a:ext uri="{FF2B5EF4-FFF2-40B4-BE49-F238E27FC236}">
                <a16:creationId xmlns:a16="http://schemas.microsoft.com/office/drawing/2014/main" id="{F4FFE805-631C-4549-A618-AA681FE4D558}"/>
              </a:ext>
            </a:extLst>
          </p:cNvPr>
          <p:cNvGrpSpPr>
            <a:grpSpLocks/>
          </p:cNvGrpSpPr>
          <p:nvPr/>
        </p:nvGrpSpPr>
        <p:grpSpPr bwMode="auto">
          <a:xfrm>
            <a:off x="2554836" y="3059594"/>
            <a:ext cx="3048000" cy="409575"/>
            <a:chOff x="1344" y="2064"/>
            <a:chExt cx="1920" cy="258"/>
          </a:xfrm>
        </p:grpSpPr>
        <p:sp>
          <p:nvSpPr>
            <p:cNvPr id="15" name="Text Box 20">
              <a:extLst>
                <a:ext uri="{FF2B5EF4-FFF2-40B4-BE49-F238E27FC236}">
                  <a16:creationId xmlns:a16="http://schemas.microsoft.com/office/drawing/2014/main" id="{49E9F815-6FED-475C-BE16-279763C81B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206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1</a:t>
              </a:r>
            </a:p>
          </p:txBody>
        </p:sp>
        <p:sp>
          <p:nvSpPr>
            <p:cNvPr id="16" name="Text Box 21">
              <a:extLst>
                <a:ext uri="{FF2B5EF4-FFF2-40B4-BE49-F238E27FC236}">
                  <a16:creationId xmlns:a16="http://schemas.microsoft.com/office/drawing/2014/main" id="{1989F1DC-5724-4625-B65E-7A48AC6A6A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06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5</a:t>
              </a:r>
            </a:p>
          </p:txBody>
        </p:sp>
        <p:sp>
          <p:nvSpPr>
            <p:cNvPr id="18" name="Text Box 22">
              <a:extLst>
                <a:ext uri="{FF2B5EF4-FFF2-40B4-BE49-F238E27FC236}">
                  <a16:creationId xmlns:a16="http://schemas.microsoft.com/office/drawing/2014/main" id="{DF51DAE4-0283-4148-B674-080D5301E3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06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7</a:t>
              </a:r>
            </a:p>
          </p:txBody>
        </p:sp>
        <p:sp>
          <p:nvSpPr>
            <p:cNvPr id="19" name="Text Box 23">
              <a:extLst>
                <a:ext uri="{FF2B5EF4-FFF2-40B4-BE49-F238E27FC236}">
                  <a16:creationId xmlns:a16="http://schemas.microsoft.com/office/drawing/2014/main" id="{76E0D9DC-B137-4924-8EEA-62ACA049E1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06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10</a:t>
              </a:r>
            </a:p>
          </p:txBody>
        </p:sp>
        <p:sp>
          <p:nvSpPr>
            <p:cNvPr id="20" name="Text Box 24">
              <a:extLst>
                <a:ext uri="{FF2B5EF4-FFF2-40B4-BE49-F238E27FC236}">
                  <a16:creationId xmlns:a16="http://schemas.microsoft.com/office/drawing/2014/main" id="{E56C9623-EAD1-493D-ABA0-7847AF5AE4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064"/>
              <a:ext cx="384" cy="258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6</a:t>
              </a:r>
            </a:p>
          </p:txBody>
        </p:sp>
      </p:grpSp>
      <p:grpSp>
        <p:nvGrpSpPr>
          <p:cNvPr id="23" name="Group 33">
            <a:extLst>
              <a:ext uri="{FF2B5EF4-FFF2-40B4-BE49-F238E27FC236}">
                <a16:creationId xmlns:a16="http://schemas.microsoft.com/office/drawing/2014/main" id="{527750FD-B912-4CD6-9454-1E13ADC2EEDF}"/>
              </a:ext>
            </a:extLst>
          </p:cNvPr>
          <p:cNvGrpSpPr>
            <a:grpSpLocks/>
          </p:cNvGrpSpPr>
          <p:nvPr/>
        </p:nvGrpSpPr>
        <p:grpSpPr bwMode="auto">
          <a:xfrm>
            <a:off x="2173836" y="1525320"/>
            <a:ext cx="3429000" cy="1171575"/>
            <a:chOff x="1752600" y="2108200"/>
            <a:chExt cx="3429000" cy="1171575"/>
          </a:xfrm>
        </p:grpSpPr>
        <p:grpSp>
          <p:nvGrpSpPr>
            <p:cNvPr id="30" name="Group 8">
              <a:extLst>
                <a:ext uri="{FF2B5EF4-FFF2-40B4-BE49-F238E27FC236}">
                  <a16:creationId xmlns:a16="http://schemas.microsoft.com/office/drawing/2014/main" id="{0EA02EC1-D9C7-49AD-85D9-8373488690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33600" y="2870200"/>
              <a:ext cx="3048000" cy="409575"/>
              <a:chOff x="1344" y="1584"/>
              <a:chExt cx="1920" cy="258"/>
            </a:xfrm>
          </p:grpSpPr>
          <p:sp>
            <p:nvSpPr>
              <p:cNvPr id="31" name="Text Box 9">
                <a:extLst>
                  <a:ext uri="{FF2B5EF4-FFF2-40B4-BE49-F238E27FC236}">
                    <a16:creationId xmlns:a16="http://schemas.microsoft.com/office/drawing/2014/main" id="{818F942E-67D7-4288-901C-CE4E1B085D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1584"/>
                <a:ext cx="384" cy="258"/>
              </a:xfrm>
              <a:prstGeom prst="rect">
                <a:avLst/>
              </a:prstGeom>
              <a:solidFill>
                <a:srgbClr val="FFC000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dirty="0"/>
                  <a:t>5</a:t>
                </a:r>
              </a:p>
            </p:txBody>
          </p:sp>
          <p:sp>
            <p:nvSpPr>
              <p:cNvPr id="32" name="Text Box 10">
                <a:extLst>
                  <a:ext uri="{FF2B5EF4-FFF2-40B4-BE49-F238E27FC236}">
                    <a16:creationId xmlns:a16="http://schemas.microsoft.com/office/drawing/2014/main" id="{A591DD00-A0A1-4199-9309-05AA47BCAF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1584"/>
                <a:ext cx="384" cy="258"/>
              </a:xfrm>
              <a:prstGeom prst="rect">
                <a:avLst/>
              </a:prstGeom>
              <a:solidFill>
                <a:srgbClr val="FFC000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dirty="0"/>
                  <a:t>7</a:t>
                </a:r>
              </a:p>
            </p:txBody>
          </p:sp>
          <p:sp>
            <p:nvSpPr>
              <p:cNvPr id="33" name="Text Box 11">
                <a:extLst>
                  <a:ext uri="{FF2B5EF4-FFF2-40B4-BE49-F238E27FC236}">
                    <a16:creationId xmlns:a16="http://schemas.microsoft.com/office/drawing/2014/main" id="{F692C2B2-9594-471C-9396-D70AEA7C41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12" y="1584"/>
                <a:ext cx="384" cy="258"/>
              </a:xfrm>
              <a:prstGeom prst="rect">
                <a:avLst/>
              </a:prstGeom>
              <a:solidFill>
                <a:srgbClr val="FFC000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dirty="0"/>
                  <a:t>10</a:t>
                </a:r>
              </a:p>
            </p:txBody>
          </p:sp>
          <p:sp>
            <p:nvSpPr>
              <p:cNvPr id="34" name="Text Box 12">
                <a:extLst>
                  <a:ext uri="{FF2B5EF4-FFF2-40B4-BE49-F238E27FC236}">
                    <a16:creationId xmlns:a16="http://schemas.microsoft.com/office/drawing/2014/main" id="{9E85C089-07CD-466A-8DC7-F6DDDC5C9F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6" y="1584"/>
                <a:ext cx="384" cy="258"/>
              </a:xfrm>
              <a:prstGeom prst="rect">
                <a:avLst/>
              </a:prstGeom>
              <a:solidFill>
                <a:schemeClr val="bg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/>
                  <a:t>1</a:t>
                </a:r>
              </a:p>
            </p:txBody>
          </p:sp>
          <p:sp>
            <p:nvSpPr>
              <p:cNvPr id="35" name="Text Box 13">
                <a:extLst>
                  <a:ext uri="{FF2B5EF4-FFF2-40B4-BE49-F238E27FC236}">
                    <a16:creationId xmlns:a16="http://schemas.microsoft.com/office/drawing/2014/main" id="{F2E49419-7CDB-48CF-9AD8-0A5DCA8DD4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0" y="1584"/>
                <a:ext cx="384" cy="258"/>
              </a:xfrm>
              <a:prstGeom prst="rect">
                <a:avLst/>
              </a:prstGeom>
              <a:solidFill>
                <a:schemeClr val="bg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/>
                  <a:t>6</a:t>
                </a:r>
              </a:p>
            </p:txBody>
          </p:sp>
        </p:grpSp>
        <p:grpSp>
          <p:nvGrpSpPr>
            <p:cNvPr id="25" name="Group 25">
              <a:extLst>
                <a:ext uri="{FF2B5EF4-FFF2-40B4-BE49-F238E27FC236}">
                  <a16:creationId xmlns:a16="http://schemas.microsoft.com/office/drawing/2014/main" id="{BE97BDB1-7CDB-4C1F-9EA9-9846F07AE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2600" y="2108200"/>
              <a:ext cx="1524000" cy="457200"/>
              <a:chOff x="1104" y="1104"/>
              <a:chExt cx="960" cy="288"/>
            </a:xfrm>
          </p:grpSpPr>
          <p:sp>
            <p:nvSpPr>
              <p:cNvPr id="26" name="AutoShape 26">
                <a:extLst>
                  <a:ext uri="{FF2B5EF4-FFF2-40B4-BE49-F238E27FC236}">
                    <a16:creationId xmlns:a16="http://schemas.microsoft.com/office/drawing/2014/main" id="{EB6FB12E-B066-473F-BA3D-1240870BC380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1488" y="1152"/>
                <a:ext cx="96" cy="384"/>
              </a:xfrm>
              <a:prstGeom prst="leftBrace">
                <a:avLst>
                  <a:gd name="adj1" fmla="val 33333"/>
                  <a:gd name="adj2" fmla="val 50000"/>
                </a:avLst>
              </a:prstGeom>
              <a:noFill/>
              <a:ln w="25400" cap="sq">
                <a:solidFill>
                  <a:srgbClr val="9900CC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27" name="Text Box 27">
                <a:extLst>
                  <a:ext uri="{FF2B5EF4-FFF2-40B4-BE49-F238E27FC236}">
                    <a16:creationId xmlns:a16="http://schemas.microsoft.com/office/drawing/2014/main" id="{E5B53861-8A61-45A9-AD06-17FF9AC15B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4" y="1104"/>
                <a:ext cx="960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i="1">
                    <a:solidFill>
                      <a:srgbClr val="9900CC"/>
                    </a:solidFill>
                  </a:rPr>
                  <a:t>Sorted region</a:t>
                </a:r>
              </a:p>
            </p:txBody>
          </p:sp>
        </p:grpSp>
      </p:grpSp>
      <p:grpSp>
        <p:nvGrpSpPr>
          <p:cNvPr id="36" name="Group 34">
            <a:extLst>
              <a:ext uri="{FF2B5EF4-FFF2-40B4-BE49-F238E27FC236}">
                <a16:creationId xmlns:a16="http://schemas.microsoft.com/office/drawing/2014/main" id="{2014848C-D6DB-466A-92C7-3641C7640051}"/>
              </a:ext>
            </a:extLst>
          </p:cNvPr>
          <p:cNvGrpSpPr>
            <a:grpSpLocks/>
          </p:cNvGrpSpPr>
          <p:nvPr/>
        </p:nvGrpSpPr>
        <p:grpSpPr bwMode="auto">
          <a:xfrm>
            <a:off x="4500682" y="2251329"/>
            <a:ext cx="4226353" cy="1129797"/>
            <a:chOff x="4079907" y="2834209"/>
            <a:chExt cx="4225893" cy="1129797"/>
          </a:xfrm>
        </p:grpSpPr>
        <p:sp>
          <p:nvSpPr>
            <p:cNvPr id="37" name="Oval 28">
              <a:extLst>
                <a:ext uri="{FF2B5EF4-FFF2-40B4-BE49-F238E27FC236}">
                  <a16:creationId xmlns:a16="http://schemas.microsoft.com/office/drawing/2014/main" id="{F54BFB11-604B-4D25-B705-C4D7A4D1D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9907" y="2834209"/>
              <a:ext cx="362290" cy="533400"/>
            </a:xfrm>
            <a:prstGeom prst="ellipse">
              <a:avLst/>
            </a:prstGeom>
            <a:noFill/>
            <a:ln w="25400" cap="sq">
              <a:solidFill>
                <a:srgbClr val="CC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8" name="Text Box 29">
              <a:extLst>
                <a:ext uri="{FF2B5EF4-FFF2-40B4-BE49-F238E27FC236}">
                  <a16:creationId xmlns:a16="http://schemas.microsoft.com/office/drawing/2014/main" id="{9A41B016-6198-48D4-A481-8E3A247241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7400" y="2957531"/>
              <a:ext cx="2438400" cy="100647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rgbClr val="9900CC"/>
                  </a:solidFill>
                </a:rPr>
                <a:t>Where to insert a[3] in the sorted region to its left?</a:t>
              </a:r>
            </a:p>
          </p:txBody>
        </p:sp>
      </p:grpSp>
      <p:sp>
        <p:nvSpPr>
          <p:cNvPr id="40" name="Rectangle 3">
            <a:extLst>
              <a:ext uri="{FF2B5EF4-FFF2-40B4-BE49-F238E27FC236}">
                <a16:creationId xmlns:a16="http://schemas.microsoft.com/office/drawing/2014/main" id="{09A18C55-E8AA-4DEE-BD7A-6B2B65CBE7A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252568"/>
            <a:ext cx="8382000" cy="5353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Pass 3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Pass 4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</a:pPr>
            <a:endParaRPr lang="en-US" sz="2200" dirty="0"/>
          </a:p>
        </p:txBody>
      </p:sp>
      <p:grpSp>
        <p:nvGrpSpPr>
          <p:cNvPr id="45" name="Group 43">
            <a:extLst>
              <a:ext uri="{FF2B5EF4-FFF2-40B4-BE49-F238E27FC236}">
                <a16:creationId xmlns:a16="http://schemas.microsoft.com/office/drawing/2014/main" id="{56F2727A-B8AA-499C-8643-6AD7541079D1}"/>
              </a:ext>
            </a:extLst>
          </p:cNvPr>
          <p:cNvGrpSpPr>
            <a:grpSpLocks/>
          </p:cNvGrpSpPr>
          <p:nvPr/>
        </p:nvGrpSpPr>
        <p:grpSpPr bwMode="auto">
          <a:xfrm>
            <a:off x="2600325" y="4798430"/>
            <a:ext cx="3048000" cy="409575"/>
            <a:chOff x="1344" y="2064"/>
            <a:chExt cx="1920" cy="258"/>
          </a:xfrm>
        </p:grpSpPr>
        <p:sp>
          <p:nvSpPr>
            <p:cNvPr id="46" name="Text Box 44">
              <a:extLst>
                <a:ext uri="{FF2B5EF4-FFF2-40B4-BE49-F238E27FC236}">
                  <a16:creationId xmlns:a16="http://schemas.microsoft.com/office/drawing/2014/main" id="{C60FF66F-8FBA-4BAC-A7E8-FB775D78F3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206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1</a:t>
              </a:r>
            </a:p>
          </p:txBody>
        </p:sp>
        <p:sp>
          <p:nvSpPr>
            <p:cNvPr id="47" name="Text Box 45">
              <a:extLst>
                <a:ext uri="{FF2B5EF4-FFF2-40B4-BE49-F238E27FC236}">
                  <a16:creationId xmlns:a16="http://schemas.microsoft.com/office/drawing/2014/main" id="{13EE91E7-C394-4EEF-8B1F-42C4885F2F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06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5</a:t>
              </a:r>
            </a:p>
          </p:txBody>
        </p:sp>
        <p:sp>
          <p:nvSpPr>
            <p:cNvPr id="48" name="Text Box 46">
              <a:extLst>
                <a:ext uri="{FF2B5EF4-FFF2-40B4-BE49-F238E27FC236}">
                  <a16:creationId xmlns:a16="http://schemas.microsoft.com/office/drawing/2014/main" id="{65CB3105-68E8-4E6F-A830-1896D36A26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06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6</a:t>
              </a:r>
            </a:p>
          </p:txBody>
        </p:sp>
        <p:sp>
          <p:nvSpPr>
            <p:cNvPr id="49" name="Text Box 47">
              <a:extLst>
                <a:ext uri="{FF2B5EF4-FFF2-40B4-BE49-F238E27FC236}">
                  <a16:creationId xmlns:a16="http://schemas.microsoft.com/office/drawing/2014/main" id="{5A128C97-4FEB-4244-9E47-3622012545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06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7</a:t>
              </a:r>
            </a:p>
          </p:txBody>
        </p:sp>
        <p:sp>
          <p:nvSpPr>
            <p:cNvPr id="50" name="Text Box 48">
              <a:extLst>
                <a:ext uri="{FF2B5EF4-FFF2-40B4-BE49-F238E27FC236}">
                  <a16:creationId xmlns:a16="http://schemas.microsoft.com/office/drawing/2014/main" id="{9E74015E-993B-4336-A84B-3929B4EBBD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06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10</a:t>
              </a:r>
            </a:p>
          </p:txBody>
        </p:sp>
      </p:grpSp>
      <p:grpSp>
        <p:nvGrpSpPr>
          <p:cNvPr id="60" name="Group 32">
            <a:extLst>
              <a:ext uri="{FF2B5EF4-FFF2-40B4-BE49-F238E27FC236}">
                <a16:creationId xmlns:a16="http://schemas.microsoft.com/office/drawing/2014/main" id="{0DC4C0D8-999F-447F-8BFC-5A656C77F7EA}"/>
              </a:ext>
            </a:extLst>
          </p:cNvPr>
          <p:cNvGrpSpPr>
            <a:grpSpLocks/>
          </p:cNvGrpSpPr>
          <p:nvPr/>
        </p:nvGrpSpPr>
        <p:grpSpPr bwMode="auto">
          <a:xfrm>
            <a:off x="2600325" y="4056976"/>
            <a:ext cx="3048000" cy="409575"/>
            <a:chOff x="1344" y="1584"/>
            <a:chExt cx="1920" cy="258"/>
          </a:xfrm>
        </p:grpSpPr>
        <p:sp>
          <p:nvSpPr>
            <p:cNvPr id="61" name="Text Box 33">
              <a:extLst>
                <a:ext uri="{FF2B5EF4-FFF2-40B4-BE49-F238E27FC236}">
                  <a16:creationId xmlns:a16="http://schemas.microsoft.com/office/drawing/2014/main" id="{42F58F2F-D064-4594-ABA7-1C0D7E0224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158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1</a:t>
              </a:r>
            </a:p>
          </p:txBody>
        </p:sp>
        <p:sp>
          <p:nvSpPr>
            <p:cNvPr id="62" name="Text Box 34">
              <a:extLst>
                <a:ext uri="{FF2B5EF4-FFF2-40B4-BE49-F238E27FC236}">
                  <a16:creationId xmlns:a16="http://schemas.microsoft.com/office/drawing/2014/main" id="{1045B81C-5187-409A-A7B9-0E3B46C73D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158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5</a:t>
              </a:r>
            </a:p>
          </p:txBody>
        </p:sp>
        <p:sp>
          <p:nvSpPr>
            <p:cNvPr id="63" name="Text Box 35">
              <a:extLst>
                <a:ext uri="{FF2B5EF4-FFF2-40B4-BE49-F238E27FC236}">
                  <a16:creationId xmlns:a16="http://schemas.microsoft.com/office/drawing/2014/main" id="{87150818-65A0-4B9D-8529-F367683B72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58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7</a:t>
              </a:r>
            </a:p>
          </p:txBody>
        </p:sp>
        <p:sp>
          <p:nvSpPr>
            <p:cNvPr id="64" name="Text Box 36">
              <a:extLst>
                <a:ext uri="{FF2B5EF4-FFF2-40B4-BE49-F238E27FC236}">
                  <a16:creationId xmlns:a16="http://schemas.microsoft.com/office/drawing/2014/main" id="{D179D947-7335-4B59-AC33-35AD25BDD4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58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10</a:t>
              </a:r>
            </a:p>
          </p:txBody>
        </p:sp>
        <p:sp>
          <p:nvSpPr>
            <p:cNvPr id="65" name="Text Box 37">
              <a:extLst>
                <a:ext uri="{FF2B5EF4-FFF2-40B4-BE49-F238E27FC236}">
                  <a16:creationId xmlns:a16="http://schemas.microsoft.com/office/drawing/2014/main" id="{289D77C6-1F4F-4739-AFDA-1E505E4F42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584"/>
              <a:ext cx="384" cy="25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6</a:t>
              </a:r>
            </a:p>
          </p:txBody>
        </p:sp>
      </p:grpSp>
      <p:grpSp>
        <p:nvGrpSpPr>
          <p:cNvPr id="66" name="Group 59">
            <a:extLst>
              <a:ext uri="{FF2B5EF4-FFF2-40B4-BE49-F238E27FC236}">
                <a16:creationId xmlns:a16="http://schemas.microsoft.com/office/drawing/2014/main" id="{57DBD273-353A-4FB5-8B7C-F213532ED421}"/>
              </a:ext>
            </a:extLst>
          </p:cNvPr>
          <p:cNvGrpSpPr>
            <a:grpSpLocks/>
          </p:cNvGrpSpPr>
          <p:nvPr/>
        </p:nvGrpSpPr>
        <p:grpSpPr bwMode="auto">
          <a:xfrm>
            <a:off x="5133982" y="3995063"/>
            <a:ext cx="3649655" cy="1108352"/>
            <a:chOff x="4656017" y="2806710"/>
            <a:chExt cx="3649783" cy="1108352"/>
          </a:xfrm>
        </p:grpSpPr>
        <p:sp>
          <p:nvSpPr>
            <p:cNvPr id="67" name="Oval 52">
              <a:extLst>
                <a:ext uri="{FF2B5EF4-FFF2-40B4-BE49-F238E27FC236}">
                  <a16:creationId xmlns:a16="http://schemas.microsoft.com/office/drawing/2014/main" id="{F8646E8C-16A4-4037-B3C0-BE08393320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017" y="2806710"/>
              <a:ext cx="381000" cy="533400"/>
            </a:xfrm>
            <a:prstGeom prst="ellipse">
              <a:avLst/>
            </a:prstGeom>
            <a:noFill/>
            <a:ln w="25400" cap="sq">
              <a:solidFill>
                <a:srgbClr val="CC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 dirty="0"/>
            </a:p>
          </p:txBody>
        </p:sp>
        <p:sp>
          <p:nvSpPr>
            <p:cNvPr id="68" name="Text Box 53">
              <a:extLst>
                <a:ext uri="{FF2B5EF4-FFF2-40B4-BE49-F238E27FC236}">
                  <a16:creationId xmlns:a16="http://schemas.microsoft.com/office/drawing/2014/main" id="{6DA31C0E-C913-4183-8B1A-5AB40EF627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7400" y="2908587"/>
              <a:ext cx="2438400" cy="100647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rgbClr val="9900CC"/>
                  </a:solidFill>
                </a:rPr>
                <a:t>Where to insert a[4] in the sorted region to its left?</a:t>
              </a:r>
            </a:p>
          </p:txBody>
        </p:sp>
      </p:grpSp>
      <p:sp>
        <p:nvSpPr>
          <p:cNvPr id="51" name="Text Box 7">
            <a:extLst>
              <a:ext uri="{FF2B5EF4-FFF2-40B4-BE49-F238E27FC236}">
                <a16:creationId xmlns:a16="http://schemas.microsoft.com/office/drawing/2014/main" id="{85915740-7C92-44C1-B9E8-98C06D5471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1311" y="1982520"/>
            <a:ext cx="3357564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1500" dirty="0">
                <a:solidFill>
                  <a:srgbClr val="0000FF"/>
                </a:solidFill>
                <a:latin typeface="Verdana" pitchFamily="34" charset="0"/>
              </a:rPr>
              <a:t>a   [0]     [1]     [2]     [3]    [4] </a:t>
            </a:r>
          </a:p>
        </p:txBody>
      </p:sp>
    </p:spTree>
    <p:extLst>
      <p:ext uri="{BB962C8B-B14F-4D97-AF65-F5344CB8AC3E}">
        <p14:creationId xmlns:p14="http://schemas.microsoft.com/office/powerpoint/2010/main" val="25012079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Insertion Sort: Implementation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Unit24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23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208" name="TextBox 207"/>
          <p:cNvSpPr txBox="1"/>
          <p:nvPr/>
        </p:nvSpPr>
        <p:spPr bwMode="auto">
          <a:xfrm>
            <a:off x="457200" y="1228725"/>
            <a:ext cx="6056616" cy="37856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insert(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a[],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curr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curr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temp = a[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curr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&gt;=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&amp;&amp; temp &lt; a[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]) {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  a[i+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] = a[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-=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a[i+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] = temp;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endParaRPr lang="en-SG" sz="16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insertion_sort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n,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a[]) {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curr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curr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curr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  insert(a,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curr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88219981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Homework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Unit24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24</a:t>
            </a:fld>
            <a:endParaRPr dirty="0"/>
          </a:p>
        </p:txBody>
      </p:sp>
      <p:sp>
        <p:nvSpPr>
          <p:cNvPr id="10" name="HighlightBackgroundShapeeee31423-879f-470c-ac44-148c4404b3a6"/>
          <p:cNvSpPr>
            <a:spLocks noChangeArrowheads="1"/>
          </p:cNvSpPr>
          <p:nvPr/>
        </p:nvSpPr>
        <p:spPr bwMode="auto">
          <a:xfrm>
            <a:off x="491319" y="12192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3" name="HighlightBackgroundShapeeee31423-879f-470c-ac44-148c4404b3a6"/>
          <p:cNvSpPr>
            <a:spLocks noChangeArrowheads="1"/>
          </p:cNvSpPr>
          <p:nvPr/>
        </p:nvSpPr>
        <p:spPr bwMode="auto">
          <a:xfrm>
            <a:off x="643719" y="13716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Post-Lecture Diagnostic Quiz and </a:t>
            </a:r>
            <a:r>
              <a:rPr lang="en-US" sz="2400"/>
              <a:t>Assignment 7</a:t>
            </a: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Due on </a:t>
            </a:r>
            <a:r>
              <a:rPr lang="en-US" sz="2400" dirty="0">
                <a:solidFill>
                  <a:srgbClr val="0000FF"/>
                </a:solidFill>
              </a:rPr>
              <a:t>Friday of Week 10, 4pm</a:t>
            </a: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Problem Set 23-24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To be discussed in Week 11 during tutorials.</a:t>
            </a:r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769571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Sorting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Unit24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41867" y="1151467"/>
            <a:ext cx="8331200" cy="4097867"/>
          </a:xfrm>
        </p:spPr>
        <p:txBody>
          <a:bodyPr>
            <a:normAutofit/>
          </a:bodyPr>
          <a:lstStyle/>
          <a:p>
            <a:pPr marL="338138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ja-JP">
                <a:solidFill>
                  <a:srgbClr val="C00000"/>
                </a:solidFill>
                <a:ea typeface="ＭＳ Ｐゴシック" pitchFamily="34" charset="-128"/>
              </a:rPr>
              <a:t>Sorting </a:t>
            </a:r>
            <a:r>
              <a:rPr lang="en-US" altLang="ja-JP">
                <a:ea typeface="ＭＳ Ｐゴシック" pitchFamily="34" charset="-128"/>
              </a:rPr>
              <a:t>is any process of arranging items in some sequence and/or in different sets – Wikipedia.</a:t>
            </a:r>
          </a:p>
          <a:p>
            <a:pPr marL="338138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ja-JP">
                <a:ea typeface="ＭＳ Ｐゴシック" pitchFamily="34" charset="-128"/>
              </a:rPr>
              <a:t>Sorting is important because once a set of items is sorted, many problems (such as searching) become easy.</a:t>
            </a:r>
          </a:p>
          <a:p>
            <a:pPr marL="612458" lvl="1" indent="-338138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ja-JP">
                <a:ea typeface="ＭＳ Ｐゴシック" pitchFamily="34" charset="-128"/>
              </a:rPr>
              <a:t>Searching can be speeded up. (From linear search to binary search)</a:t>
            </a:r>
          </a:p>
          <a:p>
            <a:pPr marL="612458" lvl="1" indent="-338138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ja-JP">
                <a:ea typeface="ＭＳ Ｐゴシック" pitchFamily="34" charset="-128"/>
              </a:rPr>
              <a:t>Determining whether the items in a set are all unique.</a:t>
            </a:r>
          </a:p>
          <a:p>
            <a:pPr marL="612458" lvl="1" indent="-338138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ja-JP">
                <a:ea typeface="ＭＳ Ｐゴシック" pitchFamily="34" charset="-128"/>
              </a:rPr>
              <a:t>Finding the median item in a list.</a:t>
            </a:r>
          </a:p>
          <a:p>
            <a:pPr marL="612458" lvl="1" indent="-338138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ja-JP">
                <a:ea typeface="ＭＳ Ｐゴシック" pitchFamily="34" charset="-128"/>
              </a:rPr>
              <a:t>Many others…</a:t>
            </a:r>
          </a:p>
          <a:p>
            <a:pPr marL="612458" lvl="1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</p:txBody>
      </p: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2561512" y="4405434"/>
            <a:ext cx="5268913" cy="1501775"/>
            <a:chOff x="4535424" y="605028"/>
            <a:chExt cx="3666299" cy="896112"/>
          </a:xfrm>
        </p:grpSpPr>
        <p:grpSp>
          <p:nvGrpSpPr>
            <p:cNvPr id="10" name="Group 22"/>
            <p:cNvGrpSpPr>
              <a:grpSpLocks/>
            </p:cNvGrpSpPr>
            <p:nvPr/>
          </p:nvGrpSpPr>
          <p:grpSpPr bwMode="auto">
            <a:xfrm>
              <a:off x="4535424" y="605028"/>
              <a:ext cx="1450848" cy="896112"/>
              <a:chOff x="4157472" y="531114"/>
              <a:chExt cx="1450848" cy="896112"/>
            </a:xfrm>
          </p:grpSpPr>
          <p:sp>
            <p:nvSpPr>
              <p:cNvPr id="21" name="Rectangle 18"/>
              <p:cNvSpPr>
                <a:spLocks noChangeArrowheads="1"/>
              </p:cNvSpPr>
              <p:nvPr/>
            </p:nvSpPr>
            <p:spPr bwMode="auto">
              <a:xfrm>
                <a:off x="4157472" y="818710"/>
                <a:ext cx="144498" cy="608516"/>
              </a:xfrm>
              <a:prstGeom prst="rect">
                <a:avLst/>
              </a:prstGeom>
              <a:solidFill>
                <a:schemeClr val="accent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2" name="Rectangle 19"/>
              <p:cNvSpPr>
                <a:spLocks noChangeArrowheads="1"/>
              </p:cNvSpPr>
              <p:nvPr/>
            </p:nvSpPr>
            <p:spPr bwMode="auto">
              <a:xfrm>
                <a:off x="5017008" y="1102614"/>
                <a:ext cx="134112" cy="324612"/>
              </a:xfrm>
              <a:prstGeom prst="rect">
                <a:avLst/>
              </a:prstGeom>
              <a:solidFill>
                <a:schemeClr val="accent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3" name="Rectangle 20"/>
              <p:cNvSpPr>
                <a:spLocks noChangeArrowheads="1"/>
              </p:cNvSpPr>
              <p:nvPr/>
            </p:nvSpPr>
            <p:spPr bwMode="auto">
              <a:xfrm>
                <a:off x="5260848" y="732282"/>
                <a:ext cx="134112" cy="694944"/>
              </a:xfrm>
              <a:prstGeom prst="rect">
                <a:avLst/>
              </a:prstGeom>
              <a:solidFill>
                <a:schemeClr val="accent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4" name="Rectangle 21"/>
              <p:cNvSpPr>
                <a:spLocks noChangeArrowheads="1"/>
              </p:cNvSpPr>
              <p:nvPr/>
            </p:nvSpPr>
            <p:spPr bwMode="auto">
              <a:xfrm>
                <a:off x="4383024" y="934974"/>
                <a:ext cx="134112" cy="492252"/>
              </a:xfrm>
              <a:prstGeom prst="rect">
                <a:avLst/>
              </a:prstGeom>
              <a:solidFill>
                <a:schemeClr val="accent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5" name="Rectangle 22"/>
              <p:cNvSpPr>
                <a:spLocks noChangeArrowheads="1"/>
              </p:cNvSpPr>
              <p:nvPr/>
            </p:nvSpPr>
            <p:spPr bwMode="auto">
              <a:xfrm>
                <a:off x="4815840" y="531114"/>
                <a:ext cx="134112" cy="896112"/>
              </a:xfrm>
              <a:prstGeom prst="rect">
                <a:avLst/>
              </a:prstGeom>
              <a:solidFill>
                <a:schemeClr val="accent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6" name="Rectangle 23"/>
              <p:cNvSpPr>
                <a:spLocks noChangeArrowheads="1"/>
              </p:cNvSpPr>
              <p:nvPr/>
            </p:nvSpPr>
            <p:spPr bwMode="auto">
              <a:xfrm>
                <a:off x="4614672" y="1245108"/>
                <a:ext cx="134112" cy="182118"/>
              </a:xfrm>
              <a:prstGeom prst="rect">
                <a:avLst/>
              </a:prstGeom>
              <a:solidFill>
                <a:schemeClr val="accent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7" name="Rectangle 24"/>
              <p:cNvSpPr>
                <a:spLocks noChangeArrowheads="1"/>
              </p:cNvSpPr>
              <p:nvPr/>
            </p:nvSpPr>
            <p:spPr bwMode="auto">
              <a:xfrm>
                <a:off x="5474208" y="934974"/>
                <a:ext cx="134112" cy="492252"/>
              </a:xfrm>
              <a:prstGeom prst="rect">
                <a:avLst/>
              </a:prstGeom>
              <a:solidFill>
                <a:schemeClr val="accent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1" name="Group 21"/>
            <p:cNvGrpSpPr>
              <a:grpSpLocks/>
            </p:cNvGrpSpPr>
            <p:nvPr/>
          </p:nvGrpSpPr>
          <p:grpSpPr bwMode="auto">
            <a:xfrm>
              <a:off x="6763067" y="605028"/>
              <a:ext cx="1438656" cy="896112"/>
              <a:chOff x="6763067" y="605028"/>
              <a:chExt cx="1438656" cy="896112"/>
            </a:xfrm>
          </p:grpSpPr>
          <p:sp>
            <p:nvSpPr>
              <p:cNvPr id="14" name="Rectangle 11"/>
              <p:cNvSpPr>
                <a:spLocks noChangeArrowheads="1"/>
              </p:cNvSpPr>
              <p:nvPr/>
            </p:nvSpPr>
            <p:spPr bwMode="auto">
              <a:xfrm>
                <a:off x="7622603" y="892624"/>
                <a:ext cx="144498" cy="608516"/>
              </a:xfrm>
              <a:prstGeom prst="rect">
                <a:avLst/>
              </a:prstGeom>
              <a:solidFill>
                <a:schemeClr val="accent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5" name="Rectangle 12"/>
              <p:cNvSpPr>
                <a:spLocks noChangeArrowheads="1"/>
              </p:cNvSpPr>
              <p:nvPr/>
            </p:nvSpPr>
            <p:spPr bwMode="auto">
              <a:xfrm>
                <a:off x="6964235" y="1176528"/>
                <a:ext cx="134112" cy="324612"/>
              </a:xfrm>
              <a:prstGeom prst="rect">
                <a:avLst/>
              </a:prstGeom>
              <a:solidFill>
                <a:schemeClr val="accent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6" name="Rectangle 13"/>
              <p:cNvSpPr>
                <a:spLocks noChangeArrowheads="1"/>
              </p:cNvSpPr>
              <p:nvPr/>
            </p:nvSpPr>
            <p:spPr bwMode="auto">
              <a:xfrm>
                <a:off x="7834157" y="806196"/>
                <a:ext cx="134112" cy="694944"/>
              </a:xfrm>
              <a:prstGeom prst="rect">
                <a:avLst/>
              </a:prstGeom>
              <a:solidFill>
                <a:schemeClr val="accent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7" name="Rectangle 14"/>
              <p:cNvSpPr>
                <a:spLocks noChangeArrowheads="1"/>
              </p:cNvSpPr>
              <p:nvPr/>
            </p:nvSpPr>
            <p:spPr bwMode="auto">
              <a:xfrm>
                <a:off x="7189787" y="1008888"/>
                <a:ext cx="134112" cy="492252"/>
              </a:xfrm>
              <a:prstGeom prst="rect">
                <a:avLst/>
              </a:prstGeom>
              <a:solidFill>
                <a:schemeClr val="accent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8" name="Rectangle 15"/>
              <p:cNvSpPr>
                <a:spLocks noChangeArrowheads="1"/>
              </p:cNvSpPr>
              <p:nvPr/>
            </p:nvSpPr>
            <p:spPr bwMode="auto">
              <a:xfrm>
                <a:off x="8067611" y="605028"/>
                <a:ext cx="134112" cy="896112"/>
              </a:xfrm>
              <a:prstGeom prst="rect">
                <a:avLst/>
              </a:prstGeom>
              <a:solidFill>
                <a:schemeClr val="accent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9" name="Rectangle 16"/>
              <p:cNvSpPr>
                <a:spLocks noChangeArrowheads="1"/>
              </p:cNvSpPr>
              <p:nvPr/>
            </p:nvSpPr>
            <p:spPr bwMode="auto">
              <a:xfrm>
                <a:off x="6763067" y="1319022"/>
                <a:ext cx="134112" cy="182118"/>
              </a:xfrm>
              <a:prstGeom prst="rect">
                <a:avLst/>
              </a:prstGeom>
              <a:solidFill>
                <a:schemeClr val="accent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0" name="Rectangle 17"/>
              <p:cNvSpPr>
                <a:spLocks noChangeArrowheads="1"/>
              </p:cNvSpPr>
              <p:nvPr/>
            </p:nvSpPr>
            <p:spPr bwMode="auto">
              <a:xfrm>
                <a:off x="7411049" y="1008888"/>
                <a:ext cx="134112" cy="492252"/>
              </a:xfrm>
              <a:prstGeom prst="rect">
                <a:avLst/>
              </a:prstGeom>
              <a:solidFill>
                <a:schemeClr val="accent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3" name="Right Arrow 10"/>
            <p:cNvSpPr>
              <a:spLocks noChangeArrowheads="1"/>
            </p:cNvSpPr>
            <p:nvPr/>
          </p:nvSpPr>
          <p:spPr bwMode="auto">
            <a:xfrm>
              <a:off x="6164494" y="1028700"/>
              <a:ext cx="388706" cy="324612"/>
            </a:xfrm>
            <a:prstGeom prst="rightArrow">
              <a:avLst>
                <a:gd name="adj1" fmla="val 50000"/>
                <a:gd name="adj2" fmla="val 49999"/>
              </a:avLst>
            </a:prstGeom>
            <a:solidFill>
              <a:srgbClr val="C00000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40176977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Sorting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Unit24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41867" y="1151467"/>
            <a:ext cx="8331200" cy="4985564"/>
          </a:xfrm>
        </p:spPr>
        <p:txBody>
          <a:bodyPr>
            <a:normAutofit/>
          </a:bodyPr>
          <a:lstStyle/>
          <a:p>
            <a:pPr marL="338138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ja-JP" sz="2800" dirty="0">
                <a:ea typeface="ＭＳ Ｐゴシック" pitchFamily="34" charset="-128"/>
              </a:rPr>
              <a:t>Problem statement:</a:t>
            </a:r>
          </a:p>
          <a:p>
            <a:pPr marL="862013" lvl="1" indent="-5889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tabLst>
                <a:tab pos="862013" algn="l"/>
              </a:tabLst>
            </a:pPr>
            <a:r>
              <a:rPr lang="en-US" altLang="ja-JP" dirty="0">
                <a:ea typeface="ＭＳ Ｐゴシック" pitchFamily="34" charset="-128"/>
              </a:rPr>
              <a:t>	</a:t>
            </a:r>
            <a:r>
              <a:rPr lang="en-US" altLang="ja-JP" sz="2400" dirty="0">
                <a:ea typeface="ＭＳ Ｐゴシック" pitchFamily="34" charset="-128"/>
              </a:rPr>
              <a:t>Given a list of n items, arrange the items in</a:t>
            </a:r>
            <a:br>
              <a:rPr lang="en-US" altLang="ja-JP" sz="2400" dirty="0">
                <a:ea typeface="ＭＳ Ｐゴシック" pitchFamily="34" charset="-128"/>
              </a:rPr>
            </a:br>
            <a:r>
              <a:rPr lang="en-US" altLang="ja-JP" sz="2400" dirty="0">
                <a:ea typeface="ＭＳ Ｐゴシック" pitchFamily="34" charset="-128"/>
              </a:rPr>
              <a:t>some order.</a:t>
            </a:r>
          </a:p>
          <a:p>
            <a:pPr marL="862013" lvl="1" indent="-5889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tabLst>
                <a:tab pos="862013" algn="l"/>
              </a:tabLst>
            </a:pPr>
            <a:endParaRPr lang="en-US" altLang="ja-JP" sz="2400" dirty="0">
              <a:ea typeface="ＭＳ Ｐゴシック" pitchFamily="34" charset="-128"/>
            </a:endParaRPr>
          </a:p>
          <a:p>
            <a:pPr marL="338138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ja-JP" sz="2800" dirty="0">
                <a:ea typeface="ＭＳ Ｐゴシック" pitchFamily="34" charset="-128"/>
              </a:rPr>
              <a:t>We will</a:t>
            </a:r>
          </a:p>
          <a:p>
            <a:pPr marL="612458" lvl="1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ja-JP" sz="2400" dirty="0">
                <a:ea typeface="ＭＳ Ｐゴシック" pitchFamily="34" charset="-128"/>
              </a:rPr>
              <a:t>Sort integers in increasing order.</a:t>
            </a:r>
          </a:p>
          <a:p>
            <a:pPr marL="612458" lvl="1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ja-JP" sz="2400" dirty="0">
                <a:ea typeface="ＭＳ Ｐゴシック" pitchFamily="34" charset="-128"/>
              </a:rPr>
              <a:t>Show 4 algorithms for sorting.</a:t>
            </a:r>
          </a:p>
          <a:p>
            <a:pPr marL="612458" lvl="1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ja-JP" sz="2400" dirty="0">
                <a:ea typeface="ＭＳ Ｐゴシック" pitchFamily="34" charset="-128"/>
              </a:rPr>
              <a:t>Analyze the time complexity of the algorithms.</a:t>
            </a:r>
          </a:p>
          <a:p>
            <a:pPr marL="338138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altLang="ja-JP" dirty="0">
              <a:ea typeface="ＭＳ Ｐゴシック" pitchFamily="34" charset="-128"/>
            </a:endParaRPr>
          </a:p>
          <a:p>
            <a:pPr marL="612458" lvl="1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04957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Counting Sort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Unit24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16C5B5-2EEA-4312-B37B-70A0B3089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867" y="1151467"/>
            <a:ext cx="8331200" cy="4985564"/>
          </a:xfrm>
        </p:spPr>
        <p:txBody>
          <a:bodyPr>
            <a:normAutofit/>
          </a:bodyPr>
          <a:lstStyle/>
          <a:p>
            <a:pPr marL="338138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ja-JP" sz="2800" dirty="0">
                <a:ea typeface="ＭＳ Ｐゴシック" pitchFamily="34" charset="-128"/>
              </a:rPr>
              <a:t>Introduced back in Assignment 3 </a:t>
            </a:r>
          </a:p>
          <a:p>
            <a:pPr marL="338138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altLang="ja-JP" sz="2800" dirty="0">
              <a:ea typeface="ＭＳ Ｐゴシック" pitchFamily="34" charset="-128"/>
            </a:endParaRPr>
          </a:p>
          <a:p>
            <a:pPr marL="338138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ja-JP" sz="2800" dirty="0">
                <a:ea typeface="ＭＳ Ｐゴシック" pitchFamily="34" charset="-128"/>
              </a:rPr>
              <a:t>Given a list of integers in [1, MAX]</a:t>
            </a:r>
          </a:p>
          <a:p>
            <a:pPr marL="612458" lvl="1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ja-JP" sz="2400" dirty="0">
                <a:ea typeface="ＭＳ Ｐゴシック" pitchFamily="34" charset="-128"/>
              </a:rPr>
              <a:t>Count how many times each number appear in the list, how many times 2 appears in the list, etc. </a:t>
            </a:r>
          </a:p>
          <a:p>
            <a:pPr marL="612458" lvl="1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ja-JP" sz="2400" dirty="0">
                <a:ea typeface="ＭＳ Ｐゴシック" pitchFamily="34" charset="-128"/>
              </a:rPr>
              <a:t>Store each number into an array according to how many times they appear in the list, skipping those numbers which do not appear.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68878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Counting Sort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Unit24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grpSp>
        <p:nvGrpSpPr>
          <p:cNvPr id="8" name="Group 114">
            <a:extLst>
              <a:ext uri="{FF2B5EF4-FFF2-40B4-BE49-F238E27FC236}">
                <a16:creationId xmlns:a16="http://schemas.microsoft.com/office/drawing/2014/main" id="{F5558159-9563-4219-A0AF-A1C3F29DB1A7}"/>
              </a:ext>
            </a:extLst>
          </p:cNvPr>
          <p:cNvGrpSpPr>
            <a:grpSpLocks/>
          </p:cNvGrpSpPr>
          <p:nvPr/>
        </p:nvGrpSpPr>
        <p:grpSpPr bwMode="auto">
          <a:xfrm>
            <a:off x="1136830" y="1694988"/>
            <a:ext cx="3758212" cy="711200"/>
            <a:chOff x="2091711" y="2136928"/>
            <a:chExt cx="3758410" cy="710464"/>
          </a:xfrm>
        </p:grpSpPr>
        <p:sp>
          <p:nvSpPr>
            <p:cNvPr id="9" name="TextBox 38">
              <a:extLst>
                <a:ext uri="{FF2B5EF4-FFF2-40B4-BE49-F238E27FC236}">
                  <a16:creationId xmlns:a16="http://schemas.microsoft.com/office/drawing/2014/main" id="{B2B4534F-E9E0-40D2-A9B2-56B5594844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0802" y="2447282"/>
              <a:ext cx="55816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5</a:t>
              </a:r>
              <a:endParaRPr lang="en-SG" sz="2000" dirty="0"/>
            </a:p>
          </p:txBody>
        </p:sp>
        <p:sp>
          <p:nvSpPr>
            <p:cNvPr id="10" name="TextBox 39">
              <a:extLst>
                <a:ext uri="{FF2B5EF4-FFF2-40B4-BE49-F238E27FC236}">
                  <a16:creationId xmlns:a16="http://schemas.microsoft.com/office/drawing/2014/main" id="{FF2789B4-7582-4FC0-BBDC-97E788878D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8965" y="2447282"/>
              <a:ext cx="55816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5</a:t>
              </a:r>
              <a:endParaRPr lang="en-SG" sz="2000" dirty="0"/>
            </a:p>
          </p:txBody>
        </p:sp>
        <p:sp>
          <p:nvSpPr>
            <p:cNvPr id="11" name="TextBox 40">
              <a:extLst>
                <a:ext uri="{FF2B5EF4-FFF2-40B4-BE49-F238E27FC236}">
                  <a16:creationId xmlns:a16="http://schemas.microsoft.com/office/drawing/2014/main" id="{8DBEE358-E7D8-4AD9-B638-9DDA752600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7128" y="2447282"/>
              <a:ext cx="56872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3</a:t>
              </a:r>
              <a:endParaRPr lang="en-SG" sz="2000" dirty="0"/>
            </a:p>
          </p:txBody>
        </p:sp>
        <p:sp>
          <p:nvSpPr>
            <p:cNvPr id="13" name="TextBox 41">
              <a:extLst>
                <a:ext uri="{FF2B5EF4-FFF2-40B4-BE49-F238E27FC236}">
                  <a16:creationId xmlns:a16="http://schemas.microsoft.com/office/drawing/2014/main" id="{72042649-9B16-484D-A6EE-D057A70E37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1977" y="2447282"/>
              <a:ext cx="562219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2</a:t>
              </a:r>
              <a:endParaRPr lang="en-SG" sz="2000" dirty="0"/>
            </a:p>
          </p:txBody>
        </p:sp>
        <p:sp>
          <p:nvSpPr>
            <p:cNvPr id="14" name="TextBox 42">
              <a:extLst>
                <a:ext uri="{FF2B5EF4-FFF2-40B4-BE49-F238E27FC236}">
                  <a16:creationId xmlns:a16="http://schemas.microsoft.com/office/drawing/2014/main" id="{D3732F19-BC60-4D55-8023-C5511A72A8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4196" y="2447282"/>
              <a:ext cx="567464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8</a:t>
              </a:r>
              <a:endParaRPr lang="en-SG" sz="2000" dirty="0"/>
            </a:p>
          </p:txBody>
        </p:sp>
        <p:sp>
          <p:nvSpPr>
            <p:cNvPr id="15" name="TextBox 43">
              <a:extLst>
                <a:ext uri="{FF2B5EF4-FFF2-40B4-BE49-F238E27FC236}">
                  <a16:creationId xmlns:a16="http://schemas.microsoft.com/office/drawing/2014/main" id="{343405B6-4543-4775-B8E1-2726BE0EE3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1661" y="2447282"/>
              <a:ext cx="568460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2</a:t>
              </a:r>
              <a:endParaRPr lang="en-SG" sz="2000" dirty="0"/>
            </a:p>
          </p:txBody>
        </p:sp>
        <p:sp>
          <p:nvSpPr>
            <p:cNvPr id="19" name="TextBox 47">
              <a:extLst>
                <a:ext uri="{FF2B5EF4-FFF2-40B4-BE49-F238E27FC236}">
                  <a16:creationId xmlns:a16="http://schemas.microsoft.com/office/drawing/2014/main" id="{67B03A73-3A89-49CC-B9FF-D6CE462485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0802" y="2138415"/>
              <a:ext cx="55816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[0]</a:t>
              </a:r>
              <a:endParaRPr lang="en-SG" sz="1400"/>
            </a:p>
          </p:txBody>
        </p:sp>
        <p:sp>
          <p:nvSpPr>
            <p:cNvPr id="20" name="TextBox 48">
              <a:extLst>
                <a:ext uri="{FF2B5EF4-FFF2-40B4-BE49-F238E27FC236}">
                  <a16:creationId xmlns:a16="http://schemas.microsoft.com/office/drawing/2014/main" id="{50E4CB0C-E77F-4501-B6DB-067F21FE11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9707" y="2136928"/>
              <a:ext cx="55816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[1]</a:t>
              </a:r>
              <a:endParaRPr lang="en-SG" sz="1400"/>
            </a:p>
          </p:txBody>
        </p:sp>
        <p:sp>
          <p:nvSpPr>
            <p:cNvPr id="21" name="TextBox 49">
              <a:extLst>
                <a:ext uri="{FF2B5EF4-FFF2-40B4-BE49-F238E27FC236}">
                  <a16:creationId xmlns:a16="http://schemas.microsoft.com/office/drawing/2014/main" id="{1B38DAE8-6262-40F6-A349-6BA039A773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7128" y="2139902"/>
              <a:ext cx="568905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[2]</a:t>
              </a:r>
              <a:endParaRPr lang="en-SG" sz="1400"/>
            </a:p>
          </p:txBody>
        </p:sp>
        <p:sp>
          <p:nvSpPr>
            <p:cNvPr id="22" name="TextBox 50">
              <a:extLst>
                <a:ext uri="{FF2B5EF4-FFF2-40B4-BE49-F238E27FC236}">
                  <a16:creationId xmlns:a16="http://schemas.microsoft.com/office/drawing/2014/main" id="{CC900F18-9AAF-4AAC-9719-37ACDB50B8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6033" y="2136928"/>
              <a:ext cx="55816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[3]</a:t>
              </a:r>
              <a:endParaRPr lang="en-SG" sz="1400"/>
            </a:p>
          </p:txBody>
        </p:sp>
        <p:sp>
          <p:nvSpPr>
            <p:cNvPr id="23" name="TextBox 51">
              <a:extLst>
                <a:ext uri="{FF2B5EF4-FFF2-40B4-BE49-F238E27FC236}">
                  <a16:creationId xmlns:a16="http://schemas.microsoft.com/office/drawing/2014/main" id="{7F881D1B-9CE3-473D-B025-3C121D1D83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4196" y="2136928"/>
              <a:ext cx="567464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[4]</a:t>
              </a:r>
              <a:endParaRPr lang="en-SG" sz="1400"/>
            </a:p>
          </p:txBody>
        </p:sp>
        <p:sp>
          <p:nvSpPr>
            <p:cNvPr id="24" name="TextBox 52">
              <a:extLst>
                <a:ext uri="{FF2B5EF4-FFF2-40B4-BE49-F238E27FC236}">
                  <a16:creationId xmlns:a16="http://schemas.microsoft.com/office/drawing/2014/main" id="{00C72526-1C5F-44FC-AF7F-68E5BD7040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1660" y="2139902"/>
              <a:ext cx="568461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[5]</a:t>
              </a:r>
              <a:endParaRPr lang="en-SG" sz="1400"/>
            </a:p>
          </p:txBody>
        </p:sp>
        <p:sp>
          <p:nvSpPr>
            <p:cNvPr id="28" name="TextBox 56">
              <a:extLst>
                <a:ext uri="{FF2B5EF4-FFF2-40B4-BE49-F238E27FC236}">
                  <a16:creationId xmlns:a16="http://schemas.microsoft.com/office/drawing/2014/main" id="{6120F93B-1632-4A54-8C74-DE4A949E52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1711" y="2136928"/>
              <a:ext cx="682100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 dirty="0"/>
                <a:t>in</a:t>
              </a:r>
              <a:endParaRPr lang="en-SG" sz="1400" dirty="0"/>
            </a:p>
          </p:txBody>
        </p:sp>
      </p:grpSp>
      <p:grpSp>
        <p:nvGrpSpPr>
          <p:cNvPr id="44" name="Group 114">
            <a:extLst>
              <a:ext uri="{FF2B5EF4-FFF2-40B4-BE49-F238E27FC236}">
                <a16:creationId xmlns:a16="http://schemas.microsoft.com/office/drawing/2014/main" id="{F044F7B6-F72A-4752-961A-10DD87A65B9A}"/>
              </a:ext>
            </a:extLst>
          </p:cNvPr>
          <p:cNvGrpSpPr>
            <a:grpSpLocks/>
          </p:cNvGrpSpPr>
          <p:nvPr/>
        </p:nvGrpSpPr>
        <p:grpSpPr bwMode="auto">
          <a:xfrm>
            <a:off x="1136830" y="2773153"/>
            <a:ext cx="5416550" cy="711200"/>
            <a:chOff x="2091711" y="2136928"/>
            <a:chExt cx="5416835" cy="710464"/>
          </a:xfrm>
        </p:grpSpPr>
        <p:sp>
          <p:nvSpPr>
            <p:cNvPr id="45" name="TextBox 38">
              <a:extLst>
                <a:ext uri="{FF2B5EF4-FFF2-40B4-BE49-F238E27FC236}">
                  <a16:creationId xmlns:a16="http://schemas.microsoft.com/office/drawing/2014/main" id="{2BDCBA05-7414-4D82-B6B7-9993898AC0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0802" y="2447282"/>
              <a:ext cx="55816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0</a:t>
              </a:r>
              <a:endParaRPr lang="en-SG" sz="2000" dirty="0"/>
            </a:p>
          </p:txBody>
        </p:sp>
        <p:sp>
          <p:nvSpPr>
            <p:cNvPr id="46" name="TextBox 39">
              <a:extLst>
                <a:ext uri="{FF2B5EF4-FFF2-40B4-BE49-F238E27FC236}">
                  <a16:creationId xmlns:a16="http://schemas.microsoft.com/office/drawing/2014/main" id="{7C477074-C791-404D-86C0-F711088333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8965" y="2447282"/>
              <a:ext cx="55816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0</a:t>
              </a:r>
              <a:endParaRPr lang="en-SG" sz="2000" dirty="0"/>
            </a:p>
          </p:txBody>
        </p:sp>
        <p:sp>
          <p:nvSpPr>
            <p:cNvPr id="47" name="TextBox 40">
              <a:extLst>
                <a:ext uri="{FF2B5EF4-FFF2-40B4-BE49-F238E27FC236}">
                  <a16:creationId xmlns:a16="http://schemas.microsoft.com/office/drawing/2014/main" id="{3AFC887A-FE01-4727-81DE-9D6F404460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7128" y="2447282"/>
              <a:ext cx="56872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2</a:t>
              </a:r>
              <a:endParaRPr lang="en-SG" sz="2000" dirty="0"/>
            </a:p>
          </p:txBody>
        </p:sp>
        <p:sp>
          <p:nvSpPr>
            <p:cNvPr id="48" name="TextBox 41">
              <a:extLst>
                <a:ext uri="{FF2B5EF4-FFF2-40B4-BE49-F238E27FC236}">
                  <a16:creationId xmlns:a16="http://schemas.microsoft.com/office/drawing/2014/main" id="{4A285F2B-6929-43AC-97F9-7200A91369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1977" y="2447282"/>
              <a:ext cx="562219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1</a:t>
              </a:r>
              <a:endParaRPr lang="en-SG" sz="2000" dirty="0"/>
            </a:p>
          </p:txBody>
        </p:sp>
        <p:sp>
          <p:nvSpPr>
            <p:cNvPr id="49" name="TextBox 42">
              <a:extLst>
                <a:ext uri="{FF2B5EF4-FFF2-40B4-BE49-F238E27FC236}">
                  <a16:creationId xmlns:a16="http://schemas.microsoft.com/office/drawing/2014/main" id="{D2D610C3-B3A8-4F20-A13E-D81383E930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4196" y="2447282"/>
              <a:ext cx="567464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0</a:t>
              </a:r>
              <a:endParaRPr lang="en-SG" sz="2000" dirty="0"/>
            </a:p>
          </p:txBody>
        </p:sp>
        <p:sp>
          <p:nvSpPr>
            <p:cNvPr id="50" name="TextBox 43">
              <a:extLst>
                <a:ext uri="{FF2B5EF4-FFF2-40B4-BE49-F238E27FC236}">
                  <a16:creationId xmlns:a16="http://schemas.microsoft.com/office/drawing/2014/main" id="{B04AA40A-9F38-45B6-9E42-2BBB147547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1661" y="2447282"/>
              <a:ext cx="568460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2</a:t>
              </a:r>
              <a:endParaRPr lang="en-SG" sz="2000" dirty="0"/>
            </a:p>
          </p:txBody>
        </p:sp>
        <p:sp>
          <p:nvSpPr>
            <p:cNvPr id="51" name="TextBox 44">
              <a:extLst>
                <a:ext uri="{FF2B5EF4-FFF2-40B4-BE49-F238E27FC236}">
                  <a16:creationId xmlns:a16="http://schemas.microsoft.com/office/drawing/2014/main" id="{26616661-3757-4EF8-B554-C6557A27E0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0120" y="2447282"/>
              <a:ext cx="554502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0</a:t>
              </a:r>
              <a:endParaRPr lang="en-SG" sz="2000" dirty="0"/>
            </a:p>
          </p:txBody>
        </p:sp>
        <p:sp>
          <p:nvSpPr>
            <p:cNvPr id="52" name="TextBox 45">
              <a:extLst>
                <a:ext uri="{FF2B5EF4-FFF2-40B4-BE49-F238E27FC236}">
                  <a16:creationId xmlns:a16="http://schemas.microsoft.com/office/drawing/2014/main" id="{147CF96D-B86C-48C3-B232-068072CE18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4622" y="2447282"/>
              <a:ext cx="554501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0</a:t>
              </a:r>
              <a:endParaRPr lang="en-SG" sz="2000" dirty="0"/>
            </a:p>
          </p:txBody>
        </p:sp>
        <p:sp>
          <p:nvSpPr>
            <p:cNvPr id="53" name="TextBox 46">
              <a:extLst>
                <a:ext uri="{FF2B5EF4-FFF2-40B4-BE49-F238E27FC236}">
                  <a16:creationId xmlns:a16="http://schemas.microsoft.com/office/drawing/2014/main" id="{9344DD33-59B0-4DFC-9321-E244337035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59123" y="2447282"/>
              <a:ext cx="54942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1</a:t>
              </a:r>
              <a:endParaRPr lang="en-SG" sz="2000" dirty="0"/>
            </a:p>
          </p:txBody>
        </p:sp>
        <p:sp>
          <p:nvSpPr>
            <p:cNvPr id="54" name="TextBox 47">
              <a:extLst>
                <a:ext uri="{FF2B5EF4-FFF2-40B4-BE49-F238E27FC236}">
                  <a16:creationId xmlns:a16="http://schemas.microsoft.com/office/drawing/2014/main" id="{E7B5C34F-1DBD-4E4F-AB74-D763BF6866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0802" y="2138415"/>
              <a:ext cx="55816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[0]</a:t>
              </a:r>
              <a:endParaRPr lang="en-SG" sz="1400"/>
            </a:p>
          </p:txBody>
        </p:sp>
        <p:sp>
          <p:nvSpPr>
            <p:cNvPr id="55" name="TextBox 48">
              <a:extLst>
                <a:ext uri="{FF2B5EF4-FFF2-40B4-BE49-F238E27FC236}">
                  <a16:creationId xmlns:a16="http://schemas.microsoft.com/office/drawing/2014/main" id="{541FEDC3-298D-4615-B3D5-1359CD6476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9707" y="2136928"/>
              <a:ext cx="55816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[1]</a:t>
              </a:r>
              <a:endParaRPr lang="en-SG" sz="1400"/>
            </a:p>
          </p:txBody>
        </p:sp>
        <p:sp>
          <p:nvSpPr>
            <p:cNvPr id="56" name="TextBox 49">
              <a:extLst>
                <a:ext uri="{FF2B5EF4-FFF2-40B4-BE49-F238E27FC236}">
                  <a16:creationId xmlns:a16="http://schemas.microsoft.com/office/drawing/2014/main" id="{03FB4C08-34A1-4753-AF20-23EB2D7B4F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7128" y="2139902"/>
              <a:ext cx="568905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[2]</a:t>
              </a:r>
              <a:endParaRPr lang="en-SG" sz="1400"/>
            </a:p>
          </p:txBody>
        </p:sp>
        <p:sp>
          <p:nvSpPr>
            <p:cNvPr id="57" name="TextBox 50">
              <a:extLst>
                <a:ext uri="{FF2B5EF4-FFF2-40B4-BE49-F238E27FC236}">
                  <a16:creationId xmlns:a16="http://schemas.microsoft.com/office/drawing/2014/main" id="{C6F20707-3A21-4F0C-912E-ABB24E0869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6033" y="2136928"/>
              <a:ext cx="55816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[3]</a:t>
              </a:r>
              <a:endParaRPr lang="en-SG" sz="1400"/>
            </a:p>
          </p:txBody>
        </p:sp>
        <p:sp>
          <p:nvSpPr>
            <p:cNvPr id="58" name="TextBox 51">
              <a:extLst>
                <a:ext uri="{FF2B5EF4-FFF2-40B4-BE49-F238E27FC236}">
                  <a16:creationId xmlns:a16="http://schemas.microsoft.com/office/drawing/2014/main" id="{A9DD74C6-5818-4E62-BF1E-842A571E55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4196" y="2136928"/>
              <a:ext cx="567464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[4]</a:t>
              </a:r>
              <a:endParaRPr lang="en-SG" sz="1400"/>
            </a:p>
          </p:txBody>
        </p:sp>
        <p:sp>
          <p:nvSpPr>
            <p:cNvPr id="59" name="TextBox 52">
              <a:extLst>
                <a:ext uri="{FF2B5EF4-FFF2-40B4-BE49-F238E27FC236}">
                  <a16:creationId xmlns:a16="http://schemas.microsoft.com/office/drawing/2014/main" id="{948A7206-0B99-41DE-9A00-25F6C47704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1660" y="2139902"/>
              <a:ext cx="568461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[5]</a:t>
              </a:r>
              <a:endParaRPr lang="en-SG" sz="1400"/>
            </a:p>
          </p:txBody>
        </p:sp>
        <p:sp>
          <p:nvSpPr>
            <p:cNvPr id="60" name="TextBox 53">
              <a:extLst>
                <a:ext uri="{FF2B5EF4-FFF2-40B4-BE49-F238E27FC236}">
                  <a16:creationId xmlns:a16="http://schemas.microsoft.com/office/drawing/2014/main" id="{5CECA42D-C540-44E7-A2A3-F0AA9E0B91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0121" y="2139902"/>
              <a:ext cx="554501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[6]</a:t>
              </a:r>
              <a:endParaRPr lang="en-SG" sz="1400"/>
            </a:p>
          </p:txBody>
        </p:sp>
        <p:sp>
          <p:nvSpPr>
            <p:cNvPr id="61" name="TextBox 54">
              <a:extLst>
                <a:ext uri="{FF2B5EF4-FFF2-40B4-BE49-F238E27FC236}">
                  <a16:creationId xmlns:a16="http://schemas.microsoft.com/office/drawing/2014/main" id="{C9DA01C5-EC6F-4DE8-8804-DD29D4D25D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94277" y="2138415"/>
              <a:ext cx="568508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[7]</a:t>
              </a:r>
              <a:endParaRPr lang="en-SG" sz="1400"/>
            </a:p>
          </p:txBody>
        </p:sp>
        <p:sp>
          <p:nvSpPr>
            <p:cNvPr id="62" name="TextBox 55">
              <a:extLst>
                <a:ext uri="{FF2B5EF4-FFF2-40B4-BE49-F238E27FC236}">
                  <a16:creationId xmlns:a16="http://schemas.microsoft.com/office/drawing/2014/main" id="{C7312D39-4B08-4941-A00D-05594F1671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48340" y="2139902"/>
              <a:ext cx="54942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[8]</a:t>
              </a:r>
              <a:endParaRPr lang="en-SG" sz="1400"/>
            </a:p>
          </p:txBody>
        </p:sp>
        <p:sp>
          <p:nvSpPr>
            <p:cNvPr id="63" name="TextBox 56">
              <a:extLst>
                <a:ext uri="{FF2B5EF4-FFF2-40B4-BE49-F238E27FC236}">
                  <a16:creationId xmlns:a16="http://schemas.microsoft.com/office/drawing/2014/main" id="{14EC59AC-4522-42E4-9A92-D86ECBFC93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1711" y="2136928"/>
              <a:ext cx="682100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 dirty="0" err="1"/>
                <a:t>freq</a:t>
              </a:r>
              <a:endParaRPr lang="en-SG" sz="1400" dirty="0"/>
            </a:p>
          </p:txBody>
        </p:sp>
      </p:grpSp>
      <p:grpSp>
        <p:nvGrpSpPr>
          <p:cNvPr id="65" name="Group 114">
            <a:extLst>
              <a:ext uri="{FF2B5EF4-FFF2-40B4-BE49-F238E27FC236}">
                <a16:creationId xmlns:a16="http://schemas.microsoft.com/office/drawing/2014/main" id="{178049B9-7A74-4F8F-9DC1-2F7C32FF2039}"/>
              </a:ext>
            </a:extLst>
          </p:cNvPr>
          <p:cNvGrpSpPr>
            <a:grpSpLocks/>
          </p:cNvGrpSpPr>
          <p:nvPr/>
        </p:nvGrpSpPr>
        <p:grpSpPr bwMode="auto">
          <a:xfrm>
            <a:off x="1136830" y="3926581"/>
            <a:ext cx="3758212" cy="711200"/>
            <a:chOff x="2091711" y="2136928"/>
            <a:chExt cx="3758410" cy="710464"/>
          </a:xfrm>
        </p:grpSpPr>
        <p:sp>
          <p:nvSpPr>
            <p:cNvPr id="66" name="TextBox 38">
              <a:extLst>
                <a:ext uri="{FF2B5EF4-FFF2-40B4-BE49-F238E27FC236}">
                  <a16:creationId xmlns:a16="http://schemas.microsoft.com/office/drawing/2014/main" id="{6A73770B-C639-4144-A1A0-F1E41A4A74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0802" y="2447282"/>
              <a:ext cx="55816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2</a:t>
              </a:r>
              <a:endParaRPr lang="en-SG" sz="2000" dirty="0"/>
            </a:p>
          </p:txBody>
        </p:sp>
        <p:sp>
          <p:nvSpPr>
            <p:cNvPr id="67" name="TextBox 39">
              <a:extLst>
                <a:ext uri="{FF2B5EF4-FFF2-40B4-BE49-F238E27FC236}">
                  <a16:creationId xmlns:a16="http://schemas.microsoft.com/office/drawing/2014/main" id="{D20B9F06-6BF7-4C62-9CFD-1D0C765CCE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8965" y="2447282"/>
              <a:ext cx="55816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2</a:t>
              </a:r>
              <a:endParaRPr lang="en-SG" sz="2000" dirty="0"/>
            </a:p>
          </p:txBody>
        </p:sp>
        <p:sp>
          <p:nvSpPr>
            <p:cNvPr id="68" name="TextBox 40">
              <a:extLst>
                <a:ext uri="{FF2B5EF4-FFF2-40B4-BE49-F238E27FC236}">
                  <a16:creationId xmlns:a16="http://schemas.microsoft.com/office/drawing/2014/main" id="{7CD716A3-5128-44B2-A6D6-BEDEBCE103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7128" y="2447282"/>
              <a:ext cx="56872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3</a:t>
              </a:r>
              <a:endParaRPr lang="en-SG" sz="2000" dirty="0"/>
            </a:p>
          </p:txBody>
        </p:sp>
        <p:sp>
          <p:nvSpPr>
            <p:cNvPr id="69" name="TextBox 41">
              <a:extLst>
                <a:ext uri="{FF2B5EF4-FFF2-40B4-BE49-F238E27FC236}">
                  <a16:creationId xmlns:a16="http://schemas.microsoft.com/office/drawing/2014/main" id="{8ABE4DC7-CD13-4543-8663-BF4A0FD646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1977" y="2447282"/>
              <a:ext cx="562219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5</a:t>
              </a:r>
              <a:endParaRPr lang="en-SG" sz="2000" dirty="0"/>
            </a:p>
          </p:txBody>
        </p:sp>
        <p:sp>
          <p:nvSpPr>
            <p:cNvPr id="70" name="TextBox 42">
              <a:extLst>
                <a:ext uri="{FF2B5EF4-FFF2-40B4-BE49-F238E27FC236}">
                  <a16:creationId xmlns:a16="http://schemas.microsoft.com/office/drawing/2014/main" id="{6B030DA8-35EE-4E16-AC1C-B81B72DB4A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4196" y="2447282"/>
              <a:ext cx="567464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5</a:t>
              </a:r>
              <a:endParaRPr lang="en-SG" sz="2000" dirty="0"/>
            </a:p>
          </p:txBody>
        </p:sp>
        <p:sp>
          <p:nvSpPr>
            <p:cNvPr id="71" name="TextBox 43">
              <a:extLst>
                <a:ext uri="{FF2B5EF4-FFF2-40B4-BE49-F238E27FC236}">
                  <a16:creationId xmlns:a16="http://schemas.microsoft.com/office/drawing/2014/main" id="{E4F20111-AAF6-478B-9CB1-DD5B897AC1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1661" y="2447282"/>
              <a:ext cx="568460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8</a:t>
              </a:r>
              <a:endParaRPr lang="en-SG" sz="2000" dirty="0"/>
            </a:p>
          </p:txBody>
        </p:sp>
        <p:sp>
          <p:nvSpPr>
            <p:cNvPr id="72" name="TextBox 47">
              <a:extLst>
                <a:ext uri="{FF2B5EF4-FFF2-40B4-BE49-F238E27FC236}">
                  <a16:creationId xmlns:a16="http://schemas.microsoft.com/office/drawing/2014/main" id="{044A0ABF-FAF1-49A4-8726-24E35A226A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0802" y="2138415"/>
              <a:ext cx="55816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[0]</a:t>
              </a:r>
              <a:endParaRPr lang="en-SG" sz="1400"/>
            </a:p>
          </p:txBody>
        </p:sp>
        <p:sp>
          <p:nvSpPr>
            <p:cNvPr id="73" name="TextBox 48">
              <a:extLst>
                <a:ext uri="{FF2B5EF4-FFF2-40B4-BE49-F238E27FC236}">
                  <a16:creationId xmlns:a16="http://schemas.microsoft.com/office/drawing/2014/main" id="{C900F44A-2BF8-4BC8-8CBF-8C51959674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9707" y="2136928"/>
              <a:ext cx="55816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[1]</a:t>
              </a:r>
              <a:endParaRPr lang="en-SG" sz="1400"/>
            </a:p>
          </p:txBody>
        </p:sp>
        <p:sp>
          <p:nvSpPr>
            <p:cNvPr id="74" name="TextBox 49">
              <a:extLst>
                <a:ext uri="{FF2B5EF4-FFF2-40B4-BE49-F238E27FC236}">
                  <a16:creationId xmlns:a16="http://schemas.microsoft.com/office/drawing/2014/main" id="{9856E6E8-5494-4302-B0F8-2EA024FF72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7128" y="2139902"/>
              <a:ext cx="568905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[2]</a:t>
              </a:r>
              <a:endParaRPr lang="en-SG" sz="1400"/>
            </a:p>
          </p:txBody>
        </p:sp>
        <p:sp>
          <p:nvSpPr>
            <p:cNvPr id="75" name="TextBox 50">
              <a:extLst>
                <a:ext uri="{FF2B5EF4-FFF2-40B4-BE49-F238E27FC236}">
                  <a16:creationId xmlns:a16="http://schemas.microsoft.com/office/drawing/2014/main" id="{EDC432B2-BBF7-44A1-84F2-DBF11C5522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6033" y="2136928"/>
              <a:ext cx="55816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[3]</a:t>
              </a:r>
              <a:endParaRPr lang="en-SG" sz="1400"/>
            </a:p>
          </p:txBody>
        </p:sp>
        <p:sp>
          <p:nvSpPr>
            <p:cNvPr id="76" name="TextBox 51">
              <a:extLst>
                <a:ext uri="{FF2B5EF4-FFF2-40B4-BE49-F238E27FC236}">
                  <a16:creationId xmlns:a16="http://schemas.microsoft.com/office/drawing/2014/main" id="{2D747E1E-E5E9-4827-A4CC-5C054BF1A9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4196" y="2136928"/>
              <a:ext cx="567464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[4]</a:t>
              </a:r>
              <a:endParaRPr lang="en-SG" sz="1400"/>
            </a:p>
          </p:txBody>
        </p:sp>
        <p:sp>
          <p:nvSpPr>
            <p:cNvPr id="77" name="TextBox 52">
              <a:extLst>
                <a:ext uri="{FF2B5EF4-FFF2-40B4-BE49-F238E27FC236}">
                  <a16:creationId xmlns:a16="http://schemas.microsoft.com/office/drawing/2014/main" id="{6E268AC8-C886-4DE4-835D-C1A65B7F90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1660" y="2139902"/>
              <a:ext cx="568461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[5]</a:t>
              </a:r>
              <a:endParaRPr lang="en-SG" sz="1400"/>
            </a:p>
          </p:txBody>
        </p:sp>
        <p:sp>
          <p:nvSpPr>
            <p:cNvPr id="78" name="TextBox 56">
              <a:extLst>
                <a:ext uri="{FF2B5EF4-FFF2-40B4-BE49-F238E27FC236}">
                  <a16:creationId xmlns:a16="http://schemas.microsoft.com/office/drawing/2014/main" id="{C956B8E8-E6C8-404E-93DC-FA50FB1D0C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1711" y="2136928"/>
              <a:ext cx="682100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 dirty="0"/>
                <a:t>out</a:t>
              </a:r>
              <a:endParaRPr lang="en-SG" sz="1400" dirty="0"/>
            </a:p>
          </p:txBody>
        </p: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D55CBB4-2037-4277-B9CF-759FE6E7C0FD}"/>
              </a:ext>
            </a:extLst>
          </p:cNvPr>
          <p:cNvCxnSpPr>
            <a:stCxn id="47" idx="2"/>
            <a:endCxn id="72" idx="3"/>
          </p:cNvCxnSpPr>
          <p:nvPr/>
        </p:nvCxnSpPr>
        <p:spPr>
          <a:xfrm flipH="1">
            <a:off x="2074035" y="3484353"/>
            <a:ext cx="842480" cy="59756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80F065C-BB22-4F45-AA6A-594ACAC3F237}"/>
              </a:ext>
            </a:extLst>
          </p:cNvPr>
          <p:cNvCxnSpPr>
            <a:cxnSpLocks/>
            <a:stCxn id="47" idx="2"/>
          </p:cNvCxnSpPr>
          <p:nvPr/>
        </p:nvCxnSpPr>
        <p:spPr>
          <a:xfrm flipH="1">
            <a:off x="2556435" y="3484353"/>
            <a:ext cx="360080" cy="59607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C3A26AF-E8D3-4DDB-85E9-1470BAD1C9F2}"/>
              </a:ext>
            </a:extLst>
          </p:cNvPr>
          <p:cNvCxnSpPr>
            <a:cxnSpLocks/>
            <a:stCxn id="48" idx="2"/>
          </p:cNvCxnSpPr>
          <p:nvPr/>
        </p:nvCxnSpPr>
        <p:spPr>
          <a:xfrm flipH="1">
            <a:off x="3080971" y="3484353"/>
            <a:ext cx="397112" cy="59607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C1D6F54-23AB-4E3A-8BAD-762FD92F5CE6}"/>
              </a:ext>
            </a:extLst>
          </p:cNvPr>
          <p:cNvCxnSpPr/>
          <p:nvPr/>
        </p:nvCxnSpPr>
        <p:spPr>
          <a:xfrm flipH="1">
            <a:off x="3767408" y="3493896"/>
            <a:ext cx="842480" cy="59756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9EB21BE-4E7C-4F1C-B250-5BBFD3B1C84A}"/>
              </a:ext>
            </a:extLst>
          </p:cNvPr>
          <p:cNvCxnSpPr>
            <a:cxnSpLocks/>
          </p:cNvCxnSpPr>
          <p:nvPr/>
        </p:nvCxnSpPr>
        <p:spPr>
          <a:xfrm flipH="1">
            <a:off x="4249808" y="3493896"/>
            <a:ext cx="360080" cy="59607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46">
            <a:extLst>
              <a:ext uri="{FF2B5EF4-FFF2-40B4-BE49-F238E27FC236}">
                <a16:creationId xmlns:a16="http://schemas.microsoft.com/office/drawing/2014/main" id="{2AD46EF9-A843-48CC-8FB5-3CFD332FA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8458" y="3080852"/>
            <a:ext cx="549394" cy="4005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dirty="0"/>
              <a:t>0</a:t>
            </a:r>
            <a:endParaRPr lang="en-SG" sz="2000" dirty="0"/>
          </a:p>
        </p:txBody>
      </p:sp>
      <p:sp>
        <p:nvSpPr>
          <p:cNvPr id="87" name="TextBox 55">
            <a:extLst>
              <a:ext uri="{FF2B5EF4-FFF2-40B4-BE49-F238E27FC236}">
                <a16:creationId xmlns:a16="http://schemas.microsoft.com/office/drawing/2014/main" id="{0255B512-6249-43A5-B63F-F723EE2913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7675" y="2773153"/>
            <a:ext cx="549394" cy="307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dirty="0"/>
              <a:t>[9]</a:t>
            </a:r>
            <a:endParaRPr lang="en-SG" sz="1400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3010C5D-BF54-4117-B17C-6BC0ECCBC0BF}"/>
              </a:ext>
            </a:extLst>
          </p:cNvPr>
          <p:cNvCxnSpPr>
            <a:cxnSpLocks/>
          </p:cNvCxnSpPr>
          <p:nvPr/>
        </p:nvCxnSpPr>
        <p:spPr>
          <a:xfrm flipH="1">
            <a:off x="4770933" y="3494627"/>
            <a:ext cx="1507750" cy="60562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658B1AC3-80C3-41E8-9557-2B3B587A56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808" y="1648743"/>
            <a:ext cx="2294513" cy="7078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dirty="0"/>
              <a:t>A list of </a:t>
            </a:r>
            <a:r>
              <a:rPr lang="en-US" sz="2000" dirty="0">
                <a:solidFill>
                  <a:srgbClr val="0000FF"/>
                </a:solidFill>
              </a:rPr>
              <a:t>5</a:t>
            </a:r>
            <a:r>
              <a:rPr lang="en-US" sz="2000" dirty="0"/>
              <a:t> items in the range of [1, </a:t>
            </a:r>
            <a:r>
              <a:rPr lang="en-US" sz="2000" dirty="0">
                <a:solidFill>
                  <a:srgbClr val="0000FF"/>
                </a:solidFill>
              </a:rPr>
              <a:t>9</a:t>
            </a:r>
            <a:r>
              <a:rPr lang="en-US" sz="2000" dirty="0"/>
              <a:t>]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4069053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Counting Sort: Implementation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Unit24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208" name="TextBox 207"/>
          <p:cNvSpPr txBox="1"/>
          <p:nvPr/>
        </p:nvSpPr>
        <p:spPr bwMode="auto">
          <a:xfrm>
            <a:off x="457200" y="1228725"/>
            <a:ext cx="7885416" cy="37856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counting_sort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long 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in[],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out[],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[MAX +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] = {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};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endParaRPr lang="en-SG" sz="16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[in[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]] +=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endParaRPr lang="en-SG" sz="16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outpos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&lt;= MAX;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j =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outpos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; j &lt;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outpos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]; j +=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    out[j] =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outpos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6348369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Counting Sort: Performance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Unit24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7E46BA-E5C4-4A53-9CBF-B16B08705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867" y="1151467"/>
            <a:ext cx="8331200" cy="4985564"/>
          </a:xfrm>
        </p:spPr>
        <p:txBody>
          <a:bodyPr>
            <a:normAutofit/>
          </a:bodyPr>
          <a:lstStyle/>
          <a:p>
            <a:pPr marL="352425" indent="-352425" eaLnBrk="1" hangingPunct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Let say the length of the list is n.</a:t>
            </a:r>
          </a:p>
          <a:p>
            <a:pPr marL="338138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altLang="ja-JP" dirty="0">
              <a:ea typeface="ＭＳ Ｐゴシック" pitchFamily="34" charset="-128"/>
            </a:endParaRPr>
          </a:p>
          <a:p>
            <a:pPr marL="338138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ja-JP" dirty="0">
                <a:ea typeface="ＭＳ Ｐゴシック" pitchFamily="34" charset="-128"/>
              </a:rPr>
              <a:t>The calculation of frequencies takes O(n) time</a:t>
            </a:r>
          </a:p>
          <a:p>
            <a:pPr marL="338138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ja-JP" dirty="0">
                <a:ea typeface="ＭＳ Ｐゴシック" pitchFamily="34" charset="-128"/>
              </a:rPr>
              <a:t>The output is done in nested loop</a:t>
            </a:r>
          </a:p>
          <a:p>
            <a:pPr marL="612458" lvl="1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ea typeface="ＭＳ Ｐゴシック" pitchFamily="34" charset="-128"/>
              </a:rPr>
              <a:t>Outer loop takes O(MAX) iteration</a:t>
            </a:r>
          </a:p>
          <a:p>
            <a:pPr marL="612458" lvl="1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ea typeface="ＭＳ Ｐゴシック" pitchFamily="34" charset="-128"/>
              </a:rPr>
              <a:t>The total number of output done in the inner loop is O(n) since every number in the list is output only once.</a:t>
            </a:r>
          </a:p>
          <a:p>
            <a:pPr marL="612458" lvl="1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>
              <a:ea typeface="ＭＳ Ｐゴシック" pitchFamily="34" charset="-128"/>
            </a:endParaRPr>
          </a:p>
          <a:p>
            <a:pPr marL="338138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ea typeface="ＭＳ Ｐゴシック" pitchFamily="34" charset="-128"/>
              </a:rPr>
              <a:t>Total: O(n + n + MAX) = O(n + MAX)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4032614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Selection Sort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Unit24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41867" y="1195753"/>
            <a:ext cx="8331200" cy="4941277"/>
          </a:xfrm>
        </p:spPr>
        <p:txBody>
          <a:bodyPr>
            <a:normAutofit/>
          </a:bodyPr>
          <a:lstStyle/>
          <a:p>
            <a:pPr marL="338138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ja-JP" sz="2800" dirty="0">
                <a:solidFill>
                  <a:srgbClr val="C00000"/>
                </a:solidFill>
                <a:ea typeface="ＭＳ Ｐゴシック" pitchFamily="34" charset="-128"/>
              </a:rPr>
              <a:t>Selection Sort </a:t>
            </a:r>
            <a:r>
              <a:rPr lang="en-US" altLang="ja-JP" sz="2800" dirty="0">
                <a:ea typeface="ＭＳ Ｐゴシック" pitchFamily="34" charset="-128"/>
              </a:rPr>
              <a:t>algorithm</a:t>
            </a:r>
          </a:p>
          <a:p>
            <a:pPr marL="1724025" lvl="1" indent="-11509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r>
              <a:rPr lang="en-US" altLang="ja-JP" sz="2400" dirty="0">
                <a:solidFill>
                  <a:srgbClr val="0000FF"/>
                </a:solidFill>
                <a:ea typeface="ＭＳ Ｐゴシック" pitchFamily="34" charset="-128"/>
              </a:rPr>
              <a:t>Step 1: 	</a:t>
            </a:r>
            <a:r>
              <a:rPr lang="en-US" altLang="ja-JP" sz="2400" dirty="0">
                <a:ea typeface="ＭＳ Ｐゴシック" pitchFamily="34" charset="-128"/>
              </a:rPr>
              <a:t>Find the maximum element in the list </a:t>
            </a:r>
          </a:p>
          <a:p>
            <a:pPr marL="1724025" lvl="1" indent="-11509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r>
              <a:rPr lang="en-US" altLang="ja-JP" sz="2400" dirty="0">
                <a:solidFill>
                  <a:srgbClr val="0000FF"/>
                </a:solidFill>
                <a:ea typeface="ＭＳ Ｐゴシック" pitchFamily="34" charset="-128"/>
              </a:rPr>
              <a:t>Step 2:</a:t>
            </a:r>
            <a:r>
              <a:rPr lang="en-US" altLang="ja-JP" sz="2400" dirty="0">
                <a:ea typeface="ＭＳ Ｐゴシック" pitchFamily="34" charset="-128"/>
              </a:rPr>
              <a:t>	Swap </a:t>
            </a:r>
            <a:r>
              <a:rPr lang="en-US" sz="2400" kern="0" dirty="0"/>
              <a:t>this smallest element with the element in the last position. (Now, the largest element is in the right place.)</a:t>
            </a:r>
          </a:p>
          <a:p>
            <a:pPr marL="1724025" lvl="1" indent="-11509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r>
              <a:rPr lang="en-US" altLang="ja-JP" sz="2400" kern="0" dirty="0">
                <a:solidFill>
                  <a:srgbClr val="0000FF"/>
                </a:solidFill>
                <a:ea typeface="ＭＳ Ｐゴシック" pitchFamily="34" charset="-128"/>
              </a:rPr>
              <a:t>Step 3: 	</a:t>
            </a:r>
            <a:r>
              <a:rPr lang="en-US" sz="2400" kern="0" dirty="0"/>
              <a:t>Repeat steps 1 and 2 with the list having one fewer element (i.e., the largest element / the last position can be ignored).</a:t>
            </a:r>
            <a:endParaRPr lang="en-US" altLang="ja-JP" sz="2400" dirty="0">
              <a:ea typeface="ＭＳ Ｐゴシック" pitchFamily="34" charset="-128"/>
            </a:endParaRPr>
          </a:p>
          <a:p>
            <a:pPr marL="612458" lvl="1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822798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14398</TotalTime>
  <Words>2114</Words>
  <Application>Microsoft Office PowerPoint</Application>
  <PresentationFormat>On-screen Show (4:3)</PresentationFormat>
  <Paragraphs>586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Courier New</vt:lpstr>
      <vt:lpstr>Tahoma</vt:lpstr>
      <vt:lpstr>Times New Roman</vt:lpstr>
      <vt:lpstr>Verdana</vt:lpstr>
      <vt:lpstr>Wingdings</vt:lpstr>
      <vt:lpstr>Clarity</vt:lpstr>
      <vt:lpstr>PowerPoint Presentation</vt:lpstr>
      <vt:lpstr>Unit 24: Sorting</vt:lpstr>
      <vt:lpstr>Sorting</vt:lpstr>
      <vt:lpstr>Sorting</vt:lpstr>
      <vt:lpstr>Counting Sort</vt:lpstr>
      <vt:lpstr>Counting Sort</vt:lpstr>
      <vt:lpstr>Counting Sort: Implementation</vt:lpstr>
      <vt:lpstr>Counting Sort: Performance</vt:lpstr>
      <vt:lpstr>Selection Sort</vt:lpstr>
      <vt:lpstr>Selection Sort</vt:lpstr>
      <vt:lpstr>Selection Sort</vt:lpstr>
      <vt:lpstr>Selection Sort: Implementation</vt:lpstr>
      <vt:lpstr>Selection Sort: Performance</vt:lpstr>
      <vt:lpstr>Selection Sort vs Counting Sort</vt:lpstr>
      <vt:lpstr>Bubble Sort</vt:lpstr>
      <vt:lpstr>Bubble Sort: One Pass</vt:lpstr>
      <vt:lpstr>Bubble Sort: Implementation</vt:lpstr>
      <vt:lpstr>Bubble Sort: Performance</vt:lpstr>
      <vt:lpstr>Insertion Sort</vt:lpstr>
      <vt:lpstr>Insertion Sort</vt:lpstr>
      <vt:lpstr>Insertion Sort</vt:lpstr>
      <vt:lpstr>Insertion Sort</vt:lpstr>
      <vt:lpstr>Insertion Sort: Implementation</vt:lpstr>
      <vt:lpstr>Homework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Zhao Jin</cp:lastModifiedBy>
  <cp:revision>1541</cp:revision>
  <cp:lastPrinted>2014-06-20T04:24:53Z</cp:lastPrinted>
  <dcterms:created xsi:type="dcterms:W3CDTF">1998-09-05T15:03:32Z</dcterms:created>
  <dcterms:modified xsi:type="dcterms:W3CDTF">2021-03-16T04:51:22Z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