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36" r:id="rId3"/>
    <p:sldId id="618" r:id="rId4"/>
    <p:sldId id="617" r:id="rId5"/>
    <p:sldId id="637" r:id="rId6"/>
    <p:sldId id="646" r:id="rId7"/>
    <p:sldId id="648" r:id="rId8"/>
    <p:sldId id="650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F4B72-FBBE-4161-8B0A-CAD3484D7CC3}" v="9" dt="2021-03-15T04:11:33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6C0F4B72-FBBE-4161-8B0A-CAD3484D7CC3}"/>
    <pc:docChg chg="undo custSel addSld delSld modSld">
      <pc:chgData name="Zhao Jin" userId="cd05a825-544c-438a-9ba1-08e63db50b47" providerId="ADAL" clId="{6C0F4B72-FBBE-4161-8B0A-CAD3484D7CC3}" dt="2021-03-15T04:12:42.096" v="259" actId="20577"/>
      <pc:docMkLst>
        <pc:docMk/>
      </pc:docMkLst>
      <pc:sldChg chg="modSp mod">
        <pc:chgData name="Zhao Jin" userId="cd05a825-544c-438a-9ba1-08e63db50b47" providerId="ADAL" clId="{6C0F4B72-FBBE-4161-8B0A-CAD3484D7CC3}" dt="2021-03-10T03:37:20.021" v="0" actId="20577"/>
        <pc:sldMkLst>
          <pc:docMk/>
          <pc:sldMk cId="0" sldId="256"/>
        </pc:sldMkLst>
        <pc:spChg chg="mod">
          <ac:chgData name="Zhao Jin" userId="cd05a825-544c-438a-9ba1-08e63db50b47" providerId="ADAL" clId="{6C0F4B72-FBBE-4161-8B0A-CAD3484D7CC3}" dt="2021-03-10T03:37:20.021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0F4B72-FBBE-4161-8B0A-CAD3484D7CC3}" dt="2021-03-15T04:12:42.096" v="259" actId="20577"/>
        <pc:sldMkLst>
          <pc:docMk/>
          <pc:sldMk cId="4078418712" sldId="525"/>
        </pc:sldMkLst>
        <pc:spChg chg="mod">
          <ac:chgData name="Zhao Jin" userId="cd05a825-544c-438a-9ba1-08e63db50b47" providerId="ADAL" clId="{6C0F4B72-FBBE-4161-8B0A-CAD3484D7CC3}" dt="2021-03-15T04:12:42.096" v="25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427618944" sldId="553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542002799" sldId="60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542002799" sldId="60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489370454" sldId="60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489370454" sldId="60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640598186" sldId="606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640598186" sldId="606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09.343" v="51" actId="20577"/>
        <pc:sldMkLst>
          <pc:docMk/>
          <pc:sldMk cId="1813128722" sldId="617"/>
        </pc:sldMkLst>
        <pc:spChg chg="mod">
          <ac:chgData name="Zhao Jin" userId="cd05a825-544c-438a-9ba1-08e63db50b47" providerId="ADAL" clId="{6C0F4B72-FBBE-4161-8B0A-CAD3484D7CC3}" dt="2021-03-15T04:10:09.343" v="51" actId="20577"/>
          <ac:spMkLst>
            <pc:docMk/>
            <pc:sldMk cId="1813128722" sldId="61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09:44.781" v="43" actId="20577"/>
        <pc:sldMkLst>
          <pc:docMk/>
          <pc:sldMk cId="4274114340" sldId="618"/>
        </pc:sldMkLst>
        <pc:spChg chg="mod">
          <ac:chgData name="Zhao Jin" userId="cd05a825-544c-438a-9ba1-08e63db50b47" providerId="ADAL" clId="{6C0F4B72-FBBE-4161-8B0A-CAD3484D7CC3}" dt="2021-03-15T04:09:44.781" v="43" actId="20577"/>
          <ac:spMkLst>
            <pc:docMk/>
            <pc:sldMk cId="4274114340" sldId="61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82410985" sldId="620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282410985" sldId="62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503582036" sldId="622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503582036" sldId="62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58830549" sldId="635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6C0F4B72-FBBE-4161-8B0A-CAD3484D7CC3}" dt="2021-03-15T04:08:57.298" v="31" actId="1076"/>
        <pc:sldMkLst>
          <pc:docMk/>
          <pc:sldMk cId="3454948446" sldId="636"/>
        </pc:sldMkLst>
        <pc:spChg chg="mod">
          <ac:chgData name="Zhao Jin" userId="cd05a825-544c-438a-9ba1-08e63db50b47" providerId="ADAL" clId="{6C0F4B72-FBBE-4161-8B0A-CAD3484D7CC3}" dt="2021-03-15T04:08:37.654" v="29" actId="20577"/>
          <ac:spMkLst>
            <pc:docMk/>
            <pc:sldMk cId="3454948446" sldId="636"/>
            <ac:spMk id="7" creationId="{00000000-0000-0000-0000-000000000000}"/>
          </ac:spMkLst>
        </pc:spChg>
        <pc:spChg chg="del">
          <ac:chgData name="Zhao Jin" userId="cd05a825-544c-438a-9ba1-08e63db50b47" providerId="ADAL" clId="{6C0F4B72-FBBE-4161-8B0A-CAD3484D7CC3}" dt="2021-03-15T04:08:32.114" v="14" actId="478"/>
          <ac:spMkLst>
            <pc:docMk/>
            <pc:sldMk cId="3454948446" sldId="636"/>
            <ac:spMk id="69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08:57.298" v="31" actId="1076"/>
          <ac:spMkLst>
            <pc:docMk/>
            <pc:sldMk cId="3454948446" sldId="636"/>
            <ac:spMk id="221" creationId="{5E058E7D-411E-40F1-B36B-94D2CCD22DC1}"/>
          </ac:spMkLst>
        </pc:spChg>
        <pc:spChg chg="mod">
          <ac:chgData name="Zhao Jin" userId="cd05a825-544c-438a-9ba1-08e63db50b47" providerId="ADAL" clId="{6C0F4B72-FBBE-4161-8B0A-CAD3484D7CC3}" dt="2021-03-15T04:08:28.671" v="13" actId="20577"/>
          <ac:spMkLst>
            <pc:docMk/>
            <pc:sldMk cId="3454948446" sldId="63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6C0F4B72-FBBE-4161-8B0A-CAD3484D7CC3}" dt="2021-03-15T04:10:03.611" v="45" actId="47"/>
        <pc:sldMkLst>
          <pc:docMk/>
          <pc:sldMk cId="1222248400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35845528" sldId="637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51.585" v="59"/>
        <pc:sldMkLst>
          <pc:docMk/>
          <pc:sldMk cId="1916564042" sldId="637"/>
        </pc:sldMkLst>
        <pc:spChg chg="mod">
          <ac:chgData name="Zhao Jin" userId="cd05a825-544c-438a-9ba1-08e63db50b47" providerId="ADAL" clId="{6C0F4B72-FBBE-4161-8B0A-CAD3484D7CC3}" dt="2021-03-15T04:10:51.585" v="59"/>
          <ac:spMkLst>
            <pc:docMk/>
            <pc:sldMk cId="1916564042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042096305" sldId="638"/>
        </pc:sldMkLst>
        <pc:spChg chg="mod">
          <ac:chgData name="Zhao Jin" userId="cd05a825-544c-438a-9ba1-08e63db50b47" providerId="ADAL" clId="{6C0F4B72-FBBE-4161-8B0A-CAD3484D7CC3}" dt="2021-03-10T03:37:25.477" v="1"/>
          <ac:spMkLst>
            <pc:docMk/>
            <pc:sldMk cId="3042096305" sldId="638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0:44.279" v="58" actId="20577"/>
        <pc:sldMkLst>
          <pc:docMk/>
          <pc:sldMk cId="3504527826" sldId="646"/>
        </pc:sldMkLst>
        <pc:spChg chg="mod">
          <ac:chgData name="Zhao Jin" userId="cd05a825-544c-438a-9ba1-08e63db50b47" providerId="ADAL" clId="{6C0F4B72-FBBE-4161-8B0A-CAD3484D7CC3}" dt="2021-03-15T04:10:44.279" v="58" actId="20577"/>
          <ac:spMkLst>
            <pc:docMk/>
            <pc:sldMk cId="3504527826" sldId="646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1:13.486" v="62" actId="6549"/>
        <pc:sldMkLst>
          <pc:docMk/>
          <pc:sldMk cId="3615520278" sldId="648"/>
        </pc:sldMkLst>
        <pc:spChg chg="mod">
          <ac:chgData name="Zhao Jin" userId="cd05a825-544c-438a-9ba1-08e63db50b47" providerId="ADAL" clId="{6C0F4B72-FBBE-4161-8B0A-CAD3484D7CC3}" dt="2021-03-15T04:11:11.161" v="61"/>
          <ac:spMkLst>
            <pc:docMk/>
            <pc:sldMk cId="3615520278" sldId="648"/>
            <ac:spMk id="7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11:13.486" v="62" actId="6549"/>
          <ac:spMkLst>
            <pc:docMk/>
            <pc:sldMk cId="3615520278" sldId="648"/>
            <ac:spMk id="69" creationId="{00000000-0000-0000-0000-000000000000}"/>
          </ac:spMkLst>
        </pc:spChg>
      </pc:sldChg>
      <pc:sldChg chg="modSp add mod">
        <pc:chgData name="Zhao Jin" userId="cd05a825-544c-438a-9ba1-08e63db50b47" providerId="ADAL" clId="{6C0F4B72-FBBE-4161-8B0A-CAD3484D7CC3}" dt="2021-03-15T04:11:47.847" v="71" actId="6549"/>
        <pc:sldMkLst>
          <pc:docMk/>
          <pc:sldMk cId="310617255" sldId="650"/>
        </pc:sldMkLst>
        <pc:spChg chg="mod">
          <ac:chgData name="Zhao Jin" userId="cd05a825-544c-438a-9ba1-08e63db50b47" providerId="ADAL" clId="{6C0F4B72-FBBE-4161-8B0A-CAD3484D7CC3}" dt="2021-03-15T04:11:37.086" v="68" actId="20577"/>
          <ac:spMkLst>
            <pc:docMk/>
            <pc:sldMk cId="310617255" sldId="650"/>
            <ac:spMk id="7" creationId="{00000000-0000-0000-0000-000000000000}"/>
          </ac:spMkLst>
        </pc:spChg>
        <pc:spChg chg="mod">
          <ac:chgData name="Zhao Jin" userId="cd05a825-544c-438a-9ba1-08e63db50b47" providerId="ADAL" clId="{6C0F4B72-FBBE-4161-8B0A-CAD3484D7CC3}" dt="2021-03-15T04:11:47.847" v="71" actId="6549"/>
          <ac:spMkLst>
            <pc:docMk/>
            <pc:sldMk cId="310617255" sldId="650"/>
            <ac:spMk id="69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3/15/2021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#include / #define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1445D7D-23A1-4B14-887B-9634FAA15056}"/>
              </a:ext>
            </a:extLst>
          </p:cNvPr>
          <p:cNvSpPr txBox="1"/>
          <p:nvPr/>
        </p:nvSpPr>
        <p:spPr>
          <a:xfrm>
            <a:off x="1998694" y="1905506"/>
            <a:ext cx="3145667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foo(PI);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E058E7D-411E-40F1-B36B-94D2CCD22DC1}"/>
              </a:ext>
            </a:extLst>
          </p:cNvPr>
          <p:cNvSpPr txBox="1"/>
          <p:nvPr/>
        </p:nvSpPr>
        <p:spPr>
          <a:xfrm>
            <a:off x="5486798" y="2000790"/>
            <a:ext cx="314566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PI 3.1415926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EE83FFF-EB0D-47DF-B41B-F9310032622B}"/>
              </a:ext>
            </a:extLst>
          </p:cNvPr>
          <p:cNvSpPr txBox="1"/>
          <p:nvPr/>
        </p:nvSpPr>
        <p:spPr>
          <a:xfrm>
            <a:off x="5486798" y="2938980"/>
            <a:ext cx="314566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x);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7876F5D-360A-4C05-AAA3-C1C1259864D6}"/>
              </a:ext>
            </a:extLst>
          </p:cNvPr>
          <p:cNvSpPr txBox="1"/>
          <p:nvPr/>
        </p:nvSpPr>
        <p:spPr>
          <a:xfrm>
            <a:off x="1988420" y="3746992"/>
            <a:ext cx="3145667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3.1415926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9C871D2-D142-4D45-9C02-E9BB8480AF00}"/>
              </a:ext>
            </a:extLst>
          </p:cNvPr>
          <p:cNvSpPr txBox="1"/>
          <p:nvPr/>
        </p:nvSpPr>
        <p:spPr>
          <a:xfrm>
            <a:off x="4376329" y="1791024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E0A487E-D60F-436A-A271-35BAFAB98EEE}"/>
              </a:ext>
            </a:extLst>
          </p:cNvPr>
          <p:cNvSpPr txBox="1"/>
          <p:nvPr/>
        </p:nvSpPr>
        <p:spPr>
          <a:xfrm>
            <a:off x="8017715" y="1816124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b.h</a:t>
            </a:r>
            <a:endParaRPr 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3A8F48-7672-419A-BB40-F149C3908B8A}"/>
              </a:ext>
            </a:extLst>
          </p:cNvPr>
          <p:cNvSpPr txBox="1"/>
          <p:nvPr/>
        </p:nvSpPr>
        <p:spPr>
          <a:xfrm>
            <a:off x="8017715" y="2738925"/>
            <a:ext cx="95656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c.h</a:t>
            </a:r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2DB9541-7A10-438C-8000-9EEB1A74CA69}"/>
              </a:ext>
            </a:extLst>
          </p:cNvPr>
          <p:cNvSpPr txBox="1"/>
          <p:nvPr/>
        </p:nvSpPr>
        <p:spPr>
          <a:xfrm>
            <a:off x="4408768" y="3585326"/>
            <a:ext cx="95656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a.c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EA9C6-92CD-41DC-9B88-2CBF8DA65277}"/>
              </a:ext>
            </a:extLst>
          </p:cNvPr>
          <p:cNvSpPr/>
          <p:nvPr/>
        </p:nvSpPr>
        <p:spPr>
          <a:xfrm>
            <a:off x="146583" y="2158497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preprocessing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9643799-7F72-4672-8AF4-C8384AC0FFD4}"/>
              </a:ext>
            </a:extLst>
          </p:cNvPr>
          <p:cNvSpPr/>
          <p:nvPr/>
        </p:nvSpPr>
        <p:spPr>
          <a:xfrm>
            <a:off x="158768" y="4266532"/>
            <a:ext cx="1737399" cy="89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preprocessing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9837889-92FE-4111-A239-B16EA889BA9C}"/>
              </a:ext>
            </a:extLst>
          </p:cNvPr>
          <p:cNvSpPr txBox="1"/>
          <p:nvPr/>
        </p:nvSpPr>
        <p:spPr>
          <a:xfrm>
            <a:off x="3675895" y="5830669"/>
            <a:ext cx="165699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Replaced due to #define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BF1B71-46D2-4926-A075-14E70DA93350}"/>
              </a:ext>
            </a:extLst>
          </p:cNvPr>
          <p:cNvCxnSpPr>
            <a:cxnSpLocks/>
            <a:stCxn id="229" idx="0"/>
          </p:cNvCxnSpPr>
          <p:nvPr/>
        </p:nvCxnSpPr>
        <p:spPr>
          <a:xfrm flipH="1" flipV="1">
            <a:off x="3352804" y="5265147"/>
            <a:ext cx="1151590" cy="565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871C27A-BE50-436B-9AAE-80DB81BFAA63}"/>
              </a:ext>
            </a:extLst>
          </p:cNvPr>
          <p:cNvSpPr txBox="1"/>
          <p:nvPr/>
        </p:nvSpPr>
        <p:spPr>
          <a:xfrm>
            <a:off x="5526124" y="3991522"/>
            <a:ext cx="200100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Content from </a:t>
            </a:r>
            <a:r>
              <a:rPr lang="en-US" dirty="0" err="1"/>
              <a:t>c.h</a:t>
            </a:r>
            <a:r>
              <a:rPr lang="en-US" dirty="0"/>
              <a:t> (included via </a:t>
            </a:r>
            <a:r>
              <a:rPr lang="en-US" dirty="0" err="1"/>
              <a:t>b.h</a:t>
            </a:r>
            <a:r>
              <a:rPr lang="en-US" dirty="0"/>
              <a:t>)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13F9A76-9BB6-46F8-9A5D-855D79837625}"/>
              </a:ext>
            </a:extLst>
          </p:cNvPr>
          <p:cNvCxnSpPr>
            <a:cxnSpLocks/>
            <a:stCxn id="230" idx="1"/>
          </p:cNvCxnSpPr>
          <p:nvPr/>
        </p:nvCxnSpPr>
        <p:spPr>
          <a:xfrm flipH="1" flipV="1">
            <a:off x="4504394" y="4189154"/>
            <a:ext cx="1021730" cy="125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CCF6-EBDA-4CE0-81CD-87612F7619E8}"/>
              </a:ext>
            </a:extLst>
          </p:cNvPr>
          <p:cNvSpPr txBox="1"/>
          <p:nvPr/>
        </p:nvSpPr>
        <p:spPr>
          <a:xfrm>
            <a:off x="1035987" y="3121135"/>
            <a:ext cx="754351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logical error!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</p:spTree>
    <p:extLst>
      <p:ext uri="{BB962C8B-B14F-4D97-AF65-F5344CB8AC3E}">
        <p14:creationId xmlns:p14="http://schemas.microsoft.com/office/powerpoint/2010/main" val="191656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Example: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905026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392371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761702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>
                <a:sym typeface="Wingdings" panose="05000000000000000000" pitchFamily="2" charset="2"/>
              </a:rPr>
              <a:t>D</a:t>
            </a:r>
            <a:r>
              <a:rPr lang="en-US" dirty="0" err="1">
                <a:sym typeface="Wingdings" panose="05000000000000000000" pitchFamily="2" charset="2"/>
              </a:rPr>
              <a:t>rop</a:t>
            </a:r>
            <a:r>
              <a:rPr lang="en-US" dirty="0">
                <a:sym typeface="Wingdings" panose="05000000000000000000" pitchFamily="2" charset="2"/>
              </a:rPr>
              <a:t>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There are other important qualities in a program in addition </a:t>
            </a:r>
            <a:r>
              <a:rPr lang="en-US" sz="6000"/>
              <a:t>to correctness!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</TotalTime>
  <Words>832</Words>
  <Application>Microsoft Office PowerPoint</Application>
  <PresentationFormat>On-screen Show (4:3)</PresentationFormat>
  <Paragraphs>167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#include / #define</vt:lpstr>
      <vt:lpstr>assert</vt:lpstr>
      <vt:lpstr>assert</vt:lpstr>
      <vt:lpstr>Good Habits for Writing Efficient Code</vt:lpstr>
      <vt:lpstr>Good Habits for Writing Efficient Code</vt:lpstr>
      <vt:lpstr>Time Complexity Analysis</vt:lpstr>
      <vt:lpstr>Time Complexity Analysis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2021-03-15T04:12:42Z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