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468" r:id="rId3"/>
    <p:sldId id="617" r:id="rId4"/>
    <p:sldId id="644" r:id="rId5"/>
    <p:sldId id="642" r:id="rId6"/>
    <p:sldId id="646" r:id="rId7"/>
    <p:sldId id="647" r:id="rId8"/>
    <p:sldId id="526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E4F47-ABA8-478E-99A1-7834840D1F39}" v="39" dt="2021-03-15T05:29:58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2" d="100"/>
          <a:sy n="92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A47E4F47-ABA8-478E-99A1-7834840D1F39}"/>
    <pc:docChg chg="custSel addSld delSld modSld modMainMaster">
      <pc:chgData name="Zhao Jin" userId="cd05a825-544c-438a-9ba1-08e63db50b47" providerId="ADAL" clId="{A47E4F47-ABA8-478E-99A1-7834840D1F39}" dt="2021-03-22T05:12:59.816" v="1824" actId="15"/>
      <pc:docMkLst>
        <pc:docMk/>
      </pc:docMkLst>
      <pc:sldChg chg="modSp mod">
        <pc:chgData name="Zhao Jin" userId="cd05a825-544c-438a-9ba1-08e63db50b47" providerId="ADAL" clId="{A47E4F47-ABA8-478E-99A1-7834840D1F39}" dt="2021-03-10T04:12:21.595" v="9" actId="20577"/>
        <pc:sldMkLst>
          <pc:docMk/>
          <pc:sldMk cId="0" sldId="256"/>
        </pc:sldMkLst>
        <pc:spChg chg="mod">
          <ac:chgData name="Zhao Jin" userId="cd05a825-544c-438a-9ba1-08e63db50b47" providerId="ADAL" clId="{A47E4F47-ABA8-478E-99A1-7834840D1F39}" dt="2021-03-10T04:12:19.14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21.595" v="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A47E4F47-ABA8-478E-99A1-7834840D1F39}" dt="2021-03-15T04:51:09.468" v="44" actId="20577"/>
        <pc:sldMkLst>
          <pc:docMk/>
          <pc:sldMk cId="2438607696" sldId="468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31.051" v="2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4:51:09.468" v="4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A47E4F47-ABA8-478E-99A1-7834840D1F39}" dt="2021-03-22T05:12:59.816" v="1824" actId="15"/>
        <pc:sldMkLst>
          <pc:docMk/>
          <pc:sldMk cId="1067695719" sldId="526"/>
        </pc:sldMkLst>
        <pc:spChg chg="mod">
          <ac:chgData name="Zhao Jin" userId="cd05a825-544c-438a-9ba1-08e63db50b47" providerId="ADAL" clId="{A47E4F47-ABA8-478E-99A1-7834840D1F39}" dt="2021-03-22T05:12:59.816" v="1824" actId="15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427618944" sldId="553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427618944" sldId="553"/>
            <ac:spMk id="7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A47E4F47-ABA8-478E-99A1-7834840D1F39}" dt="2021-03-15T05:16:57.627" v="281" actId="1076"/>
        <pc:sldMkLst>
          <pc:docMk/>
          <pc:sldMk cId="1813128722" sldId="617"/>
        </pc:sldMkLst>
        <pc:spChg chg="add mod">
          <ac:chgData name="Zhao Jin" userId="cd05a825-544c-438a-9ba1-08e63db50b47" providerId="ADAL" clId="{A47E4F47-ABA8-478E-99A1-7834840D1F39}" dt="2021-03-15T05:16:57.627" v="281" actId="1076"/>
          <ac:spMkLst>
            <pc:docMk/>
            <pc:sldMk cId="1813128722" sldId="617"/>
            <ac:spMk id="2" creationId="{0E4EBB14-38FB-43D1-B10F-9B638F9DA975}"/>
          </ac:spMkLst>
        </pc:spChg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14:30.758" v="187" actId="20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10:34.771" v="149" actId="20577"/>
          <ac:spMkLst>
            <pc:docMk/>
            <pc:sldMk cId="1813128722" sldId="617"/>
            <ac:spMk id="14338" creationId="{00000000-0000-0000-0000-000000000000}"/>
          </ac:spMkLst>
        </pc:spChg>
        <pc:picChg chg="add mod">
          <ac:chgData name="Zhao Jin" userId="cd05a825-544c-438a-9ba1-08e63db50b47" providerId="ADAL" clId="{A47E4F47-ABA8-478E-99A1-7834840D1F39}" dt="2021-03-15T05:14:11.279" v="173" actId="1076"/>
          <ac:picMkLst>
            <pc:docMk/>
            <pc:sldMk cId="1813128722" sldId="617"/>
            <ac:picMk id="6" creationId="{A38D184D-F9A5-4081-814E-E2D4DECC9BE5}"/>
          </ac:picMkLst>
        </pc:pic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454948446" sldId="636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737971943" sldId="637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179750071" sldId="639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462301147" sldId="640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723901272" sldId="641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723901272" sldId="641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A47E4F47-ABA8-478E-99A1-7834840D1F39}" dt="2021-03-15T05:23:21.633" v="969" actId="207"/>
        <pc:sldMkLst>
          <pc:docMk/>
          <pc:sldMk cId="4089006062" sldId="642"/>
        </pc:sldMkLst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4089006062" sldId="642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23:21.633" v="969" actId="207"/>
          <ac:spMkLst>
            <pc:docMk/>
            <pc:sldMk cId="4089006062" sldId="642"/>
            <ac:spMk id="11" creationId="{6719DA3F-9CE1-4733-A287-6E9A20182AD7}"/>
          </ac:spMkLst>
        </pc:spChg>
        <pc:spChg chg="mod">
          <ac:chgData name="Zhao Jin" userId="cd05a825-544c-438a-9ba1-08e63db50b47" providerId="ADAL" clId="{A47E4F47-ABA8-478E-99A1-7834840D1F39}" dt="2021-03-15T05:22:07.997" v="958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514327557" sldId="643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514327557" sldId="643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A47E4F47-ABA8-478E-99A1-7834840D1F39}" dt="2021-03-15T05:21:57.221" v="948" actId="20577"/>
        <pc:sldMkLst>
          <pc:docMk/>
          <pc:sldMk cId="791616712" sldId="644"/>
        </pc:sldMkLst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791616712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21:57.221" v="948" actId="20577"/>
          <ac:spMkLst>
            <pc:docMk/>
            <pc:sldMk cId="791616712" sldId="644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17:03.502" v="289" actId="20577"/>
          <ac:spMkLst>
            <pc:docMk/>
            <pc:sldMk cId="791616712" sldId="644"/>
            <ac:spMk id="14338" creationId="{00000000-0000-0000-0000-000000000000}"/>
          </ac:spMkLst>
        </pc:spChg>
      </pc:sldChg>
      <pc:sldChg chg="modSp add del mod">
        <pc:chgData name="Zhao Jin" userId="cd05a825-544c-438a-9ba1-08e63db50b47" providerId="ADAL" clId="{A47E4F47-ABA8-478E-99A1-7834840D1F39}" dt="2021-03-15T05:24:27.359" v="995" actId="47"/>
        <pc:sldMkLst>
          <pc:docMk/>
          <pc:sldMk cId="3058843725" sldId="645"/>
        </pc:sldMkLst>
        <pc:spChg chg="mod">
          <ac:chgData name="Zhao Jin" userId="cd05a825-544c-438a-9ba1-08e63db50b47" providerId="ADAL" clId="{A47E4F47-ABA8-478E-99A1-7834840D1F39}" dt="2021-03-15T05:24:16.566" v="993" actId="15"/>
          <ac:spMkLst>
            <pc:docMk/>
            <pc:sldMk cId="3058843725" sldId="645"/>
            <ac:spMk id="13" creationId="{00000000-0000-0000-0000-000000000000}"/>
          </ac:spMkLst>
        </pc:spChg>
      </pc:sldChg>
      <pc:sldChg chg="modSp add mod">
        <pc:chgData name="Zhao Jin" userId="cd05a825-544c-438a-9ba1-08e63db50b47" providerId="ADAL" clId="{A47E4F47-ABA8-478E-99A1-7834840D1F39}" dt="2021-03-15T05:30:52.387" v="1674" actId="20577"/>
        <pc:sldMkLst>
          <pc:docMk/>
          <pc:sldMk cId="1550881545" sldId="646"/>
        </pc:sldMkLst>
        <pc:spChg chg="mod">
          <ac:chgData name="Zhao Jin" userId="cd05a825-544c-438a-9ba1-08e63db50b47" providerId="ADAL" clId="{A47E4F47-ABA8-478E-99A1-7834840D1F39}" dt="2021-03-15T05:30:52.387" v="1674" actId="20577"/>
          <ac:spMkLst>
            <pc:docMk/>
            <pc:sldMk cId="1550881545" sldId="646"/>
            <ac:spMk id="13" creationId="{00000000-0000-0000-0000-000000000000}"/>
          </ac:spMkLst>
        </pc:spChg>
      </pc:sldChg>
      <pc:sldChg chg="addSp delSp modSp add mod">
        <pc:chgData name="Zhao Jin" userId="cd05a825-544c-438a-9ba1-08e63db50b47" providerId="ADAL" clId="{A47E4F47-ABA8-478E-99A1-7834840D1F39}" dt="2021-03-15T05:31:03.525" v="1675" actId="478"/>
        <pc:sldMkLst>
          <pc:docMk/>
          <pc:sldMk cId="2663715734" sldId="647"/>
        </pc:sldMkLst>
        <pc:spChg chg="add mod">
          <ac:chgData name="Zhao Jin" userId="cd05a825-544c-438a-9ba1-08e63db50b47" providerId="ADAL" clId="{A47E4F47-ABA8-478E-99A1-7834840D1F39}" dt="2021-03-15T05:29:57.306" v="1551" actId="14100"/>
          <ac:spMkLst>
            <pc:docMk/>
            <pc:sldMk cId="2663715734" sldId="647"/>
            <ac:spMk id="2" creationId="{959407C0-28E5-4740-9B64-A05FFFEE11D3}"/>
          </ac:spMkLst>
        </pc:spChg>
        <pc:spChg chg="add mod">
          <ac:chgData name="Zhao Jin" userId="cd05a825-544c-438a-9ba1-08e63db50b47" providerId="ADAL" clId="{A47E4F47-ABA8-478E-99A1-7834840D1F39}" dt="2021-03-15T05:30:02.018" v="1558" actId="1036"/>
          <ac:spMkLst>
            <pc:docMk/>
            <pc:sldMk cId="2663715734" sldId="647"/>
            <ac:spMk id="9" creationId="{07CEB935-D000-45CC-9C0E-26ABB556432F}"/>
          </ac:spMkLst>
        </pc:spChg>
        <pc:spChg chg="mod">
          <ac:chgData name="Zhao Jin" userId="cd05a825-544c-438a-9ba1-08e63db50b47" providerId="ADAL" clId="{A47E4F47-ABA8-478E-99A1-7834840D1F39}" dt="2021-03-15T05:29:32.826" v="1544" actId="207"/>
          <ac:spMkLst>
            <pc:docMk/>
            <pc:sldMk cId="2663715734" sldId="647"/>
            <ac:spMk id="11" creationId="{6719DA3F-9CE1-4733-A287-6E9A20182AD7}"/>
          </ac:spMkLst>
        </pc:spChg>
        <pc:spChg chg="del">
          <ac:chgData name="Zhao Jin" userId="cd05a825-544c-438a-9ba1-08e63db50b47" providerId="ADAL" clId="{A47E4F47-ABA8-478E-99A1-7834840D1F39}" dt="2021-03-15T05:31:03.525" v="1675" actId="478"/>
          <ac:spMkLst>
            <pc:docMk/>
            <pc:sldMk cId="2663715734" sldId="647"/>
            <ac:spMk id="18" creationId="{B582E1CE-42DB-409B-A5FF-C13933723249}"/>
          </ac:spMkLst>
        </pc:spChg>
      </pc:sldChg>
      <pc:sldMasterChg chg="modSp modSldLayout">
        <pc:chgData name="Zhao Jin" userId="cd05a825-544c-438a-9ba1-08e63db50b47" providerId="ADAL" clId="{A47E4F47-ABA8-478E-99A1-7834840D1F39}" dt="2021-03-10T04:12:38.533" v="30"/>
        <pc:sldMasterMkLst>
          <pc:docMk/>
          <pc:sldMasterMk cId="0" sldId="2147485087"/>
        </pc:sldMaster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1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2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49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N Queens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27: N Queens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 Queens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Unit27 -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Given a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chessboard, find a possible placement of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A38D184D-F9A5-4081-814E-E2D4DECC9BE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5841" y="2964803"/>
            <a:ext cx="3176752" cy="340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4EBB14-38FB-43D1-B10F-9B638F9DA975}"/>
              </a:ext>
            </a:extLst>
          </p:cNvPr>
          <p:cNvSpPr txBox="1"/>
          <p:nvPr/>
        </p:nvSpPr>
        <p:spPr>
          <a:xfrm>
            <a:off x="1001109" y="3429000"/>
            <a:ext cx="903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…#....</a:t>
            </a:r>
          </a:p>
          <a:p>
            <a:r>
              <a:rPr lang="en-US" b="0" i="0" dirty="0">
                <a:effectLst/>
                <a:latin typeface="Roboto Mono"/>
              </a:rPr>
              <a:t>……#.</a:t>
            </a:r>
          </a:p>
          <a:p>
            <a:r>
              <a:rPr lang="en-US" b="0" i="0" dirty="0">
                <a:effectLst/>
                <a:latin typeface="Roboto Mono"/>
              </a:rPr>
              <a:t>..#.....</a:t>
            </a:r>
          </a:p>
          <a:p>
            <a:r>
              <a:rPr lang="en-US" b="0" i="0" dirty="0">
                <a:effectLst/>
                <a:latin typeface="Roboto Mono"/>
              </a:rPr>
              <a:t>…….#</a:t>
            </a:r>
          </a:p>
          <a:p>
            <a:r>
              <a:rPr lang="en-US" dirty="0">
                <a:latin typeface="Roboto Mono"/>
              </a:rPr>
              <a:t>.#......</a:t>
            </a:r>
          </a:p>
          <a:p>
            <a:r>
              <a:rPr lang="en-US" dirty="0">
                <a:latin typeface="Roboto Mono"/>
              </a:rPr>
              <a:t>….#...</a:t>
            </a:r>
          </a:p>
          <a:p>
            <a:r>
              <a:rPr lang="en-US" dirty="0">
                <a:latin typeface="Roboto Mono"/>
              </a:rPr>
              <a:t>#.......</a:t>
            </a:r>
          </a:p>
          <a:p>
            <a:r>
              <a:rPr lang="en-US" dirty="0">
                <a:latin typeface="Roboto Mono"/>
              </a:rPr>
              <a:t>…..#..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Unit27 -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Given a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chessboard, find a possible placement of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Recursive Thinking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placement is a sequence of positions for n rows (e.g., {1, 2, 3, 4, 5, 6 ,7, 8})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There cannot be repeated positions since two queens cannot be in the same column.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What if we generate all permutations of the placements (recursively) and check whether it works?</a:t>
            </a:r>
          </a:p>
        </p:txBody>
      </p:sp>
    </p:spTree>
    <p:extLst>
      <p:ext uri="{BB962C8B-B14F-4D97-AF65-F5344CB8AC3E}">
        <p14:creationId xmlns:p14="http://schemas.microsoft.com/office/powerpoint/2010/main" val="7916167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7908059" y="122001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Unit27 -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Given a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chessboard, find a possible placement of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Improvement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Observation: Any placement starting with {1, 2, …} cannot work since the first two queens already threaten each other.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Permutate further only if the existing positions of the placement does not fail the check.</a:t>
            </a:r>
          </a:p>
        </p:txBody>
      </p:sp>
    </p:spTree>
    <p:extLst>
      <p:ext uri="{BB962C8B-B14F-4D97-AF65-F5344CB8AC3E}">
        <p14:creationId xmlns:p14="http://schemas.microsoft.com/office/powerpoint/2010/main" val="15508815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9407C0-28E5-4740-9B64-A05FFFEE11D3}"/>
              </a:ext>
            </a:extLst>
          </p:cNvPr>
          <p:cNvSpPr/>
          <p:nvPr/>
        </p:nvSpPr>
        <p:spPr>
          <a:xfrm>
            <a:off x="1584435" y="2506717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B935-D000-45CC-9C0E-26ABB556432F}"/>
              </a:ext>
            </a:extLst>
          </p:cNvPr>
          <p:cNvSpPr/>
          <p:nvPr/>
        </p:nvSpPr>
        <p:spPr>
          <a:xfrm>
            <a:off x="1862960" y="3884308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15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Unit27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Assignment 7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Monday of Week 12, 4pm (extended due to public holiday)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25-27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12 during tutorials.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PE2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Check </a:t>
            </a:r>
            <a:r>
              <a:rPr lang="en-US" sz="2400" dirty="0"/>
              <a:t>out the general information / past year questions and start your preparation!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14351</TotalTime>
  <Words>570</Words>
  <Application>Microsoft Office PowerPoint</Application>
  <PresentationFormat>On-screen Show (4:3)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 Mono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27: N Queens</vt:lpstr>
      <vt:lpstr>N Queens</vt:lpstr>
      <vt:lpstr>N Queens</vt:lpstr>
      <vt:lpstr>N Queens</vt:lpstr>
      <vt:lpstr>N Queens</vt:lpstr>
      <vt:lpstr>N Queens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2021-03-22T05:13:00Z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