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2" r:id="rId3"/>
    <p:sldId id="613" r:id="rId4"/>
    <p:sldId id="644" r:id="rId5"/>
    <p:sldId id="621" r:id="rId6"/>
    <p:sldId id="641" r:id="rId7"/>
    <p:sldId id="639" r:id="rId8"/>
    <p:sldId id="624" r:id="rId9"/>
    <p:sldId id="626" r:id="rId10"/>
    <p:sldId id="631" r:id="rId11"/>
    <p:sldId id="632" r:id="rId12"/>
    <p:sldId id="645" r:id="rId13"/>
    <p:sldId id="636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21BCA-22B0-4222-9FD1-D652D1A59602}" v="16" dt="2021-03-22T05:11:01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8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0AC21BCA-22B0-4222-9FD1-D652D1A59602}"/>
    <pc:docChg chg="undo custSel addSld delSld modSld">
      <pc:chgData name="Zhao Jin" userId="cd05a825-544c-438a-9ba1-08e63db50b47" providerId="ADAL" clId="{0AC21BCA-22B0-4222-9FD1-D652D1A59602}" dt="2021-03-22T05:12:04.431" v="145" actId="20577"/>
      <pc:docMkLst>
        <pc:docMk/>
      </pc:docMkLst>
      <pc:sldChg chg="modSp mod">
        <pc:chgData name="Zhao Jin" userId="cd05a825-544c-438a-9ba1-08e63db50b47" providerId="ADAL" clId="{0AC21BCA-22B0-4222-9FD1-D652D1A59602}" dt="2021-03-10T03:37:32.693" v="2" actId="6549"/>
        <pc:sldMkLst>
          <pc:docMk/>
          <pc:sldMk cId="0" sldId="256"/>
        </pc:sldMkLst>
        <pc:spChg chg="mod">
          <ac:chgData name="Zhao Jin" userId="cd05a825-544c-438a-9ba1-08e63db50b47" providerId="ADAL" clId="{0AC21BCA-22B0-4222-9FD1-D652D1A59602}" dt="2021-03-10T03:37:32.693" v="2" actId="6549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0AC21BCA-22B0-4222-9FD1-D652D1A59602}" dt="2021-03-22T05:12:04.431" v="145" actId="20577"/>
        <pc:sldMkLst>
          <pc:docMk/>
          <pc:sldMk cId="4078418712" sldId="525"/>
        </pc:sldMkLst>
        <pc:spChg chg="mod">
          <ac:chgData name="Zhao Jin" userId="cd05a825-544c-438a-9ba1-08e63db50b47" providerId="ADAL" clId="{0AC21BCA-22B0-4222-9FD1-D652D1A59602}" dt="2021-03-22T05:12:04.431" v="145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427618944" sldId="553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427618944" sldId="553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542002799" sldId="60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542002799" sldId="602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489370454" sldId="60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489370454" sldId="605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640598186" sldId="606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640598186" sldId="606"/>
            <ac:spMk id="7" creationId="{00000000-0000-0000-0000-000000000000}"/>
          </ac:spMkLst>
        </pc:spChg>
      </pc:sldChg>
      <pc:sldChg chg="add">
        <pc:chgData name="Zhao Jin" userId="cd05a825-544c-438a-9ba1-08e63db50b47" providerId="ADAL" clId="{0AC21BCA-22B0-4222-9FD1-D652D1A59602}" dt="2021-03-22T05:09:36.917" v="7"/>
        <pc:sldMkLst>
          <pc:docMk/>
          <pc:sldMk cId="2483833350" sldId="612"/>
        </pc:sldMkLst>
      </pc:sldChg>
      <pc:sldChg chg="add">
        <pc:chgData name="Zhao Jin" userId="cd05a825-544c-438a-9ba1-08e63db50b47" providerId="ADAL" clId="{0AC21BCA-22B0-4222-9FD1-D652D1A59602}" dt="2021-03-22T05:09:32.320" v="6"/>
        <pc:sldMkLst>
          <pc:docMk/>
          <pc:sldMk cId="2970543596" sldId="613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282410985" sldId="620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282410985" sldId="620"/>
            <ac:spMk id="7" creationId="{00000000-0000-0000-0000-000000000000}"/>
          </ac:spMkLst>
        </pc:spChg>
      </pc:sldChg>
      <pc:sldChg chg="add">
        <pc:chgData name="Zhao Jin" userId="cd05a825-544c-438a-9ba1-08e63db50b47" providerId="ADAL" clId="{0AC21BCA-22B0-4222-9FD1-D652D1A59602}" dt="2021-03-22T05:09:51.792" v="9"/>
        <pc:sldMkLst>
          <pc:docMk/>
          <pc:sldMk cId="2267673099" sldId="621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503582036" sldId="622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503582036" sldId="622"/>
            <ac:spMk id="7" creationId="{00000000-0000-0000-0000-000000000000}"/>
          </ac:spMkLst>
        </pc:spChg>
      </pc:sldChg>
      <pc:sldChg chg="add">
        <pc:chgData name="Zhao Jin" userId="cd05a825-544c-438a-9ba1-08e63db50b47" providerId="ADAL" clId="{0AC21BCA-22B0-4222-9FD1-D652D1A59602}" dt="2021-03-22T05:10:20.908" v="11"/>
        <pc:sldMkLst>
          <pc:docMk/>
          <pc:sldMk cId="1465211527" sldId="624"/>
        </pc:sldMkLst>
      </pc:sldChg>
      <pc:sldChg chg="add">
        <pc:chgData name="Zhao Jin" userId="cd05a825-544c-438a-9ba1-08e63db50b47" providerId="ADAL" clId="{0AC21BCA-22B0-4222-9FD1-D652D1A59602}" dt="2021-03-22T05:10:37.268" v="16"/>
        <pc:sldMkLst>
          <pc:docMk/>
          <pc:sldMk cId="2795639249" sldId="626"/>
        </pc:sldMkLst>
      </pc:sldChg>
      <pc:sldChg chg="add">
        <pc:chgData name="Zhao Jin" userId="cd05a825-544c-438a-9ba1-08e63db50b47" providerId="ADAL" clId="{0AC21BCA-22B0-4222-9FD1-D652D1A59602}" dt="2021-03-22T05:10:43.733" v="17"/>
        <pc:sldMkLst>
          <pc:docMk/>
          <pc:sldMk cId="3565944728" sldId="631"/>
        </pc:sldMkLst>
      </pc:sldChg>
      <pc:sldChg chg="add">
        <pc:chgData name="Zhao Jin" userId="cd05a825-544c-438a-9ba1-08e63db50b47" providerId="ADAL" clId="{0AC21BCA-22B0-4222-9FD1-D652D1A59602}" dt="2021-03-22T05:10:50.583" v="18"/>
        <pc:sldMkLst>
          <pc:docMk/>
          <pc:sldMk cId="2709092880" sldId="632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58830549" sldId="635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58830549" sldId="635"/>
            <ac:spMk id="7" creationId="{00000000-0000-0000-0000-000000000000}"/>
          </ac:spMkLst>
        </pc:spChg>
      </pc:sldChg>
      <pc:sldChg chg="add">
        <pc:chgData name="Zhao Jin" userId="cd05a825-544c-438a-9ba1-08e63db50b47" providerId="ADAL" clId="{0AC21BCA-22B0-4222-9FD1-D652D1A59602}" dt="2021-03-22T05:11:01.097" v="20"/>
        <pc:sldMkLst>
          <pc:docMk/>
          <pc:sldMk cId="2888219981" sldId="636"/>
        </pc:sldMkLst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1235845528" sldId="637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1235845528" sldId="637"/>
            <ac:spMk id="7" creationId="{00000000-0000-0000-0000-000000000000}"/>
          </ac:spMkLst>
        </pc:spChg>
      </pc:sldChg>
      <pc:sldChg chg="modSp add del">
        <pc:chgData name="Zhao Jin" userId="cd05a825-544c-438a-9ba1-08e63db50b47" providerId="ADAL" clId="{0AC21BCA-22B0-4222-9FD1-D652D1A59602}" dt="2021-03-22T05:11:04.557" v="21" actId="47"/>
        <pc:sldMkLst>
          <pc:docMk/>
          <pc:sldMk cId="3042096305" sldId="638"/>
        </pc:sldMkLst>
        <pc:spChg chg="mod">
          <ac:chgData name="Zhao Jin" userId="cd05a825-544c-438a-9ba1-08e63db50b47" providerId="ADAL" clId="{0AC21BCA-22B0-4222-9FD1-D652D1A59602}" dt="2021-03-10T03:37:39.756" v="3"/>
          <ac:spMkLst>
            <pc:docMk/>
            <pc:sldMk cId="3042096305" sldId="638"/>
            <ac:spMk id="7" creationId="{00000000-0000-0000-0000-000000000000}"/>
          </ac:spMkLst>
        </pc:spChg>
      </pc:sldChg>
      <pc:sldChg chg="add">
        <pc:chgData name="Zhao Jin" userId="cd05a825-544c-438a-9ba1-08e63db50b47" providerId="ADAL" clId="{0AC21BCA-22B0-4222-9FD1-D652D1A59602}" dt="2021-03-22T05:10:13.143" v="10"/>
        <pc:sldMkLst>
          <pc:docMk/>
          <pc:sldMk cId="2463483696" sldId="639"/>
        </pc:sldMkLst>
      </pc:sldChg>
      <pc:sldChg chg="add">
        <pc:chgData name="Zhao Jin" userId="cd05a825-544c-438a-9ba1-08e63db50b47" providerId="ADAL" clId="{0AC21BCA-22B0-4222-9FD1-D652D1A59602}" dt="2021-03-22T05:10:13.143" v="10"/>
        <pc:sldMkLst>
          <pc:docMk/>
          <pc:sldMk cId="406905398" sldId="641"/>
        </pc:sldMkLst>
      </pc:sldChg>
      <pc:sldChg chg="add">
        <pc:chgData name="Zhao Jin" userId="cd05a825-544c-438a-9ba1-08e63db50b47" providerId="ADAL" clId="{0AC21BCA-22B0-4222-9FD1-D652D1A59602}" dt="2021-03-22T05:09:42.015" v="8"/>
        <pc:sldMkLst>
          <pc:docMk/>
          <pc:sldMk cId="2892195280" sldId="644"/>
        </pc:sldMkLst>
      </pc:sldChg>
      <pc:sldChg chg="add del">
        <pc:chgData name="Zhao Jin" userId="cd05a825-544c-438a-9ba1-08e63db50b47" providerId="ADAL" clId="{0AC21BCA-22B0-4222-9FD1-D652D1A59602}" dt="2021-03-22T05:10:27.953" v="13"/>
        <pc:sldMkLst>
          <pc:docMk/>
          <pc:sldMk cId="1102671819" sldId="645"/>
        </pc:sldMkLst>
      </pc:sldChg>
      <pc:sldChg chg="add">
        <pc:chgData name="Zhao Jin" userId="cd05a825-544c-438a-9ba1-08e63db50b47" providerId="ADAL" clId="{0AC21BCA-22B0-4222-9FD1-D652D1A59602}" dt="2021-03-22T05:10:57.076" v="19"/>
        <pc:sldMkLst>
          <pc:docMk/>
          <pc:sldMk cId="1245905962" sldId="645"/>
        </pc:sldMkLst>
      </pc:sldChg>
      <pc:sldChg chg="add del">
        <pc:chgData name="Zhao Jin" userId="cd05a825-544c-438a-9ba1-08e63db50b47" providerId="ADAL" clId="{0AC21BCA-22B0-4222-9FD1-D652D1A59602}" dt="2021-03-22T05:10:32.241" v="15"/>
        <pc:sldMkLst>
          <pc:docMk/>
          <pc:sldMk cId="3443562113" sldId="645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3/22/2021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0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9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6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75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6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9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One Pass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reeform 2"/>
          <p:cNvSpPr>
            <a:spLocks/>
          </p:cNvSpPr>
          <p:nvPr/>
        </p:nvSpPr>
        <p:spPr bwMode="auto">
          <a:xfrm>
            <a:off x="584200" y="19653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9563" y="1114425"/>
            <a:ext cx="3900487" cy="741363"/>
            <a:chOff x="171" y="702"/>
            <a:chExt cx="2457" cy="467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26" y="702"/>
              <a:ext cx="2338" cy="212"/>
              <a:chOff x="1042" y="1464"/>
              <a:chExt cx="4415" cy="371"/>
            </a:xfrm>
          </p:grpSpPr>
          <p:sp>
            <p:nvSpPr>
              <p:cNvPr id="33" name="Text Box 8"/>
              <p:cNvSpPr txBox="1">
                <a:spLocks noChangeArrowheads="1"/>
              </p:cNvSpPr>
              <p:nvPr/>
            </p:nvSpPr>
            <p:spPr bwMode="auto">
              <a:xfrm>
                <a:off x="104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0</a:t>
                </a:r>
              </a:p>
            </p:txBody>
          </p:sp>
          <p:sp>
            <p:nvSpPr>
              <p:cNvPr id="34" name="Text Box 9"/>
              <p:cNvSpPr txBox="1">
                <a:spLocks noChangeArrowheads="1"/>
              </p:cNvSpPr>
              <p:nvPr/>
            </p:nvSpPr>
            <p:spPr bwMode="auto">
              <a:xfrm>
                <a:off x="154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1</a:t>
                </a:r>
              </a:p>
            </p:txBody>
          </p:sp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205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2</a:t>
                </a:r>
              </a:p>
            </p:txBody>
          </p:sp>
          <p:sp>
            <p:nvSpPr>
              <p:cNvPr id="36" name="Text Box 11"/>
              <p:cNvSpPr txBox="1">
                <a:spLocks noChangeArrowheads="1"/>
              </p:cNvSpPr>
              <p:nvPr/>
            </p:nvSpPr>
            <p:spPr bwMode="auto">
              <a:xfrm>
                <a:off x="2566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3</a:t>
                </a:r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3070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4</a:t>
                </a:r>
              </a:p>
            </p:txBody>
          </p:sp>
          <p:sp>
            <p:nvSpPr>
              <p:cNvPr id="38" name="Text Box 13"/>
              <p:cNvSpPr txBox="1">
                <a:spLocks noChangeArrowheads="1"/>
              </p:cNvSpPr>
              <p:nvPr/>
            </p:nvSpPr>
            <p:spPr bwMode="auto">
              <a:xfrm>
                <a:off x="3582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6</a:t>
                </a:r>
              </a:p>
            </p:txBody>
          </p:sp>
          <p:sp>
            <p:nvSpPr>
              <p:cNvPr id="40" name="Text Box 15"/>
              <p:cNvSpPr txBox="1">
                <a:spLocks noChangeArrowheads="1"/>
              </p:cNvSpPr>
              <p:nvPr/>
            </p:nvSpPr>
            <p:spPr bwMode="auto">
              <a:xfrm>
                <a:off x="4597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7</a:t>
                </a:r>
              </a:p>
            </p:txBody>
          </p:sp>
          <p:sp>
            <p:nvSpPr>
              <p:cNvPr id="41" name="Text Box 16"/>
              <p:cNvSpPr txBox="1">
                <a:spLocks noChangeArrowheads="1"/>
              </p:cNvSpPr>
              <p:nvPr/>
            </p:nvSpPr>
            <p:spPr bwMode="auto">
              <a:xfrm>
                <a:off x="5104" y="1464"/>
                <a:ext cx="353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chemeClr val="tx2"/>
                    </a:solidFill>
                    <a:ea typeface="ＭＳ Ｐゴシック" pitchFamily="34" charset="-128"/>
                  </a:rPr>
                  <a:t>8</a:t>
                </a:r>
              </a:p>
            </p:txBody>
          </p:sp>
        </p:grpSp>
        <p:grpSp>
          <p:nvGrpSpPr>
            <p:cNvPr id="13" name="Group 17"/>
            <p:cNvGrpSpPr>
              <a:grpSpLocks/>
            </p:cNvGrpSpPr>
            <p:nvPr/>
          </p:nvGrpSpPr>
          <p:grpSpPr bwMode="auto">
            <a:xfrm>
              <a:off x="171" y="916"/>
              <a:ext cx="2457" cy="253"/>
              <a:chOff x="135" y="916"/>
              <a:chExt cx="2457" cy="253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135" y="917"/>
                <a:ext cx="2433" cy="2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SG" sz="2400">
                  <a:latin typeface="Times New Roman" pitchFamily="18" charset="0"/>
                </a:endParaRPr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04" y="916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677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950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1223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496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1769" y="917"/>
                <a:ext cx="0" cy="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2042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2314" y="918"/>
                <a:ext cx="0" cy="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SG"/>
              </a:p>
            </p:txBody>
          </p: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142" y="947"/>
                <a:ext cx="2450" cy="213"/>
                <a:chOff x="142" y="947"/>
                <a:chExt cx="2450" cy="213"/>
              </a:xfrm>
            </p:grpSpPr>
            <p:sp>
              <p:nvSpPr>
                <p:cNvPr id="2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23</a:t>
                  </a:r>
                </a:p>
              </p:txBody>
            </p:sp>
            <p:sp>
              <p:nvSpPr>
                <p:cNvPr id="2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17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17</a:t>
                  </a:r>
                </a:p>
              </p:txBody>
            </p:sp>
            <p:sp>
              <p:nvSpPr>
                <p:cNvPr id="2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745" y="947"/>
                  <a:ext cx="193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5</a:t>
                  </a:r>
                </a:p>
              </p:txBody>
            </p:sp>
            <p:sp>
              <p:nvSpPr>
                <p:cNvPr id="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55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90</a:t>
                  </a:r>
                </a:p>
              </p:txBody>
            </p:sp>
            <p:sp>
              <p:nvSpPr>
                <p:cNvPr id="2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12</a:t>
                  </a:r>
                </a:p>
              </p:txBody>
            </p:sp>
            <p:sp>
              <p:nvSpPr>
                <p:cNvPr id="2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02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44</a:t>
                  </a:r>
                </a:p>
              </p:txBody>
            </p:sp>
            <p:sp>
              <p:nvSpPr>
                <p:cNvPr id="3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778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38</a:t>
                  </a:r>
                </a:p>
              </p:txBody>
            </p:sp>
            <p:sp>
              <p:nvSpPr>
                <p:cNvPr id="3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049" y="947"/>
                  <a:ext cx="27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84</a:t>
                  </a:r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23" y="947"/>
                  <a:ext cx="269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600" b="1">
                      <a:latin typeface="Courier New" pitchFamily="49" charset="0"/>
                      <a:ea typeface="ＭＳ Ｐゴシック" pitchFamily="34" charset="-128"/>
                    </a:rPr>
                    <a:t>77</a:t>
                  </a:r>
                </a:p>
              </p:txBody>
            </p:sp>
          </p:grpSp>
        </p:grp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309563" y="2593975"/>
            <a:ext cx="3900487" cy="401638"/>
            <a:chOff x="135" y="916"/>
            <a:chExt cx="2457" cy="253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35" y="917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04" y="916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677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950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223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496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769" y="917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042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2314" y="918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grpSp>
          <p:nvGrpSpPr>
            <p:cNvPr id="52" name="Group 47"/>
            <p:cNvGrpSpPr>
              <a:grpSpLocks/>
            </p:cNvGrpSpPr>
            <p:nvPr/>
          </p:nvGrpSpPr>
          <p:grpSpPr bwMode="auto">
            <a:xfrm>
              <a:off x="142" y="947"/>
              <a:ext cx="2450" cy="213"/>
              <a:chOff x="142" y="947"/>
              <a:chExt cx="2450" cy="213"/>
            </a:xfrm>
          </p:grpSpPr>
          <p:sp>
            <p:nvSpPr>
              <p:cNvPr id="53" name="Text Box 48"/>
              <p:cNvSpPr txBox="1">
                <a:spLocks noChangeArrowheads="1"/>
              </p:cNvSpPr>
              <p:nvPr/>
            </p:nvSpPr>
            <p:spPr bwMode="auto">
              <a:xfrm>
                <a:off x="142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17</a:t>
                </a:r>
              </a:p>
            </p:txBody>
          </p:sp>
          <p:sp>
            <p:nvSpPr>
              <p:cNvPr id="54" name="Text Box 49"/>
              <p:cNvSpPr txBox="1">
                <a:spLocks noChangeArrowheads="1"/>
              </p:cNvSpPr>
              <p:nvPr/>
            </p:nvSpPr>
            <p:spPr bwMode="auto">
              <a:xfrm>
                <a:off x="417" y="947"/>
                <a:ext cx="2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23</a:t>
                </a: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45" y="947"/>
                <a:ext cx="19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5</a:t>
                </a:r>
              </a:p>
            </p:txBody>
          </p:sp>
          <p:sp>
            <p:nvSpPr>
              <p:cNvPr id="56" name="Text Box 51"/>
              <p:cNvSpPr txBox="1">
                <a:spLocks noChangeArrowheads="1"/>
              </p:cNvSpPr>
              <p:nvPr/>
            </p:nvSpPr>
            <p:spPr bwMode="auto">
              <a:xfrm>
                <a:off x="955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90</a:t>
                </a:r>
              </a:p>
            </p:txBody>
          </p:sp>
          <p:sp>
            <p:nvSpPr>
              <p:cNvPr id="57" name="Text Box 52"/>
              <p:cNvSpPr txBox="1">
                <a:spLocks noChangeArrowheads="1"/>
              </p:cNvSpPr>
              <p:nvPr/>
            </p:nvSpPr>
            <p:spPr bwMode="auto">
              <a:xfrm>
                <a:off x="122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12</a:t>
                </a:r>
              </a:p>
            </p:txBody>
          </p:sp>
          <p:sp>
            <p:nvSpPr>
              <p:cNvPr id="58" name="Text Box 53"/>
              <p:cNvSpPr txBox="1">
                <a:spLocks noChangeArrowheads="1"/>
              </p:cNvSpPr>
              <p:nvPr/>
            </p:nvSpPr>
            <p:spPr bwMode="auto">
              <a:xfrm>
                <a:off x="1502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44</a:t>
                </a:r>
              </a:p>
            </p:txBody>
          </p:sp>
          <p:sp>
            <p:nvSpPr>
              <p:cNvPr id="59" name="Text Box 54"/>
              <p:cNvSpPr txBox="1">
                <a:spLocks noChangeArrowheads="1"/>
              </p:cNvSpPr>
              <p:nvPr/>
            </p:nvSpPr>
            <p:spPr bwMode="auto">
              <a:xfrm>
                <a:off x="1778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38</a:t>
                </a:r>
              </a:p>
            </p:txBody>
          </p:sp>
          <p:sp>
            <p:nvSpPr>
              <p:cNvPr id="60" name="Text Box 55"/>
              <p:cNvSpPr txBox="1">
                <a:spLocks noChangeArrowheads="1"/>
              </p:cNvSpPr>
              <p:nvPr/>
            </p:nvSpPr>
            <p:spPr bwMode="auto">
              <a:xfrm>
                <a:off x="2049" y="947"/>
                <a:ext cx="27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84</a:t>
                </a:r>
              </a:p>
            </p:txBody>
          </p:sp>
          <p:sp>
            <p:nvSpPr>
              <p:cNvPr id="61" name="Text Box 56"/>
              <p:cNvSpPr txBox="1">
                <a:spLocks noChangeArrowheads="1"/>
              </p:cNvSpPr>
              <p:nvPr/>
            </p:nvSpPr>
            <p:spPr bwMode="auto">
              <a:xfrm>
                <a:off x="2323" y="947"/>
                <a:ext cx="2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600" b="1">
                    <a:latin typeface="Courier New" pitchFamily="49" charset="0"/>
                    <a:ea typeface="ＭＳ Ｐゴシック" pitchFamily="34" charset="-128"/>
                  </a:rPr>
                  <a:t>77</a:t>
                </a:r>
              </a:p>
            </p:txBody>
          </p:sp>
        </p:grp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09563" y="3700463"/>
            <a:ext cx="3900487" cy="401637"/>
            <a:chOff x="219" y="2024"/>
            <a:chExt cx="2457" cy="253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81" name="Group 76"/>
          <p:cNvGrpSpPr>
            <a:grpSpLocks/>
          </p:cNvGrpSpPr>
          <p:nvPr/>
        </p:nvGrpSpPr>
        <p:grpSpPr bwMode="auto">
          <a:xfrm>
            <a:off x="309563" y="4908550"/>
            <a:ext cx="3900487" cy="401638"/>
            <a:chOff x="219" y="2024"/>
            <a:chExt cx="2457" cy="253"/>
          </a:xfrm>
        </p:grpSpPr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95" name="Text Box 90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97" name="Text Box 92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98" name="Text Box 93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99" name="Text Box 94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00" name="Group 95"/>
          <p:cNvGrpSpPr>
            <a:grpSpLocks/>
          </p:cNvGrpSpPr>
          <p:nvPr/>
        </p:nvGrpSpPr>
        <p:grpSpPr bwMode="auto">
          <a:xfrm>
            <a:off x="4929188" y="1485900"/>
            <a:ext cx="3900487" cy="401638"/>
            <a:chOff x="219" y="2024"/>
            <a:chExt cx="2457" cy="253"/>
          </a:xfrm>
        </p:grpSpPr>
        <p:sp>
          <p:nvSpPr>
            <p:cNvPr id="101" name="Rectangle 96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02" name="Line 97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7" name="Line 102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8" name="Line 103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09" name="Line 104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10" name="Text Box 105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11" name="Text Box 106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12" name="Text Box 107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13" name="Text Box 108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14" name="Text Box 109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15" name="Text Box 110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16" name="Text Box 111"/>
            <p:cNvSpPr txBox="1">
              <a:spLocks noChangeArrowheads="1"/>
            </p:cNvSpPr>
            <p:nvPr/>
          </p:nvSpPr>
          <p:spPr bwMode="auto">
            <a:xfrm>
              <a:off x="1862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17" name="Text Box 112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18" name="Text Box 113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19" name="Group 114"/>
          <p:cNvGrpSpPr>
            <a:grpSpLocks/>
          </p:cNvGrpSpPr>
          <p:nvPr/>
        </p:nvGrpSpPr>
        <p:grpSpPr bwMode="auto">
          <a:xfrm>
            <a:off x="4960938" y="2614613"/>
            <a:ext cx="3900487" cy="401637"/>
            <a:chOff x="219" y="2024"/>
            <a:chExt cx="2457" cy="253"/>
          </a:xfrm>
        </p:grpSpPr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21" name="Line 116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2" name="Line 117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3" name="Line 118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4" name="Line 119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5" name="Line 120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7" name="Line 122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8" name="Line 123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29" name="Text Box 124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30" name="Text Box 125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31" name="Text Box 126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32" name="Text Box 127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33" name="Text Box 128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34" name="Text Box 129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36" name="Text Box 131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37" name="Text Box 132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38" name="Group 133"/>
          <p:cNvGrpSpPr>
            <a:grpSpLocks/>
          </p:cNvGrpSpPr>
          <p:nvPr/>
        </p:nvGrpSpPr>
        <p:grpSpPr bwMode="auto">
          <a:xfrm>
            <a:off x="4938713" y="3824288"/>
            <a:ext cx="3900487" cy="401637"/>
            <a:chOff x="219" y="2024"/>
            <a:chExt cx="2457" cy="253"/>
          </a:xfrm>
        </p:grpSpPr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40" name="Line 135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1" name="Line 136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2" name="Line 137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3" name="Line 138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4" name="Line 139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5" name="Line 140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48" name="Text Box 143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49" name="Text Box 144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50" name="Text Box 145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51" name="Text Box 146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52" name="Text Box 147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2407" y="2055"/>
              <a:ext cx="2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</p:grpSp>
      <p:grpSp>
        <p:nvGrpSpPr>
          <p:cNvPr id="157" name="Group 152"/>
          <p:cNvGrpSpPr>
            <a:grpSpLocks/>
          </p:cNvGrpSpPr>
          <p:nvPr/>
        </p:nvGrpSpPr>
        <p:grpSpPr bwMode="auto">
          <a:xfrm>
            <a:off x="5011738" y="4962525"/>
            <a:ext cx="3902075" cy="401638"/>
            <a:chOff x="219" y="2024"/>
            <a:chExt cx="2458" cy="253"/>
          </a:xfrm>
        </p:grpSpPr>
        <p:sp>
          <p:nvSpPr>
            <p:cNvPr id="158" name="Rectangle 153"/>
            <p:cNvSpPr>
              <a:spLocks noChangeArrowheads="1"/>
            </p:cNvSpPr>
            <p:nvPr/>
          </p:nvSpPr>
          <p:spPr bwMode="auto">
            <a:xfrm>
              <a:off x="219" y="2025"/>
              <a:ext cx="2433" cy="2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G" sz="2400">
                <a:latin typeface="Times New Roman" pitchFamily="18" charset="0"/>
              </a:endParaRPr>
            </a:p>
          </p:txBody>
        </p:sp>
        <p:sp>
          <p:nvSpPr>
            <p:cNvPr id="159" name="Line 154"/>
            <p:cNvSpPr>
              <a:spLocks noChangeShapeType="1"/>
            </p:cNvSpPr>
            <p:nvPr/>
          </p:nvSpPr>
          <p:spPr bwMode="auto">
            <a:xfrm>
              <a:off x="488" y="2024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0" name="Line 155"/>
            <p:cNvSpPr>
              <a:spLocks noChangeShapeType="1"/>
            </p:cNvSpPr>
            <p:nvPr/>
          </p:nvSpPr>
          <p:spPr bwMode="auto">
            <a:xfrm>
              <a:off x="761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>
              <a:off x="1034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>
              <a:off x="1307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>
              <a:off x="1580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>
              <a:off x="1853" y="2025"/>
              <a:ext cx="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5" name="Line 160"/>
            <p:cNvSpPr>
              <a:spLocks noChangeShapeType="1"/>
            </p:cNvSpPr>
            <p:nvPr/>
          </p:nvSpPr>
          <p:spPr bwMode="auto">
            <a:xfrm>
              <a:off x="2126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6" name="Line 161"/>
            <p:cNvSpPr>
              <a:spLocks noChangeShapeType="1"/>
            </p:cNvSpPr>
            <p:nvPr/>
          </p:nvSpPr>
          <p:spPr bwMode="auto">
            <a:xfrm>
              <a:off x="2398" y="2026"/>
              <a:ext cx="0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22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17</a:t>
              </a:r>
            </a:p>
          </p:txBody>
        </p:sp>
        <p:sp>
          <p:nvSpPr>
            <p:cNvPr id="168" name="Text Box 163"/>
            <p:cNvSpPr txBox="1">
              <a:spLocks noChangeArrowheads="1"/>
            </p:cNvSpPr>
            <p:nvPr/>
          </p:nvSpPr>
          <p:spPr bwMode="auto">
            <a:xfrm>
              <a:off x="501" y="2055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5</a:t>
              </a:r>
            </a:p>
          </p:txBody>
        </p:sp>
        <p:sp>
          <p:nvSpPr>
            <p:cNvPr id="169" name="Text Box 164"/>
            <p:cNvSpPr txBox="1">
              <a:spLocks noChangeArrowheads="1"/>
            </p:cNvSpPr>
            <p:nvPr/>
          </p:nvSpPr>
          <p:spPr bwMode="auto">
            <a:xfrm>
              <a:off x="781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23</a:t>
              </a:r>
            </a:p>
          </p:txBody>
        </p:sp>
        <p:sp>
          <p:nvSpPr>
            <p:cNvPr id="170" name="Text Box 165"/>
            <p:cNvSpPr txBox="1">
              <a:spLocks noChangeArrowheads="1"/>
            </p:cNvSpPr>
            <p:nvPr/>
          </p:nvSpPr>
          <p:spPr bwMode="auto">
            <a:xfrm>
              <a:off x="1039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12</a:t>
              </a:r>
            </a:p>
          </p:txBody>
        </p:sp>
        <p:sp>
          <p:nvSpPr>
            <p:cNvPr id="171" name="Text Box 166"/>
            <p:cNvSpPr txBox="1">
              <a:spLocks noChangeArrowheads="1"/>
            </p:cNvSpPr>
            <p:nvPr/>
          </p:nvSpPr>
          <p:spPr bwMode="auto">
            <a:xfrm>
              <a:off x="131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44</a:t>
              </a:r>
            </a:p>
          </p:txBody>
        </p:sp>
        <p:sp>
          <p:nvSpPr>
            <p:cNvPr id="172" name="Text Box 167"/>
            <p:cNvSpPr txBox="1">
              <a:spLocks noChangeArrowheads="1"/>
            </p:cNvSpPr>
            <p:nvPr/>
          </p:nvSpPr>
          <p:spPr bwMode="auto">
            <a:xfrm>
              <a:off x="1586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38</a:t>
              </a:r>
            </a:p>
          </p:txBody>
        </p:sp>
        <p:sp>
          <p:nvSpPr>
            <p:cNvPr id="173" name="Text Box 168"/>
            <p:cNvSpPr txBox="1">
              <a:spLocks noChangeArrowheads="1"/>
            </p:cNvSpPr>
            <p:nvPr/>
          </p:nvSpPr>
          <p:spPr bwMode="auto">
            <a:xfrm>
              <a:off x="1862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84</a:t>
              </a:r>
            </a:p>
          </p:txBody>
        </p:sp>
        <p:sp>
          <p:nvSpPr>
            <p:cNvPr id="174" name="Text Box 169"/>
            <p:cNvSpPr txBox="1">
              <a:spLocks noChangeArrowheads="1"/>
            </p:cNvSpPr>
            <p:nvPr/>
          </p:nvSpPr>
          <p:spPr bwMode="auto">
            <a:xfrm>
              <a:off x="2133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77</a:t>
              </a:r>
            </a:p>
          </p:txBody>
        </p:sp>
        <p:sp>
          <p:nvSpPr>
            <p:cNvPr id="175" name="Text Box 170"/>
            <p:cNvSpPr txBox="1">
              <a:spLocks noChangeArrowheads="1"/>
            </p:cNvSpPr>
            <p:nvPr/>
          </p:nvSpPr>
          <p:spPr bwMode="auto">
            <a:xfrm>
              <a:off x="2407" y="2055"/>
              <a:ext cx="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b="1">
                  <a:latin typeface="Courier New" pitchFamily="49" charset="0"/>
                  <a:ea typeface="ＭＳ Ｐゴシック" pitchFamily="34" charset="-128"/>
                </a:rPr>
                <a:t>90</a:t>
              </a:r>
            </a:p>
          </p:txBody>
        </p:sp>
      </p:grpSp>
      <p:sp>
        <p:nvSpPr>
          <p:cNvPr id="176" name="Freeform 171"/>
          <p:cNvSpPr>
            <a:spLocks/>
          </p:cNvSpPr>
          <p:nvPr/>
        </p:nvSpPr>
        <p:spPr bwMode="auto">
          <a:xfrm>
            <a:off x="1422400" y="4240213"/>
            <a:ext cx="368300" cy="241300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77" name="Group 172"/>
          <p:cNvGrpSpPr>
            <a:grpSpLocks/>
          </p:cNvGrpSpPr>
          <p:nvPr/>
        </p:nvGrpSpPr>
        <p:grpSpPr bwMode="auto">
          <a:xfrm>
            <a:off x="584200" y="1965325"/>
            <a:ext cx="1360488" cy="341313"/>
            <a:chOff x="368" y="1238"/>
            <a:chExt cx="857" cy="215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368" y="123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  <p:sp>
          <p:nvSpPr>
            <p:cNvPr id="179" name="Text Box 174"/>
            <p:cNvSpPr txBox="1">
              <a:spLocks noChangeArrowheads="1"/>
            </p:cNvSpPr>
            <p:nvPr/>
          </p:nvSpPr>
          <p:spPr bwMode="auto">
            <a:xfrm>
              <a:off x="639" y="1261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</p:grpSp>
      <p:sp>
        <p:nvSpPr>
          <p:cNvPr id="180" name="Text Box 175"/>
          <p:cNvSpPr txBox="1">
            <a:spLocks noChangeArrowheads="1"/>
          </p:cNvSpPr>
          <p:nvPr/>
        </p:nvSpPr>
        <p:spPr bwMode="auto">
          <a:xfrm>
            <a:off x="1398588" y="4422775"/>
            <a:ext cx="369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Tahoma" pitchFamily="34" charset="0"/>
                <a:ea typeface="ＭＳ Ｐゴシック" pitchFamily="34" charset="-128"/>
              </a:rPr>
              <a:t>ok</a:t>
            </a:r>
          </a:p>
        </p:txBody>
      </p:sp>
      <p:sp>
        <p:nvSpPr>
          <p:cNvPr id="181" name="Freeform 176"/>
          <p:cNvSpPr>
            <a:spLocks/>
          </p:cNvSpPr>
          <p:nvPr/>
        </p:nvSpPr>
        <p:spPr bwMode="auto">
          <a:xfrm>
            <a:off x="984250" y="31273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2" name="Group 177"/>
          <p:cNvGrpSpPr>
            <a:grpSpLocks/>
          </p:cNvGrpSpPr>
          <p:nvPr/>
        </p:nvGrpSpPr>
        <p:grpSpPr bwMode="auto">
          <a:xfrm>
            <a:off x="984250" y="3127375"/>
            <a:ext cx="1438275" cy="317500"/>
            <a:chOff x="620" y="1970"/>
            <a:chExt cx="906" cy="200"/>
          </a:xfrm>
        </p:grpSpPr>
        <p:sp>
          <p:nvSpPr>
            <p:cNvPr id="183" name="Text Box 178"/>
            <p:cNvSpPr txBox="1">
              <a:spLocks noChangeArrowheads="1"/>
            </p:cNvSpPr>
            <p:nvPr/>
          </p:nvSpPr>
          <p:spPr bwMode="auto">
            <a:xfrm>
              <a:off x="940" y="1978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620" y="1970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5" name="Freeform 180"/>
          <p:cNvSpPr>
            <a:spLocks/>
          </p:cNvSpPr>
          <p:nvPr/>
        </p:nvSpPr>
        <p:spPr bwMode="auto">
          <a:xfrm>
            <a:off x="1920875" y="42195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86" name="Group 181"/>
          <p:cNvGrpSpPr>
            <a:grpSpLocks/>
          </p:cNvGrpSpPr>
          <p:nvPr/>
        </p:nvGrpSpPr>
        <p:grpSpPr bwMode="auto">
          <a:xfrm>
            <a:off x="1920875" y="4219575"/>
            <a:ext cx="1333500" cy="331788"/>
            <a:chOff x="1210" y="2658"/>
            <a:chExt cx="840" cy="209"/>
          </a:xfrm>
        </p:grpSpPr>
        <p:sp>
          <p:nvSpPr>
            <p:cNvPr id="187" name="Text Box 182"/>
            <p:cNvSpPr txBox="1">
              <a:spLocks noChangeArrowheads="1"/>
            </p:cNvSpPr>
            <p:nvPr/>
          </p:nvSpPr>
          <p:spPr bwMode="auto">
            <a:xfrm>
              <a:off x="1464" y="2675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1210" y="26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89" name="Freeform 184"/>
          <p:cNvSpPr>
            <a:spLocks/>
          </p:cNvSpPr>
          <p:nvPr/>
        </p:nvSpPr>
        <p:spPr bwMode="auto">
          <a:xfrm>
            <a:off x="2295525" y="54514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0" name="Group 185"/>
          <p:cNvGrpSpPr>
            <a:grpSpLocks/>
          </p:cNvGrpSpPr>
          <p:nvPr/>
        </p:nvGrpSpPr>
        <p:grpSpPr bwMode="auto">
          <a:xfrm>
            <a:off x="2295525" y="5451475"/>
            <a:ext cx="1385888" cy="339725"/>
            <a:chOff x="1446" y="3434"/>
            <a:chExt cx="873" cy="214"/>
          </a:xfrm>
        </p:grpSpPr>
        <p:sp>
          <p:nvSpPr>
            <p:cNvPr id="191" name="Text Box 186"/>
            <p:cNvSpPr txBox="1">
              <a:spLocks noChangeArrowheads="1"/>
            </p:cNvSpPr>
            <p:nvPr/>
          </p:nvSpPr>
          <p:spPr bwMode="auto">
            <a:xfrm>
              <a:off x="1733" y="3456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2" name="Freeform 187"/>
            <p:cNvSpPr>
              <a:spLocks/>
            </p:cNvSpPr>
            <p:nvPr/>
          </p:nvSpPr>
          <p:spPr bwMode="auto">
            <a:xfrm>
              <a:off x="1446" y="3434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3" name="Freeform 188"/>
          <p:cNvSpPr>
            <a:spLocks/>
          </p:cNvSpPr>
          <p:nvPr/>
        </p:nvSpPr>
        <p:spPr bwMode="auto">
          <a:xfrm>
            <a:off x="7294563" y="199707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4" name="Group 189"/>
          <p:cNvGrpSpPr>
            <a:grpSpLocks/>
          </p:cNvGrpSpPr>
          <p:nvPr/>
        </p:nvGrpSpPr>
        <p:grpSpPr bwMode="auto">
          <a:xfrm>
            <a:off x="6318250" y="1997075"/>
            <a:ext cx="1350963" cy="390525"/>
            <a:chOff x="3980" y="1258"/>
            <a:chExt cx="851" cy="246"/>
          </a:xfrm>
        </p:grpSpPr>
        <p:sp>
          <p:nvSpPr>
            <p:cNvPr id="195" name="Text Box 190"/>
            <p:cNvSpPr txBox="1">
              <a:spLocks noChangeArrowheads="1"/>
            </p:cNvSpPr>
            <p:nvPr/>
          </p:nvSpPr>
          <p:spPr bwMode="auto">
            <a:xfrm>
              <a:off x="3980" y="1312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196" name="Freeform 191"/>
            <p:cNvSpPr>
              <a:spLocks/>
            </p:cNvSpPr>
            <p:nvPr/>
          </p:nvSpPr>
          <p:spPr bwMode="auto">
            <a:xfrm>
              <a:off x="4595" y="1258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197" name="Freeform 192"/>
          <p:cNvSpPr>
            <a:spLocks/>
          </p:cNvSpPr>
          <p:nvPr/>
        </p:nvSpPr>
        <p:spPr bwMode="auto">
          <a:xfrm>
            <a:off x="7742238" y="3146425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198" name="Group 193"/>
          <p:cNvGrpSpPr>
            <a:grpSpLocks/>
          </p:cNvGrpSpPr>
          <p:nvPr/>
        </p:nvGrpSpPr>
        <p:grpSpPr bwMode="auto">
          <a:xfrm>
            <a:off x="6734175" y="3146425"/>
            <a:ext cx="1382713" cy="339725"/>
            <a:chOff x="4242" y="1982"/>
            <a:chExt cx="871" cy="214"/>
          </a:xfrm>
        </p:grpSpPr>
        <p:sp>
          <p:nvSpPr>
            <p:cNvPr id="199" name="Text Box 194"/>
            <p:cNvSpPr txBox="1">
              <a:spLocks noChangeArrowheads="1"/>
            </p:cNvSpPr>
            <p:nvPr/>
          </p:nvSpPr>
          <p:spPr bwMode="auto">
            <a:xfrm>
              <a:off x="4242" y="2004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0" name="Freeform 195"/>
            <p:cNvSpPr>
              <a:spLocks/>
            </p:cNvSpPr>
            <p:nvPr/>
          </p:nvSpPr>
          <p:spPr bwMode="auto">
            <a:xfrm>
              <a:off x="4877" y="1982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1" name="Freeform 196"/>
          <p:cNvSpPr>
            <a:spLocks/>
          </p:cNvSpPr>
          <p:nvPr/>
        </p:nvSpPr>
        <p:spPr bwMode="auto">
          <a:xfrm>
            <a:off x="8231188" y="4395788"/>
            <a:ext cx="374650" cy="250825"/>
          </a:xfrm>
          <a:custGeom>
            <a:avLst/>
            <a:gdLst>
              <a:gd name="T0" fmla="*/ 0 w 583"/>
              <a:gd name="T1" fmla="*/ 0 h 231"/>
              <a:gd name="T2" fmla="*/ 0 w 583"/>
              <a:gd name="T3" fmla="*/ 2147483647 h 231"/>
              <a:gd name="T4" fmla="*/ 2147483647 w 583"/>
              <a:gd name="T5" fmla="*/ 2147483647 h 231"/>
              <a:gd name="T6" fmla="*/ 2147483647 w 583"/>
              <a:gd name="T7" fmla="*/ 0 h 231"/>
              <a:gd name="T8" fmla="*/ 0 60000 65536"/>
              <a:gd name="T9" fmla="*/ 0 60000 65536"/>
              <a:gd name="T10" fmla="*/ 0 60000 65536"/>
              <a:gd name="T11" fmla="*/ 0 60000 65536"/>
              <a:gd name="T12" fmla="*/ 0 w 583"/>
              <a:gd name="T13" fmla="*/ 0 h 231"/>
              <a:gd name="T14" fmla="*/ 583 w 583"/>
              <a:gd name="T15" fmla="*/ 231 h 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" h="231">
                <a:moveTo>
                  <a:pt x="0" y="0"/>
                </a:moveTo>
                <a:lnTo>
                  <a:pt x="0" y="231"/>
                </a:lnTo>
                <a:lnTo>
                  <a:pt x="583" y="231"/>
                </a:lnTo>
                <a:lnTo>
                  <a:pt x="583" y="0"/>
                </a:lnTo>
              </a:path>
            </a:pathLst>
          </a:custGeom>
          <a:noFill/>
          <a:ln w="19050">
            <a:solidFill>
              <a:schemeClr val="tx2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SG"/>
          </a:p>
        </p:txBody>
      </p:sp>
      <p:grpSp>
        <p:nvGrpSpPr>
          <p:cNvPr id="202" name="Group 197"/>
          <p:cNvGrpSpPr>
            <a:grpSpLocks/>
          </p:cNvGrpSpPr>
          <p:nvPr/>
        </p:nvGrpSpPr>
        <p:grpSpPr bwMode="auto">
          <a:xfrm>
            <a:off x="7231063" y="4395788"/>
            <a:ext cx="1374775" cy="336550"/>
            <a:chOff x="4555" y="2769"/>
            <a:chExt cx="866" cy="212"/>
          </a:xfrm>
        </p:grpSpPr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4555" y="2789"/>
              <a:ext cx="5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D21804"/>
                  </a:solidFill>
                  <a:latin typeface="Tahoma" pitchFamily="34" charset="0"/>
                  <a:ea typeface="ＭＳ Ｐゴシック" pitchFamily="34" charset="-128"/>
                </a:rPr>
                <a:t>exchange</a:t>
              </a:r>
            </a:p>
          </p:txBody>
        </p:sp>
        <p:sp>
          <p:nvSpPr>
            <p:cNvPr id="204" name="Freeform 199"/>
            <p:cNvSpPr>
              <a:spLocks/>
            </p:cNvSpPr>
            <p:nvPr/>
          </p:nvSpPr>
          <p:spPr bwMode="auto">
            <a:xfrm>
              <a:off x="5185" y="2769"/>
              <a:ext cx="236" cy="158"/>
            </a:xfrm>
            <a:custGeom>
              <a:avLst/>
              <a:gdLst>
                <a:gd name="T0" fmla="*/ 0 w 583"/>
                <a:gd name="T1" fmla="*/ 0 h 231"/>
                <a:gd name="T2" fmla="*/ 0 w 583"/>
                <a:gd name="T3" fmla="*/ 1 h 231"/>
                <a:gd name="T4" fmla="*/ 0 w 583"/>
                <a:gd name="T5" fmla="*/ 1 h 231"/>
                <a:gd name="T6" fmla="*/ 0 w 583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3"/>
                <a:gd name="T13" fmla="*/ 0 h 231"/>
                <a:gd name="T14" fmla="*/ 583 w 583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3" h="231">
                  <a:moveTo>
                    <a:pt x="0" y="0"/>
                  </a:moveTo>
                  <a:lnTo>
                    <a:pt x="0" y="231"/>
                  </a:lnTo>
                  <a:lnTo>
                    <a:pt x="583" y="231"/>
                  </a:lnTo>
                  <a:lnTo>
                    <a:pt x="583" y="0"/>
                  </a:lnTo>
                </a:path>
              </a:pathLst>
            </a:custGeom>
            <a:noFill/>
            <a:ln w="19050">
              <a:solidFill>
                <a:srgbClr val="D21804"/>
              </a:solidFill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SG"/>
            </a:p>
          </p:txBody>
        </p:sp>
      </p:grpSp>
      <p:sp>
        <p:nvSpPr>
          <p:cNvPr id="205" name="Text Box 203"/>
          <p:cNvSpPr txBox="1">
            <a:spLocks noChangeArrowheads="1"/>
          </p:cNvSpPr>
          <p:nvPr/>
        </p:nvSpPr>
        <p:spPr bwMode="auto">
          <a:xfrm>
            <a:off x="7523163" y="5610225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hlink"/>
                </a:solidFill>
                <a:latin typeface="Tahoma" pitchFamily="34" charset="0"/>
                <a:cs typeface="Tahoma" pitchFamily="34" charset="0"/>
              </a:rPr>
              <a:t>Done!</a:t>
            </a:r>
            <a:endParaRPr lang="en-SG" sz="2400">
              <a:solidFill>
                <a:schemeClr val="hlink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3768724" y="5561013"/>
            <a:ext cx="3462339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Is the array sorted?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Q: What have we achieved?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4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6" grpId="0" animBg="1"/>
      <p:bldP spid="180" grpId="0" autoUpdateAnimBg="0"/>
      <p:bldP spid="181" grpId="0" animBg="1"/>
      <p:bldP spid="185" grpId="0" animBg="1"/>
      <p:bldP spid="189" grpId="0" animBg="1"/>
      <p:bldP spid="193" grpId="0" animBg="1"/>
      <p:bldP spid="197" grpId="0" animBg="1"/>
      <p:bldP spid="201" grpId="0" animBg="1"/>
      <p:bldP spid="205" grpId="0"/>
      <p:bldP spid="2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0928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Bubble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(long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last;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&gt;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swap(a,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last = n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&gt;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last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bubble_pass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(last, a);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59059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Insertion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60566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temp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&gt;=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&amp;&amp; temp &lt;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a[i+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temp;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insertion_sort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insert(a,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82199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Week10 -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Try to implement the algorithms </a:t>
            </a:r>
            <a:r>
              <a:rPr lang="en-US" sz="6000" dirty="0">
                <a:solidFill>
                  <a:srgbClr val="0000FF"/>
                </a:solidFill>
              </a:rPr>
              <a:t>on your own </a:t>
            </a:r>
            <a:r>
              <a:rPr lang="en-US" sz="6000"/>
              <a:t>for a better </a:t>
            </a:r>
            <a:r>
              <a:rPr lang="en-US" sz="6000" dirty="0"/>
              <a:t>understanding!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8720"/>
            <a:ext cx="8229600" cy="202311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Also known as </a:t>
            </a:r>
            <a:r>
              <a:rPr lang="en-SG" dirty="0">
                <a:solidFill>
                  <a:srgbClr val="C00000"/>
                </a:solidFill>
              </a:rPr>
              <a:t>Sequential Search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ea typeface="ＭＳ Ｐゴシック" pitchFamily="34" charset="-128"/>
              </a:rPr>
              <a:t>Idea: Search the list from one end to the other end in linear progression.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ea typeface="ＭＳ Ｐゴシック" pitchFamily="34" charset="-128"/>
              </a:rPr>
              <a:t>Algorithm: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751" y="3205377"/>
            <a:ext cx="4391025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// Search for key in list A with n items</a:t>
            </a:r>
          </a:p>
          <a:p>
            <a:pPr eaLnBrk="1" hangingPunct="1"/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linear_search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(n, list, q)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{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	for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= 0 to n-1 </a:t>
            </a: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 		if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list</a:t>
            </a:r>
            <a:r>
              <a:rPr lang="en-US" sz="2000" baseline="-25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 is q then report </a:t>
            </a:r>
            <a:r>
              <a:rPr lang="en-US" sz="2000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endParaRPr lang="en-US" sz="2000" dirty="0">
              <a:solidFill>
                <a:srgbClr val="C00000"/>
              </a:solidFill>
              <a:latin typeface="Calibri" pitchFamily="34" charset="0"/>
            </a:endParaRPr>
          </a:p>
          <a:p>
            <a:pPr eaLnBrk="1" hangingPunct="1"/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}</a:t>
            </a:r>
            <a:endParaRPr lang="en-SG" sz="20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53526" y="3190301"/>
            <a:ext cx="3533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87   12   51   9    24   63</a:t>
            </a:r>
            <a:endParaRPr lang="en-SG" sz="240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203664" y="2633058"/>
            <a:ext cx="3846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alibri" pitchFamily="34" charset="0"/>
              </a:rPr>
              <a:t>Example: Search for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24</a:t>
            </a:r>
            <a:r>
              <a:rPr lang="en-US" sz="2000" dirty="0">
                <a:latin typeface="Calibri" pitchFamily="34" charset="0"/>
              </a:rPr>
              <a:t> in this list</a:t>
            </a:r>
            <a:endParaRPr lang="en-SG" sz="2000" dirty="0">
              <a:latin typeface="Calibri" pitchFamily="34" charset="0"/>
            </a:endParaRPr>
          </a:p>
        </p:txBody>
      </p: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5256688" y="3615751"/>
            <a:ext cx="762000" cy="1193800"/>
            <a:chOff x="5413023" y="4347016"/>
            <a:chExt cx="762000" cy="1195182"/>
          </a:xfrm>
        </p:grpSpPr>
        <p:cxnSp>
          <p:nvCxnSpPr>
            <p:cNvPr id="16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5894863" y="3615751"/>
            <a:ext cx="762000" cy="1193800"/>
            <a:chOff x="5413023" y="4347016"/>
            <a:chExt cx="762000" cy="1195182"/>
          </a:xfrm>
        </p:grpSpPr>
        <p:cxnSp>
          <p:nvCxnSpPr>
            <p:cNvPr id="19" name="Straight Arrow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448901" y="3615751"/>
            <a:ext cx="762000" cy="1193800"/>
            <a:chOff x="5413023" y="4347016"/>
            <a:chExt cx="762000" cy="1195182"/>
          </a:xfrm>
        </p:grpSpPr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6950551" y="3615751"/>
            <a:ext cx="762000" cy="1193800"/>
            <a:chOff x="5413023" y="4347016"/>
            <a:chExt cx="762000" cy="1195182"/>
          </a:xfrm>
        </p:grpSpPr>
        <p:cxnSp>
          <p:nvCxnSpPr>
            <p:cNvPr id="25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Box 26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i="1" dirty="0">
                  <a:solidFill>
                    <a:srgbClr val="006600"/>
                  </a:solidFill>
                  <a:latin typeface="Calibri" pitchFamily="34" charset="0"/>
                </a:rPr>
                <a:t>no</a:t>
              </a:r>
              <a:endParaRPr lang="en-SG" sz="20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526813" y="3615750"/>
            <a:ext cx="762000" cy="1255817"/>
            <a:chOff x="5413023" y="4347016"/>
            <a:chExt cx="762000" cy="1257271"/>
          </a:xfrm>
        </p:grpSpPr>
        <p:cxnSp>
          <p:nvCxnSpPr>
            <p:cNvPr id="28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5345289" y="4769555"/>
              <a:ext cx="846666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Box 29"/>
            <p:cNvSpPr txBox="1">
              <a:spLocks noChangeArrowheads="1"/>
            </p:cNvSpPr>
            <p:nvPr/>
          </p:nvSpPr>
          <p:spPr bwMode="auto">
            <a:xfrm>
              <a:off x="5413023" y="5142088"/>
              <a:ext cx="762000" cy="46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 i="1" dirty="0">
                  <a:solidFill>
                    <a:srgbClr val="C00000"/>
                  </a:solidFill>
                  <a:latin typeface="Calibri" pitchFamily="34" charset="0"/>
                </a:rPr>
                <a:t>yes!</a:t>
              </a:r>
              <a:endParaRPr lang="en-SG" sz="24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0" name="Content Placeholder 5"/>
          <p:cNvSpPr txBox="1">
            <a:spLocks/>
          </p:cNvSpPr>
          <p:nvPr/>
        </p:nvSpPr>
        <p:spPr>
          <a:xfrm>
            <a:off x="587375" y="5330190"/>
            <a:ext cx="8229600" cy="101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What to report if key is not found?</a:t>
            </a:r>
          </a:p>
          <a:p>
            <a:pPr marL="803275" lvl="1" indent="-3476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SG" dirty="0"/>
              <a:t>Aim for a clean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60841" y="4871567"/>
            <a:ext cx="1515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Return </a:t>
            </a:r>
            <a:r>
              <a:rPr lang="en-US" sz="2400">
                <a:solidFill>
                  <a:srgbClr val="C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833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3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Linear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09442" y="1367028"/>
            <a:ext cx="715985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list[n],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(list[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== q) {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41338" algn="l"/>
                <a:tab pos="1073150" algn="l"/>
                <a:tab pos="1614488" algn="l"/>
                <a:tab pos="19748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Rectangle 8"/>
          <p:cNvSpPr txBox="1">
            <a:spLocks noChangeArrowheads="1"/>
          </p:cNvSpPr>
          <p:nvPr/>
        </p:nvSpPr>
        <p:spPr bwMode="auto">
          <a:xfrm>
            <a:off x="457200" y="3701476"/>
            <a:ext cx="8534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What if array contains duplicate values of the key?</a:t>
            </a:r>
          </a:p>
          <a:p>
            <a:pPr lvl="1" eaLnBrk="1" hangingPunct="1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Index of the first element found will be returned.</a:t>
            </a:r>
          </a:p>
        </p:txBody>
      </p:sp>
    </p:spTree>
    <p:extLst>
      <p:ext uri="{BB962C8B-B14F-4D97-AF65-F5344CB8AC3E}">
        <p14:creationId xmlns:p14="http://schemas.microsoft.com/office/powerpoint/2010/main" val="2970543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41867" y="1270000"/>
            <a:ext cx="7924800" cy="541867"/>
          </a:xfrm>
        </p:spPr>
        <p:txBody>
          <a:bodyPr>
            <a:normAutofit/>
          </a:bodyPr>
          <a:lstStyle/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Example: Search key = 23</a:t>
            </a:r>
            <a:endParaRPr lang="en-US" sz="2400" dirty="0"/>
          </a:p>
        </p:txBody>
      </p: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374775" y="2036763"/>
            <a:ext cx="6473825" cy="769937"/>
            <a:chOff x="1374094" y="2036187"/>
            <a:chExt cx="6474507" cy="770931"/>
          </a:xfrm>
        </p:grpSpPr>
        <p:sp>
          <p:nvSpPr>
            <p:cNvPr id="10" name="TextBox 38"/>
            <p:cNvSpPr txBox="1">
              <a:spLocks noChangeArrowheads="1"/>
            </p:cNvSpPr>
            <p:nvPr/>
          </p:nvSpPr>
          <p:spPr bwMode="auto">
            <a:xfrm>
              <a:off x="171518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5</a:t>
              </a:r>
              <a:endParaRPr lang="en-SG" sz="2400"/>
            </a:p>
          </p:txBody>
        </p:sp>
        <p:sp>
          <p:nvSpPr>
            <p:cNvPr id="11" name="TextBox 39"/>
            <p:cNvSpPr txBox="1">
              <a:spLocks noChangeArrowheads="1"/>
            </p:cNvSpPr>
            <p:nvPr/>
          </p:nvSpPr>
          <p:spPr bwMode="auto">
            <a:xfrm>
              <a:off x="239735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12</a:t>
              </a:r>
              <a:endParaRPr lang="en-SG" sz="2400"/>
            </a:p>
          </p:txBody>
        </p:sp>
        <p:sp>
          <p:nvSpPr>
            <p:cNvPr id="13" name="TextBox 40"/>
            <p:cNvSpPr txBox="1">
              <a:spLocks noChangeArrowheads="1"/>
            </p:cNvSpPr>
            <p:nvPr/>
          </p:nvSpPr>
          <p:spPr bwMode="auto">
            <a:xfrm>
              <a:off x="307952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17</a:t>
              </a:r>
              <a:endParaRPr lang="en-SG" sz="2400"/>
            </a:p>
          </p:txBody>
        </p:sp>
        <p:sp>
          <p:nvSpPr>
            <p:cNvPr id="14" name="TextBox 41"/>
            <p:cNvSpPr txBox="1">
              <a:spLocks noChangeArrowheads="1"/>
            </p:cNvSpPr>
            <p:nvPr/>
          </p:nvSpPr>
          <p:spPr bwMode="auto">
            <a:xfrm>
              <a:off x="3761696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23</a:t>
              </a:r>
              <a:endParaRPr lang="en-SG" sz="2400"/>
            </a:p>
          </p:txBody>
        </p:sp>
        <p:sp>
          <p:nvSpPr>
            <p:cNvPr id="15" name="TextBox 42"/>
            <p:cNvSpPr txBox="1">
              <a:spLocks noChangeArrowheads="1"/>
            </p:cNvSpPr>
            <p:nvPr/>
          </p:nvSpPr>
          <p:spPr bwMode="auto">
            <a:xfrm>
              <a:off x="4443868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38</a:t>
              </a:r>
              <a:endParaRPr lang="en-SG" sz="2400"/>
            </a:p>
          </p:txBody>
        </p:sp>
        <p:sp>
          <p:nvSpPr>
            <p:cNvPr id="16" name="TextBox 43"/>
            <p:cNvSpPr txBox="1">
              <a:spLocks noChangeArrowheads="1"/>
            </p:cNvSpPr>
            <p:nvPr/>
          </p:nvSpPr>
          <p:spPr bwMode="auto">
            <a:xfrm>
              <a:off x="5126040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44</a:t>
              </a:r>
              <a:endParaRPr lang="en-SG" sz="2400"/>
            </a:p>
          </p:txBody>
        </p:sp>
        <p:sp>
          <p:nvSpPr>
            <p:cNvPr id="17" name="TextBox 44"/>
            <p:cNvSpPr txBox="1">
              <a:spLocks noChangeArrowheads="1"/>
            </p:cNvSpPr>
            <p:nvPr/>
          </p:nvSpPr>
          <p:spPr bwMode="auto">
            <a:xfrm>
              <a:off x="5808212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77</a:t>
              </a:r>
              <a:endParaRPr lang="en-SG" sz="2400"/>
            </a:p>
          </p:txBody>
        </p:sp>
        <p:sp>
          <p:nvSpPr>
            <p:cNvPr id="18" name="TextBox 45"/>
            <p:cNvSpPr txBox="1">
              <a:spLocks noChangeArrowheads="1"/>
            </p:cNvSpPr>
            <p:nvPr/>
          </p:nvSpPr>
          <p:spPr bwMode="auto">
            <a:xfrm>
              <a:off x="6490384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84</a:t>
              </a:r>
              <a:endParaRPr lang="en-SG" sz="2400"/>
            </a:p>
          </p:txBody>
        </p:sp>
        <p:sp>
          <p:nvSpPr>
            <p:cNvPr id="19" name="TextBox 46"/>
            <p:cNvSpPr txBox="1">
              <a:spLocks noChangeArrowheads="1"/>
            </p:cNvSpPr>
            <p:nvPr/>
          </p:nvSpPr>
          <p:spPr bwMode="auto">
            <a:xfrm>
              <a:off x="7166429" y="2345453"/>
              <a:ext cx="682172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400"/>
                <a:t>90</a:t>
              </a:r>
              <a:endParaRPr lang="en-SG" sz="2400"/>
            </a:p>
          </p:txBody>
        </p:sp>
        <p:sp>
          <p:nvSpPr>
            <p:cNvPr id="20" name="TextBox 47"/>
            <p:cNvSpPr txBox="1">
              <a:spLocks noChangeArrowheads="1"/>
            </p:cNvSpPr>
            <p:nvPr/>
          </p:nvSpPr>
          <p:spPr bwMode="auto">
            <a:xfrm>
              <a:off x="1715180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1" name="TextBox 48"/>
            <p:cNvSpPr txBox="1">
              <a:spLocks noChangeArrowheads="1"/>
            </p:cNvSpPr>
            <p:nvPr/>
          </p:nvSpPr>
          <p:spPr bwMode="auto">
            <a:xfrm>
              <a:off x="2397352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2" name="TextBox 49"/>
            <p:cNvSpPr txBox="1">
              <a:spLocks noChangeArrowheads="1"/>
            </p:cNvSpPr>
            <p:nvPr/>
          </p:nvSpPr>
          <p:spPr bwMode="auto">
            <a:xfrm>
              <a:off x="3079524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3" name="TextBox 50"/>
            <p:cNvSpPr txBox="1">
              <a:spLocks noChangeArrowheads="1"/>
            </p:cNvSpPr>
            <p:nvPr/>
          </p:nvSpPr>
          <p:spPr bwMode="auto">
            <a:xfrm>
              <a:off x="3761696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4" name="TextBox 51"/>
            <p:cNvSpPr txBox="1">
              <a:spLocks noChangeArrowheads="1"/>
            </p:cNvSpPr>
            <p:nvPr/>
          </p:nvSpPr>
          <p:spPr bwMode="auto">
            <a:xfrm>
              <a:off x="4443868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5" name="TextBox 52"/>
            <p:cNvSpPr txBox="1">
              <a:spLocks noChangeArrowheads="1"/>
            </p:cNvSpPr>
            <p:nvPr/>
          </p:nvSpPr>
          <p:spPr bwMode="auto">
            <a:xfrm>
              <a:off x="5119913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6" name="TextBox 53"/>
            <p:cNvSpPr txBox="1">
              <a:spLocks noChangeArrowheads="1"/>
            </p:cNvSpPr>
            <p:nvPr/>
          </p:nvSpPr>
          <p:spPr bwMode="auto">
            <a:xfrm>
              <a:off x="5802085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7" name="TextBox 54"/>
            <p:cNvSpPr txBox="1">
              <a:spLocks noChangeArrowheads="1"/>
            </p:cNvSpPr>
            <p:nvPr/>
          </p:nvSpPr>
          <p:spPr bwMode="auto">
            <a:xfrm>
              <a:off x="6484257" y="2037676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8" name="TextBox 55"/>
            <p:cNvSpPr txBox="1">
              <a:spLocks noChangeArrowheads="1"/>
            </p:cNvSpPr>
            <p:nvPr/>
          </p:nvSpPr>
          <p:spPr bwMode="auto">
            <a:xfrm>
              <a:off x="7166429" y="2039165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29" name="TextBox 56"/>
            <p:cNvSpPr txBox="1">
              <a:spLocks noChangeArrowheads="1"/>
            </p:cNvSpPr>
            <p:nvPr/>
          </p:nvSpPr>
          <p:spPr bwMode="auto">
            <a:xfrm>
              <a:off x="1374094" y="2036187"/>
              <a:ext cx="6821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</a:t>
              </a:r>
              <a:endParaRPr lang="en-SG" sz="1400"/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03225" y="3945880"/>
            <a:ext cx="5405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1.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8</a:t>
            </a:r>
            <a:r>
              <a:rPr lang="en-US" sz="2400" dirty="0"/>
              <a:t>, mid = (0+8)/2 =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 flipH="1" flipV="1">
            <a:off x="4366419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4443413" y="2344738"/>
            <a:ext cx="3405187" cy="461962"/>
            <a:chOff x="4443868" y="2343964"/>
            <a:chExt cx="3404733" cy="463154"/>
          </a:xfrm>
        </p:grpSpPr>
        <p:cxnSp>
          <p:nvCxnSpPr>
            <p:cNvPr id="33" name="Straight Connector 63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64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98463" y="4447232"/>
            <a:ext cx="5744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2. start = </a:t>
            </a:r>
            <a:r>
              <a:rPr lang="en-US" sz="2400" dirty="0">
                <a:solidFill>
                  <a:srgbClr val="006600"/>
                </a:solidFill>
              </a:rPr>
              <a:t>0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(0+3)/2 = 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 flipH="1" flipV="1">
            <a:off x="2336007" y="3232944"/>
            <a:ext cx="850900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1720850" y="2344738"/>
            <a:ext cx="1358900" cy="463550"/>
            <a:chOff x="4443868" y="2343964"/>
            <a:chExt cx="3404733" cy="463154"/>
          </a:xfrm>
        </p:grpSpPr>
        <p:cxnSp>
          <p:nvCxnSpPr>
            <p:cNvPr id="38" name="Straight Connector 71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72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03225" y="4932546"/>
            <a:ext cx="5747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3. start = </a:t>
            </a:r>
            <a:r>
              <a:rPr lang="en-US" sz="2400" dirty="0">
                <a:solidFill>
                  <a:srgbClr val="006600"/>
                </a:solidFill>
              </a:rPr>
              <a:t>2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(2+3)/2 =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3067844" y="3232944"/>
            <a:ext cx="850900" cy="1588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75"/>
          <p:cNvGrpSpPr>
            <a:grpSpLocks/>
          </p:cNvGrpSpPr>
          <p:nvPr/>
        </p:nvGrpSpPr>
        <p:grpSpPr bwMode="auto">
          <a:xfrm>
            <a:off x="3079750" y="2346325"/>
            <a:ext cx="676275" cy="465138"/>
            <a:chOff x="4443868" y="2343964"/>
            <a:chExt cx="3404733" cy="463154"/>
          </a:xfrm>
        </p:grpSpPr>
        <p:cxnSp>
          <p:nvCxnSpPr>
            <p:cNvPr id="43" name="Straight Connector 76"/>
            <p:cNvCxnSpPr>
              <a:cxnSpLocks noChangeShapeType="1"/>
            </p:cNvCxnSpPr>
            <p:nvPr/>
          </p:nvCxnSpPr>
          <p:spPr bwMode="auto">
            <a:xfrm>
              <a:off x="4443868" y="2343964"/>
              <a:ext cx="3404733" cy="463154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Connector 77"/>
            <p:cNvCxnSpPr>
              <a:cxnSpLocks noChangeShapeType="1"/>
            </p:cNvCxnSpPr>
            <p:nvPr/>
          </p:nvCxnSpPr>
          <p:spPr bwMode="auto">
            <a:xfrm flipV="1">
              <a:off x="4443868" y="2346942"/>
              <a:ext cx="3404733" cy="460176"/>
            </a:xfrm>
            <a:prstGeom prst="line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98463" y="5440065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4. start = </a:t>
            </a:r>
            <a:r>
              <a:rPr lang="en-US" sz="2400" dirty="0">
                <a:solidFill>
                  <a:srgbClr val="006600"/>
                </a:solidFill>
              </a:rPr>
              <a:t>3</a:t>
            </a:r>
            <a:r>
              <a:rPr lang="en-US" sz="2400" dirty="0"/>
              <a:t>, end =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, mid = (3+3)/2 = </a:t>
            </a:r>
            <a:r>
              <a:rPr lang="en-US" sz="2400" dirty="0">
                <a:solidFill>
                  <a:srgbClr val="C00000"/>
                </a:solidFill>
              </a:rPr>
              <a:t>3</a:t>
            </a:r>
            <a:endParaRPr lang="en-SG" sz="2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 flipH="1" flipV="1">
            <a:off x="3689350" y="3230563"/>
            <a:ext cx="849313" cy="1587"/>
          </a:xfrm>
          <a:prstGeom prst="straightConnector1">
            <a:avLst/>
          </a:prstGeom>
          <a:noFill/>
          <a:ln w="15875" cap="sq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6338" y="2880250"/>
            <a:ext cx="199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Found!</a:t>
            </a:r>
          </a:p>
          <a:p>
            <a:pPr eaLnBrk="1" hangingPunct="1"/>
            <a:r>
              <a:rPr lang="en-US" sz="3200">
                <a:solidFill>
                  <a:srgbClr val="C00000"/>
                </a:solidFill>
              </a:rPr>
              <a:t>Return 3</a:t>
            </a:r>
            <a:endParaRPr lang="en-SG" sz="320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08663" y="394568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arr[4] = 38 &gt; 23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2299" y="4423311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[1] = 12 &lt; 23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02299" y="4924662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[2] = 17 &lt; 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02299" y="5415274"/>
            <a:ext cx="254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arr</a:t>
            </a:r>
            <a:r>
              <a:rPr lang="en-US" sz="2400" dirty="0">
                <a:solidFill>
                  <a:srgbClr val="7030A0"/>
                </a:solidFill>
              </a:rPr>
              <a:t>[3] = 23 == 23</a:t>
            </a:r>
          </a:p>
        </p:txBody>
      </p:sp>
    </p:spTree>
    <p:extLst>
      <p:ext uri="{BB962C8B-B14F-4D97-AF65-F5344CB8AC3E}">
        <p14:creationId xmlns:p14="http://schemas.microsoft.com/office/powerpoint/2010/main" val="289219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0" grpId="0"/>
      <p:bldP spid="45" grpId="0"/>
      <p:bldP spid="2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6EBE4B-20E6-4977-AF10-B1F0AA33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269999"/>
            <a:ext cx="8373534" cy="5249334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sz="600" dirty="0"/>
          </a:p>
          <a:p>
            <a:pPr marL="338138" indent="-338138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Usage: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Binary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Unit23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900" y="1314450"/>
            <a:ext cx="712555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search(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j)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 =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(list[mid] ==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mid;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(list[mid] &gt; q) {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mid-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search(list, mid+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q);</a:t>
            </a:r>
          </a:p>
          <a:p>
            <a:pPr eaLnBrk="1" hangingPunct="1"/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E82FB-366E-4D1A-B0E9-CEB0E601E188}"/>
              </a:ext>
            </a:extLst>
          </p:cNvPr>
          <p:cNvSpPr txBox="1"/>
          <p:nvPr/>
        </p:nvSpPr>
        <p:spPr bwMode="auto">
          <a:xfrm>
            <a:off x="723900" y="5679040"/>
            <a:ext cx="3207796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search(list,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q);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9B554-6D17-4828-856D-FFE48A94B901}"/>
              </a:ext>
            </a:extLst>
          </p:cNvPr>
          <p:cNvSpPr txBox="1"/>
          <p:nvPr/>
        </p:nvSpPr>
        <p:spPr>
          <a:xfrm>
            <a:off x="5957892" y="1813019"/>
            <a:ext cx="2362592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and j indicate start and end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2676730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8" name="Group 114">
            <a:extLst>
              <a:ext uri="{FF2B5EF4-FFF2-40B4-BE49-F238E27FC236}">
                <a16:creationId xmlns:a16="http://schemas.microsoft.com/office/drawing/2014/main" id="{F5558159-9563-4219-A0AF-A1C3F29DB1A7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1694988"/>
            <a:ext cx="3758212" cy="711200"/>
            <a:chOff x="2091711" y="2136928"/>
            <a:chExt cx="3758410" cy="710464"/>
          </a:xfrm>
        </p:grpSpPr>
        <p:sp>
          <p:nvSpPr>
            <p:cNvPr id="9" name="TextBox 38">
              <a:extLst>
                <a:ext uri="{FF2B5EF4-FFF2-40B4-BE49-F238E27FC236}">
                  <a16:creationId xmlns:a16="http://schemas.microsoft.com/office/drawing/2014/main" id="{B2B4534F-E9E0-40D2-A9B2-56B559484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F2789B4-7582-4FC0-BBDC-97E788878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11" name="TextBox 40">
              <a:extLst>
                <a:ext uri="{FF2B5EF4-FFF2-40B4-BE49-F238E27FC236}">
                  <a16:creationId xmlns:a16="http://schemas.microsoft.com/office/drawing/2014/main" id="{8DBEE358-E7D8-4AD9-B638-9DDA75260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72042649-9B16-484D-A6EE-D057A70E3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4" name="TextBox 42">
              <a:extLst>
                <a:ext uri="{FF2B5EF4-FFF2-40B4-BE49-F238E27FC236}">
                  <a16:creationId xmlns:a16="http://schemas.microsoft.com/office/drawing/2014/main" id="{D3732F19-BC60-4D55-8023-C5511A72A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15" name="TextBox 43">
              <a:extLst>
                <a:ext uri="{FF2B5EF4-FFF2-40B4-BE49-F238E27FC236}">
                  <a16:creationId xmlns:a16="http://schemas.microsoft.com/office/drawing/2014/main" id="{343405B6-4543-4775-B8E1-2726BE0EE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19" name="TextBox 47">
              <a:extLst>
                <a:ext uri="{FF2B5EF4-FFF2-40B4-BE49-F238E27FC236}">
                  <a16:creationId xmlns:a16="http://schemas.microsoft.com/office/drawing/2014/main" id="{67B03A73-3A89-49CC-B9FF-D6CE46248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0" name="TextBox 48">
              <a:extLst>
                <a:ext uri="{FF2B5EF4-FFF2-40B4-BE49-F238E27FC236}">
                  <a16:creationId xmlns:a16="http://schemas.microsoft.com/office/drawing/2014/main" id="{50E4CB0C-E77F-4501-B6DB-067F21FE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1" name="TextBox 49">
              <a:extLst>
                <a:ext uri="{FF2B5EF4-FFF2-40B4-BE49-F238E27FC236}">
                  <a16:creationId xmlns:a16="http://schemas.microsoft.com/office/drawing/2014/main" id="{1B38DAE8-6262-40F6-A349-6BA039A77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2" name="TextBox 50">
              <a:extLst>
                <a:ext uri="{FF2B5EF4-FFF2-40B4-BE49-F238E27FC236}">
                  <a16:creationId xmlns:a16="http://schemas.microsoft.com/office/drawing/2014/main" id="{CC900F18-9AAF-4AAC-9719-37ACDB50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3" name="TextBox 51">
              <a:extLst>
                <a:ext uri="{FF2B5EF4-FFF2-40B4-BE49-F238E27FC236}">
                  <a16:creationId xmlns:a16="http://schemas.microsoft.com/office/drawing/2014/main" id="{7F881D1B-9CE3-473D-B025-3C121D1D8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4" name="TextBox 52">
              <a:extLst>
                <a:ext uri="{FF2B5EF4-FFF2-40B4-BE49-F238E27FC236}">
                  <a16:creationId xmlns:a16="http://schemas.microsoft.com/office/drawing/2014/main" id="{00C72526-1C5F-44FC-AF7F-68E5BD704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6120F93B-1632-4A54-8C74-DE4A949E5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in</a:t>
              </a:r>
              <a:endParaRPr lang="en-SG" sz="1400" dirty="0"/>
            </a:p>
          </p:txBody>
        </p:sp>
      </p:grpSp>
      <p:grpSp>
        <p:nvGrpSpPr>
          <p:cNvPr id="44" name="Group 114">
            <a:extLst>
              <a:ext uri="{FF2B5EF4-FFF2-40B4-BE49-F238E27FC236}">
                <a16:creationId xmlns:a16="http://schemas.microsoft.com/office/drawing/2014/main" id="{F044F7B6-F72A-4752-961A-10DD87A65B9A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2773153"/>
            <a:ext cx="5416550" cy="711200"/>
            <a:chOff x="2091711" y="2136928"/>
            <a:chExt cx="5416835" cy="710464"/>
          </a:xfrm>
        </p:grpSpPr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2BDCBA05-7414-4D82-B6B7-9993898AC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7C477074-C791-404D-86C0-F71108833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47" name="TextBox 40">
              <a:extLst>
                <a:ext uri="{FF2B5EF4-FFF2-40B4-BE49-F238E27FC236}">
                  <a16:creationId xmlns:a16="http://schemas.microsoft.com/office/drawing/2014/main" id="{3AFC887A-FE01-4727-81DE-9D6F40446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48" name="TextBox 41">
              <a:extLst>
                <a:ext uri="{FF2B5EF4-FFF2-40B4-BE49-F238E27FC236}">
                  <a16:creationId xmlns:a16="http://schemas.microsoft.com/office/drawing/2014/main" id="{4A285F2B-6929-43AC-97F9-7200A9136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49" name="TextBox 42">
              <a:extLst>
                <a:ext uri="{FF2B5EF4-FFF2-40B4-BE49-F238E27FC236}">
                  <a16:creationId xmlns:a16="http://schemas.microsoft.com/office/drawing/2014/main" id="{D2D610C3-B3A8-4F20-A13E-D81383E93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0" name="TextBox 43">
              <a:extLst>
                <a:ext uri="{FF2B5EF4-FFF2-40B4-BE49-F238E27FC236}">
                  <a16:creationId xmlns:a16="http://schemas.microsoft.com/office/drawing/2014/main" id="{B04AA40A-9F38-45B6-9E42-2BBB14754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51" name="TextBox 44">
              <a:extLst>
                <a:ext uri="{FF2B5EF4-FFF2-40B4-BE49-F238E27FC236}">
                  <a16:creationId xmlns:a16="http://schemas.microsoft.com/office/drawing/2014/main" id="{26616661-3757-4EF8-B554-C6557A27E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147CF96D-B86C-48C3-B232-068072CE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0</a:t>
              </a:r>
              <a:endParaRPr lang="en-SG" sz="2000" dirty="0"/>
            </a:p>
          </p:txBody>
        </p:sp>
        <p:sp>
          <p:nvSpPr>
            <p:cNvPr id="53" name="TextBox 46">
              <a:extLst>
                <a:ext uri="{FF2B5EF4-FFF2-40B4-BE49-F238E27FC236}">
                  <a16:creationId xmlns:a16="http://schemas.microsoft.com/office/drawing/2014/main" id="{9344DD33-59B0-4DFC-9321-E24433703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</a:t>
              </a:r>
              <a:endParaRPr lang="en-SG" sz="2000" dirty="0"/>
            </a:p>
          </p:txBody>
        </p:sp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B5C34F-1DBD-4E4F-AB74-D763BF686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55" name="TextBox 48">
              <a:extLst>
                <a:ext uri="{FF2B5EF4-FFF2-40B4-BE49-F238E27FC236}">
                  <a16:creationId xmlns:a16="http://schemas.microsoft.com/office/drawing/2014/main" id="{541FEDC3-298D-4615-B3D5-1359CD647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56" name="TextBox 49">
              <a:extLst>
                <a:ext uri="{FF2B5EF4-FFF2-40B4-BE49-F238E27FC236}">
                  <a16:creationId xmlns:a16="http://schemas.microsoft.com/office/drawing/2014/main" id="{03FB4C08-34A1-4753-AF20-23EB2D7B4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57" name="TextBox 50">
              <a:extLst>
                <a:ext uri="{FF2B5EF4-FFF2-40B4-BE49-F238E27FC236}">
                  <a16:creationId xmlns:a16="http://schemas.microsoft.com/office/drawing/2014/main" id="{C6F20707-3A21-4F0C-912E-ABB24E086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58" name="TextBox 51">
              <a:extLst>
                <a:ext uri="{FF2B5EF4-FFF2-40B4-BE49-F238E27FC236}">
                  <a16:creationId xmlns:a16="http://schemas.microsoft.com/office/drawing/2014/main" id="{A9DD74C6-5818-4E62-BF1E-842A571E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59" name="TextBox 52">
              <a:extLst>
                <a:ext uri="{FF2B5EF4-FFF2-40B4-BE49-F238E27FC236}">
                  <a16:creationId xmlns:a16="http://schemas.microsoft.com/office/drawing/2014/main" id="{948A7206-0B99-41DE-9A00-25F6C477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60" name="TextBox 53">
              <a:extLst>
                <a:ext uri="{FF2B5EF4-FFF2-40B4-BE49-F238E27FC236}">
                  <a16:creationId xmlns:a16="http://schemas.microsoft.com/office/drawing/2014/main" id="{5CECA42D-C540-44E7-A2A3-F0AA9E0B9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61" name="TextBox 54">
              <a:extLst>
                <a:ext uri="{FF2B5EF4-FFF2-40B4-BE49-F238E27FC236}">
                  <a16:creationId xmlns:a16="http://schemas.microsoft.com/office/drawing/2014/main" id="{C9DA01C5-EC6F-4DE8-8804-DD29D4D2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62" name="TextBox 55">
              <a:extLst>
                <a:ext uri="{FF2B5EF4-FFF2-40B4-BE49-F238E27FC236}">
                  <a16:creationId xmlns:a16="http://schemas.microsoft.com/office/drawing/2014/main" id="{C7312D39-4B08-4941-A00D-05594F167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63" name="TextBox 56">
              <a:extLst>
                <a:ext uri="{FF2B5EF4-FFF2-40B4-BE49-F238E27FC236}">
                  <a16:creationId xmlns:a16="http://schemas.microsoft.com/office/drawing/2014/main" id="{14EC59AC-4522-42E4-9A92-D86ECBFC9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 err="1"/>
                <a:t>freq</a:t>
              </a:r>
              <a:endParaRPr lang="en-SG" sz="1400" dirty="0"/>
            </a:p>
          </p:txBody>
        </p:sp>
      </p:grpSp>
      <p:grpSp>
        <p:nvGrpSpPr>
          <p:cNvPr id="65" name="Group 114">
            <a:extLst>
              <a:ext uri="{FF2B5EF4-FFF2-40B4-BE49-F238E27FC236}">
                <a16:creationId xmlns:a16="http://schemas.microsoft.com/office/drawing/2014/main" id="{178049B9-7A74-4F8F-9DC1-2F7C32FF2039}"/>
              </a:ext>
            </a:extLst>
          </p:cNvPr>
          <p:cNvGrpSpPr>
            <a:grpSpLocks/>
          </p:cNvGrpSpPr>
          <p:nvPr/>
        </p:nvGrpSpPr>
        <p:grpSpPr bwMode="auto">
          <a:xfrm>
            <a:off x="720374" y="3926581"/>
            <a:ext cx="3758212" cy="711200"/>
            <a:chOff x="2091711" y="2136928"/>
            <a:chExt cx="3758410" cy="710464"/>
          </a:xfrm>
        </p:grpSpPr>
        <p:sp>
          <p:nvSpPr>
            <p:cNvPr id="66" name="TextBox 38">
              <a:extLst>
                <a:ext uri="{FF2B5EF4-FFF2-40B4-BE49-F238E27FC236}">
                  <a16:creationId xmlns:a16="http://schemas.microsoft.com/office/drawing/2014/main" id="{6A73770B-C639-4144-A1A0-F1E41A4A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7" name="TextBox 39">
              <a:extLst>
                <a:ext uri="{FF2B5EF4-FFF2-40B4-BE49-F238E27FC236}">
                  <a16:creationId xmlns:a16="http://schemas.microsoft.com/office/drawing/2014/main" id="{D20B9F06-6BF7-4C62-9CFD-1D0C765CC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</a:t>
              </a:r>
              <a:endParaRPr lang="en-SG" sz="2000" dirty="0"/>
            </a:p>
          </p:txBody>
        </p:sp>
        <p:sp>
          <p:nvSpPr>
            <p:cNvPr id="68" name="TextBox 40">
              <a:extLst>
                <a:ext uri="{FF2B5EF4-FFF2-40B4-BE49-F238E27FC236}">
                  <a16:creationId xmlns:a16="http://schemas.microsoft.com/office/drawing/2014/main" id="{7CD716A3-5128-44B2-A6D6-BEDEBCE10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</a:t>
              </a:r>
              <a:endParaRPr lang="en-SG" sz="2000" dirty="0"/>
            </a:p>
          </p:txBody>
        </p:sp>
        <p:sp>
          <p:nvSpPr>
            <p:cNvPr id="69" name="TextBox 41">
              <a:extLst>
                <a:ext uri="{FF2B5EF4-FFF2-40B4-BE49-F238E27FC236}">
                  <a16:creationId xmlns:a16="http://schemas.microsoft.com/office/drawing/2014/main" id="{8ABE4DC7-CD13-4543-8663-BF4A0FD6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0" name="TextBox 42">
              <a:extLst>
                <a:ext uri="{FF2B5EF4-FFF2-40B4-BE49-F238E27FC236}">
                  <a16:creationId xmlns:a16="http://schemas.microsoft.com/office/drawing/2014/main" id="{6B030DA8-35EE-4E16-AC1C-B81B72DB4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E4F20111-AAF6-478B-9CB1-DD5B897AC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</a:t>
              </a:r>
              <a:endParaRPr lang="en-SG" sz="2000" dirty="0"/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044A0ABF-FAF1-49A4-8726-24E35A226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73" name="TextBox 48">
              <a:extLst>
                <a:ext uri="{FF2B5EF4-FFF2-40B4-BE49-F238E27FC236}">
                  <a16:creationId xmlns:a16="http://schemas.microsoft.com/office/drawing/2014/main" id="{C900F44A-2BF8-4BC8-8CBF-8C5195967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74" name="TextBox 49">
              <a:extLst>
                <a:ext uri="{FF2B5EF4-FFF2-40B4-BE49-F238E27FC236}">
                  <a16:creationId xmlns:a16="http://schemas.microsoft.com/office/drawing/2014/main" id="{9856E6E8-5494-4302-B0F8-2EA024F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75" name="TextBox 50">
              <a:extLst>
                <a:ext uri="{FF2B5EF4-FFF2-40B4-BE49-F238E27FC236}">
                  <a16:creationId xmlns:a16="http://schemas.microsoft.com/office/drawing/2014/main" id="{EDC432B2-BBF7-44A1-84F2-DBF11C552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76" name="TextBox 51">
              <a:extLst>
                <a:ext uri="{FF2B5EF4-FFF2-40B4-BE49-F238E27FC236}">
                  <a16:creationId xmlns:a16="http://schemas.microsoft.com/office/drawing/2014/main" id="{2D747E1E-E5E9-4827-A4CC-5C054BF1A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77" name="TextBox 52">
              <a:extLst>
                <a:ext uri="{FF2B5EF4-FFF2-40B4-BE49-F238E27FC236}">
                  <a16:creationId xmlns:a16="http://schemas.microsoft.com/office/drawing/2014/main" id="{6E268AC8-C886-4DE4-835D-C1A65B7F9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78" name="TextBox 56">
              <a:extLst>
                <a:ext uri="{FF2B5EF4-FFF2-40B4-BE49-F238E27FC236}">
                  <a16:creationId xmlns:a16="http://schemas.microsoft.com/office/drawing/2014/main" id="{C956B8E8-E6C8-404E-93DC-FA50FB1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out</a:t>
              </a:r>
              <a:endParaRPr lang="en-SG" sz="1400" dirty="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55CBB4-2037-4277-B9CF-759FE6E7C0FD}"/>
              </a:ext>
            </a:extLst>
          </p:cNvPr>
          <p:cNvCxnSpPr>
            <a:stCxn id="47" idx="2"/>
            <a:endCxn id="72" idx="3"/>
          </p:cNvCxnSpPr>
          <p:nvPr/>
        </p:nvCxnSpPr>
        <p:spPr>
          <a:xfrm flipH="1">
            <a:off x="1657579" y="3484353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0F065C-BB22-4F45-AA6A-594ACAC3F23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139979" y="3484353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C3A26AF-E8D3-4DDB-85E9-1470BAD1C9F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2664515" y="3484353"/>
            <a:ext cx="397112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1D6F54-23AB-4E3A-8BAD-762FD92F5CE6}"/>
              </a:ext>
            </a:extLst>
          </p:cNvPr>
          <p:cNvCxnSpPr/>
          <p:nvPr/>
        </p:nvCxnSpPr>
        <p:spPr>
          <a:xfrm flipH="1">
            <a:off x="3350952" y="3493896"/>
            <a:ext cx="842480" cy="5975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B21BE-4E7C-4F1C-B250-5BBFD3B1C84A}"/>
              </a:ext>
            </a:extLst>
          </p:cNvPr>
          <p:cNvCxnSpPr>
            <a:cxnSpLocks/>
          </p:cNvCxnSpPr>
          <p:nvPr/>
        </p:nvCxnSpPr>
        <p:spPr>
          <a:xfrm flipH="1">
            <a:off x="3833352" y="3493896"/>
            <a:ext cx="360080" cy="5960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6">
            <a:extLst>
              <a:ext uri="{FF2B5EF4-FFF2-40B4-BE49-F238E27FC236}">
                <a16:creationId xmlns:a16="http://schemas.microsoft.com/office/drawing/2014/main" id="{2AD46EF9-A843-48CC-8FB5-3CFD332F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02" y="3089016"/>
            <a:ext cx="549394" cy="400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/>
              <a:t>0</a:t>
            </a:r>
            <a:endParaRPr lang="en-SG" sz="2000" dirty="0"/>
          </a:p>
        </p:txBody>
      </p:sp>
      <p:sp>
        <p:nvSpPr>
          <p:cNvPr id="87" name="TextBox 55">
            <a:extLst>
              <a:ext uri="{FF2B5EF4-FFF2-40B4-BE49-F238E27FC236}">
                <a16:creationId xmlns:a16="http://schemas.microsoft.com/office/drawing/2014/main" id="{0255B512-6249-43A5-B63F-F723EE29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219" y="2773153"/>
            <a:ext cx="549394" cy="30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[9]</a:t>
            </a:r>
            <a:endParaRPr lang="en-SG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3010C5D-BF54-4117-B17C-6BC0ECCBC0BF}"/>
              </a:ext>
            </a:extLst>
          </p:cNvPr>
          <p:cNvCxnSpPr>
            <a:cxnSpLocks/>
          </p:cNvCxnSpPr>
          <p:nvPr/>
        </p:nvCxnSpPr>
        <p:spPr>
          <a:xfrm flipH="1">
            <a:off x="4354477" y="3494627"/>
            <a:ext cx="1507750" cy="6056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58B1AC3-80C3-41E8-9557-2B3B587A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352" y="1684955"/>
            <a:ext cx="2294513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A list of </a:t>
            </a:r>
            <a:r>
              <a:rPr lang="en-US" sz="2000" dirty="0">
                <a:solidFill>
                  <a:srgbClr val="0000FF"/>
                </a:solidFill>
              </a:rPr>
              <a:t>5</a:t>
            </a:r>
            <a:r>
              <a:rPr lang="en-US" sz="2000" dirty="0"/>
              <a:t> items in the range of [1, </a:t>
            </a:r>
            <a:r>
              <a:rPr lang="en-US" sz="2000" dirty="0">
                <a:solidFill>
                  <a:srgbClr val="0000FF"/>
                </a:solidFill>
              </a:rPr>
              <a:t>9</a:t>
            </a:r>
            <a:r>
              <a:rPr lang="en-US" sz="2000" dirty="0"/>
              <a:t>]</a:t>
            </a:r>
            <a:endParaRPr lang="en-SG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A6635-5D7C-4EEC-81A0-BB2DB14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146" y="2780338"/>
            <a:ext cx="1768552" cy="7078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10 slots in the </a:t>
            </a:r>
            <a:r>
              <a:rPr lang="en-US" sz="2000" dirty="0" err="1"/>
              <a:t>freq</a:t>
            </a:r>
            <a:r>
              <a:rPr lang="en-US" sz="2000" dirty="0"/>
              <a:t> array.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69053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08" name="TextBox 207"/>
          <p:cNvSpPr txBox="1"/>
          <p:nvPr/>
        </p:nvSpPr>
        <p:spPr bwMode="auto">
          <a:xfrm>
            <a:off x="457200" y="1228725"/>
            <a:ext cx="7885416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counting_sort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in[],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out[],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[MAX +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 = {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[in[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]]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endParaRPr lang="en-SG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&lt;= MAX;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 j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  out[j] 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outpos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46088" algn="l"/>
                <a:tab pos="892175" algn="l"/>
                <a:tab pos="1349375" algn="l"/>
                <a:tab pos="1795463" algn="l"/>
              </a:tabLst>
            </a:pPr>
            <a:r>
              <a:rPr lang="en-SG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147F42-89FB-42C6-B806-7408A6E10C0D}"/>
              </a:ext>
            </a:extLst>
          </p:cNvPr>
          <p:cNvSpPr/>
          <p:nvPr/>
        </p:nvSpPr>
        <p:spPr>
          <a:xfrm>
            <a:off x="1371883" y="1520527"/>
            <a:ext cx="2751082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7AAE2-F38B-417D-947C-348A13427B96}"/>
              </a:ext>
            </a:extLst>
          </p:cNvPr>
          <p:cNvSpPr/>
          <p:nvPr/>
        </p:nvSpPr>
        <p:spPr>
          <a:xfrm>
            <a:off x="1008236" y="2261401"/>
            <a:ext cx="2133316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0160C-8CA5-4D75-8EEF-73BCE9665B64}"/>
              </a:ext>
            </a:extLst>
          </p:cNvPr>
          <p:cNvSpPr/>
          <p:nvPr/>
        </p:nvSpPr>
        <p:spPr>
          <a:xfrm>
            <a:off x="1234573" y="3719010"/>
            <a:ext cx="1463360" cy="236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836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333375" y="1427163"/>
            <a:ext cx="1273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/>
              <a:t>n</a:t>
            </a:r>
            <a:r>
              <a:rPr lang="en-US" sz="2400"/>
              <a:t> = 9</a:t>
            </a:r>
            <a:endParaRPr lang="en-SG" sz="2400"/>
          </a:p>
        </p:txBody>
      </p:sp>
      <p:grpSp>
        <p:nvGrpSpPr>
          <p:cNvPr id="10" name="Group 114"/>
          <p:cNvGrpSpPr>
            <a:grpSpLocks/>
          </p:cNvGrpSpPr>
          <p:nvPr/>
        </p:nvGrpSpPr>
        <p:grpSpPr bwMode="auto">
          <a:xfrm>
            <a:off x="2092325" y="2136775"/>
            <a:ext cx="5416550" cy="711200"/>
            <a:chOff x="2091711" y="2136928"/>
            <a:chExt cx="5416835" cy="710464"/>
          </a:xfrm>
        </p:grpSpPr>
        <p:sp>
          <p:nvSpPr>
            <p:cNvPr id="11" name="TextBox 38"/>
            <p:cNvSpPr txBox="1">
              <a:spLocks noChangeArrowheads="1"/>
            </p:cNvSpPr>
            <p:nvPr/>
          </p:nvSpPr>
          <p:spPr bwMode="auto">
            <a:xfrm>
              <a:off x="2470802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23</a:t>
              </a:r>
              <a:endParaRPr lang="en-SG" sz="200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3028965" y="2447282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17</a:t>
              </a:r>
              <a:endParaRPr lang="en-SG" sz="200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3587128" y="2447282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5</a:t>
              </a:r>
              <a:endParaRPr lang="en-SG" sz="200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4151977" y="2447282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90</a:t>
              </a:r>
              <a:endParaRPr lang="en-SG" sz="200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4714196" y="2447282"/>
              <a:ext cx="56746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5281661" y="2447282"/>
              <a:ext cx="56846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44</a:t>
              </a:r>
              <a:endParaRPr lang="en-SG" sz="200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850120" y="2447282"/>
              <a:ext cx="55450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38</a:t>
              </a:r>
              <a:endParaRPr lang="en-SG" sz="200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6404622" y="2447282"/>
              <a:ext cx="554501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/>
                <a:t>84</a:t>
              </a:r>
              <a:endParaRPr lang="en-SG" sz="200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959123" y="2447282"/>
              <a:ext cx="5494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21" name="TextBox 47"/>
            <p:cNvSpPr txBox="1">
              <a:spLocks noChangeArrowheads="1"/>
            </p:cNvSpPr>
            <p:nvPr/>
          </p:nvSpPr>
          <p:spPr bwMode="auto">
            <a:xfrm>
              <a:off x="2470802" y="2138415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[0]</a:t>
              </a:r>
              <a:endParaRPr lang="en-SG" sz="1400"/>
            </a:p>
          </p:txBody>
        </p:sp>
        <p:sp>
          <p:nvSpPr>
            <p:cNvPr id="22" name="TextBox 48"/>
            <p:cNvSpPr txBox="1">
              <a:spLocks noChangeArrowheads="1"/>
            </p:cNvSpPr>
            <p:nvPr/>
          </p:nvSpPr>
          <p:spPr bwMode="auto">
            <a:xfrm>
              <a:off x="3039707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[1]</a:t>
              </a:r>
              <a:endParaRPr lang="en-SG" sz="1400"/>
            </a:p>
          </p:txBody>
        </p:sp>
        <p:sp>
          <p:nvSpPr>
            <p:cNvPr id="23" name="TextBox 49"/>
            <p:cNvSpPr txBox="1">
              <a:spLocks noChangeArrowheads="1"/>
            </p:cNvSpPr>
            <p:nvPr/>
          </p:nvSpPr>
          <p:spPr bwMode="auto">
            <a:xfrm>
              <a:off x="3587128" y="2139902"/>
              <a:ext cx="568905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[2]</a:t>
              </a:r>
              <a:endParaRPr lang="en-SG" sz="1400"/>
            </a:p>
          </p:txBody>
        </p:sp>
        <p:sp>
          <p:nvSpPr>
            <p:cNvPr id="24" name="TextBox 50"/>
            <p:cNvSpPr txBox="1">
              <a:spLocks noChangeArrowheads="1"/>
            </p:cNvSpPr>
            <p:nvPr/>
          </p:nvSpPr>
          <p:spPr bwMode="auto">
            <a:xfrm>
              <a:off x="4156033" y="2136928"/>
              <a:ext cx="55816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[3]</a:t>
              </a:r>
              <a:endParaRPr lang="en-SG" sz="1400"/>
            </a:p>
          </p:txBody>
        </p:sp>
        <p:sp>
          <p:nvSpPr>
            <p:cNvPr id="25" name="TextBox 51"/>
            <p:cNvSpPr txBox="1">
              <a:spLocks noChangeArrowheads="1"/>
            </p:cNvSpPr>
            <p:nvPr/>
          </p:nvSpPr>
          <p:spPr bwMode="auto">
            <a:xfrm>
              <a:off x="4714196" y="2136928"/>
              <a:ext cx="567464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[4]</a:t>
              </a:r>
              <a:endParaRPr lang="en-SG" sz="1400"/>
            </a:p>
          </p:txBody>
        </p:sp>
        <p:sp>
          <p:nvSpPr>
            <p:cNvPr id="26" name="TextBox 52"/>
            <p:cNvSpPr txBox="1">
              <a:spLocks noChangeArrowheads="1"/>
            </p:cNvSpPr>
            <p:nvPr/>
          </p:nvSpPr>
          <p:spPr bwMode="auto">
            <a:xfrm>
              <a:off x="5281660" y="2139902"/>
              <a:ext cx="56846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[5]</a:t>
              </a:r>
              <a:endParaRPr lang="en-SG" sz="1400"/>
            </a:p>
          </p:txBody>
        </p:sp>
        <p:sp>
          <p:nvSpPr>
            <p:cNvPr id="27" name="TextBox 53"/>
            <p:cNvSpPr txBox="1">
              <a:spLocks noChangeArrowheads="1"/>
            </p:cNvSpPr>
            <p:nvPr/>
          </p:nvSpPr>
          <p:spPr bwMode="auto">
            <a:xfrm>
              <a:off x="5850121" y="2139902"/>
              <a:ext cx="554501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[6]</a:t>
              </a:r>
              <a:endParaRPr lang="en-SG" sz="1400"/>
            </a:p>
          </p:txBody>
        </p:sp>
        <p:sp>
          <p:nvSpPr>
            <p:cNvPr id="28" name="TextBox 54"/>
            <p:cNvSpPr txBox="1">
              <a:spLocks noChangeArrowheads="1"/>
            </p:cNvSpPr>
            <p:nvPr/>
          </p:nvSpPr>
          <p:spPr bwMode="auto">
            <a:xfrm>
              <a:off x="6394277" y="2138415"/>
              <a:ext cx="568508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[7]</a:t>
              </a:r>
              <a:endParaRPr lang="en-SG" sz="1400"/>
            </a:p>
          </p:txBody>
        </p:sp>
        <p:sp>
          <p:nvSpPr>
            <p:cNvPr id="29" name="TextBox 55"/>
            <p:cNvSpPr txBox="1">
              <a:spLocks noChangeArrowheads="1"/>
            </p:cNvSpPr>
            <p:nvPr/>
          </p:nvSpPr>
          <p:spPr bwMode="auto">
            <a:xfrm>
              <a:off x="6948340" y="2139902"/>
              <a:ext cx="549423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[8]</a:t>
              </a:r>
              <a:endParaRPr lang="en-SG" sz="1400"/>
            </a:p>
          </p:txBody>
        </p:sp>
        <p:sp>
          <p:nvSpPr>
            <p:cNvPr id="30" name="TextBox 56"/>
            <p:cNvSpPr txBox="1">
              <a:spLocks noChangeArrowheads="1"/>
            </p:cNvSpPr>
            <p:nvPr/>
          </p:nvSpPr>
          <p:spPr bwMode="auto">
            <a:xfrm>
              <a:off x="2091711" y="2136928"/>
              <a:ext cx="682100" cy="307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array</a:t>
              </a:r>
              <a:endParaRPr lang="en-SG" sz="1400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3375" y="2360613"/>
            <a:ext cx="12731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1</a:t>
            </a:r>
            <a:r>
              <a:rPr lang="en-US" sz="2000" baseline="30000"/>
              <a:t>st</a:t>
            </a:r>
            <a:r>
              <a:rPr lang="en-US" sz="2000"/>
              <a:t> pass:</a:t>
            </a:r>
            <a:endParaRPr lang="en-SG" sz="2000"/>
          </a:p>
        </p:txBody>
      </p:sp>
      <p:grpSp>
        <p:nvGrpSpPr>
          <p:cNvPr id="32" name="Group 164"/>
          <p:cNvGrpSpPr>
            <a:grpSpLocks/>
          </p:cNvGrpSpPr>
          <p:nvPr/>
        </p:nvGrpSpPr>
        <p:grpSpPr bwMode="auto">
          <a:xfrm>
            <a:off x="6989286" y="1552575"/>
            <a:ext cx="568325" cy="585788"/>
            <a:chOff x="2489358" y="1553340"/>
            <a:chExt cx="568905" cy="584382"/>
          </a:xfrm>
        </p:grpSpPr>
        <p:cxnSp>
          <p:nvCxnSpPr>
            <p:cNvPr id="33" name="Straight Arrow Connector 110"/>
            <p:cNvCxnSpPr>
              <a:cxnSpLocks noChangeShapeType="1"/>
            </p:cNvCxnSpPr>
            <p:nvPr/>
          </p:nvCxnSpPr>
          <p:spPr bwMode="auto">
            <a:xfrm rot="5400000">
              <a:off x="2623882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112"/>
            <p:cNvSpPr txBox="1">
              <a:spLocks noChangeArrowheads="1"/>
            </p:cNvSpPr>
            <p:nvPr/>
          </p:nvSpPr>
          <p:spPr bwMode="auto">
            <a:xfrm>
              <a:off x="2489358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35" name="Group 165"/>
          <p:cNvGrpSpPr>
            <a:grpSpLocks/>
          </p:cNvGrpSpPr>
          <p:nvPr/>
        </p:nvGrpSpPr>
        <p:grpSpPr bwMode="auto">
          <a:xfrm>
            <a:off x="4193529" y="1552575"/>
            <a:ext cx="572593" cy="587375"/>
            <a:chOff x="3680472" y="1553340"/>
            <a:chExt cx="571425" cy="586562"/>
          </a:xfrm>
        </p:grpSpPr>
        <p:cxnSp>
          <p:nvCxnSpPr>
            <p:cNvPr id="3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113"/>
            <p:cNvSpPr>
              <a:spLocks noChangeArrowheads="1"/>
            </p:cNvSpPr>
            <p:nvPr/>
          </p:nvSpPr>
          <p:spPr bwMode="auto">
            <a:xfrm>
              <a:off x="3680472" y="1553340"/>
              <a:ext cx="571425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38" name="Freeform 37"/>
          <p:cNvSpPr>
            <a:spLocks/>
          </p:cNvSpPr>
          <p:nvPr/>
        </p:nvSpPr>
        <p:spPr bwMode="auto">
          <a:xfrm>
            <a:off x="4671622" y="1887539"/>
            <a:ext cx="2395405" cy="199883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39" name="Group 188"/>
          <p:cNvGrpSpPr>
            <a:grpSpLocks/>
          </p:cNvGrpSpPr>
          <p:nvPr/>
        </p:nvGrpSpPr>
        <p:grpSpPr bwMode="auto">
          <a:xfrm>
            <a:off x="322263" y="3522663"/>
            <a:ext cx="7175500" cy="485775"/>
            <a:chOff x="322462" y="3523028"/>
            <a:chExt cx="7175301" cy="486018"/>
          </a:xfrm>
        </p:grpSpPr>
        <p:grpSp>
          <p:nvGrpSpPr>
            <p:cNvPr id="40" name="Group 187"/>
            <p:cNvGrpSpPr>
              <a:grpSpLocks/>
            </p:cNvGrpSpPr>
            <p:nvPr/>
          </p:nvGrpSpPr>
          <p:grpSpPr bwMode="auto">
            <a:xfrm>
              <a:off x="2460019" y="3608935"/>
              <a:ext cx="5037744" cy="400111"/>
              <a:chOff x="2460019" y="3608935"/>
              <a:chExt cx="5037744" cy="400111"/>
            </a:xfrm>
          </p:grpSpPr>
          <p:sp>
            <p:nvSpPr>
              <p:cNvPr id="42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5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43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17</a:t>
                </a:r>
                <a:endParaRPr lang="en-SG" sz="2000"/>
              </a:p>
            </p:txBody>
          </p:sp>
          <p:sp>
            <p:nvSpPr>
              <p:cNvPr id="44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45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46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12</a:t>
                </a:r>
                <a:endParaRPr lang="en-SG" sz="2000"/>
              </a:p>
            </p:txBody>
          </p:sp>
          <p:sp>
            <p:nvSpPr>
              <p:cNvPr id="47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48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49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50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41" name="TextBox 186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2</a:t>
              </a:r>
              <a:r>
                <a:rPr lang="en-US" sz="2000" baseline="30000"/>
                <a:t>nd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51" name="Group 199"/>
          <p:cNvGrpSpPr>
            <a:grpSpLocks/>
          </p:cNvGrpSpPr>
          <p:nvPr/>
        </p:nvGrpSpPr>
        <p:grpSpPr bwMode="auto">
          <a:xfrm>
            <a:off x="6625590" y="3024188"/>
            <a:ext cx="568325" cy="584200"/>
            <a:chOff x="6143072" y="1553340"/>
            <a:chExt cx="568905" cy="584382"/>
          </a:xfrm>
        </p:grpSpPr>
        <p:cxnSp>
          <p:nvCxnSpPr>
            <p:cNvPr id="52" name="Straight Arrow Connector 200"/>
            <p:cNvCxnSpPr>
              <a:cxnSpLocks noChangeShapeType="1"/>
            </p:cNvCxnSpPr>
            <p:nvPr/>
          </p:nvCxnSpPr>
          <p:spPr bwMode="auto">
            <a:xfrm rot="5400000">
              <a:off x="6277595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01"/>
            <p:cNvSpPr txBox="1">
              <a:spLocks noChangeArrowheads="1"/>
            </p:cNvSpPr>
            <p:nvPr/>
          </p:nvSpPr>
          <p:spPr bwMode="auto">
            <a:xfrm>
              <a:off x="6143072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54" name="Group 202"/>
          <p:cNvGrpSpPr>
            <a:grpSpLocks/>
          </p:cNvGrpSpPr>
          <p:nvPr/>
        </p:nvGrpSpPr>
        <p:grpSpPr bwMode="auto">
          <a:xfrm>
            <a:off x="6204907" y="3022600"/>
            <a:ext cx="572593" cy="585788"/>
            <a:chOff x="3512656" y="1553340"/>
            <a:chExt cx="573188" cy="586562"/>
          </a:xfrm>
        </p:grpSpPr>
        <p:cxnSp>
          <p:nvCxnSpPr>
            <p:cNvPr id="55" name="Straight Arrow Connector 203"/>
            <p:cNvCxnSpPr>
              <a:cxnSpLocks noChangeShapeType="1"/>
            </p:cNvCxnSpPr>
            <p:nvPr/>
          </p:nvCxnSpPr>
          <p:spPr bwMode="auto">
            <a:xfrm rot="5400000">
              <a:off x="3681532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04"/>
            <p:cNvSpPr>
              <a:spLocks noChangeArrowheads="1"/>
            </p:cNvSpPr>
            <p:nvPr/>
          </p:nvSpPr>
          <p:spPr bwMode="auto">
            <a:xfrm>
              <a:off x="3512656" y="1553340"/>
              <a:ext cx="573188" cy="33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57" name="Freeform 56"/>
          <p:cNvSpPr>
            <a:spLocks/>
          </p:cNvSpPr>
          <p:nvPr/>
        </p:nvSpPr>
        <p:spPr bwMode="auto">
          <a:xfrm>
            <a:off x="6563714" y="3384295"/>
            <a:ext cx="214703" cy="199608"/>
          </a:xfrm>
          <a:custGeom>
            <a:avLst/>
            <a:gdLst>
              <a:gd name="T0" fmla="*/ 0 w 646176"/>
              <a:gd name="T1" fmla="*/ 396212 h 331216"/>
              <a:gd name="T2" fmla="*/ 2147483647 w 646176"/>
              <a:gd name="T3" fmla="*/ 2430 h 331216"/>
              <a:gd name="T4" fmla="*/ 2147483647 w 646176"/>
              <a:gd name="T5" fmla="*/ 381628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58" name="Group 206"/>
          <p:cNvGrpSpPr>
            <a:grpSpLocks/>
          </p:cNvGrpSpPr>
          <p:nvPr/>
        </p:nvGrpSpPr>
        <p:grpSpPr bwMode="auto">
          <a:xfrm>
            <a:off x="322263" y="4632325"/>
            <a:ext cx="7175500" cy="485775"/>
            <a:chOff x="322462" y="3523028"/>
            <a:chExt cx="7175301" cy="486018"/>
          </a:xfrm>
        </p:grpSpPr>
        <p:grpSp>
          <p:nvGrpSpPr>
            <p:cNvPr id="59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61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62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63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64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65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66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67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38</a:t>
                </a:r>
                <a:endParaRPr lang="en-SG" sz="2000"/>
              </a:p>
            </p:txBody>
          </p:sp>
          <p:sp>
            <p:nvSpPr>
              <p:cNvPr id="68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84</a:t>
                </a:r>
                <a:endParaRPr lang="en-SG" sz="2000" dirty="0"/>
              </a:p>
            </p:txBody>
          </p:sp>
          <p:sp>
            <p:nvSpPr>
              <p:cNvPr id="69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60" name="TextBox 208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3</a:t>
              </a:r>
              <a:r>
                <a:rPr lang="en-US" sz="2000" baseline="30000"/>
                <a:t>rd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70" name="Group 218"/>
          <p:cNvGrpSpPr>
            <a:grpSpLocks/>
          </p:cNvGrpSpPr>
          <p:nvPr/>
        </p:nvGrpSpPr>
        <p:grpSpPr bwMode="auto">
          <a:xfrm>
            <a:off x="5889943" y="4133850"/>
            <a:ext cx="569912" cy="584200"/>
            <a:chOff x="4725681" y="1553340"/>
            <a:chExt cx="568905" cy="584382"/>
          </a:xfrm>
        </p:grpSpPr>
        <p:cxnSp>
          <p:nvCxnSpPr>
            <p:cNvPr id="71" name="Straight Arrow Connector 219"/>
            <p:cNvCxnSpPr>
              <a:cxnSpLocks noChangeShapeType="1"/>
            </p:cNvCxnSpPr>
            <p:nvPr/>
          </p:nvCxnSpPr>
          <p:spPr bwMode="auto">
            <a:xfrm rot="5400000">
              <a:off x="4860220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220"/>
            <p:cNvSpPr txBox="1">
              <a:spLocks noChangeArrowheads="1"/>
            </p:cNvSpPr>
            <p:nvPr/>
          </p:nvSpPr>
          <p:spPr bwMode="auto">
            <a:xfrm>
              <a:off x="4725681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73" name="Group 221"/>
          <p:cNvGrpSpPr>
            <a:grpSpLocks/>
          </p:cNvGrpSpPr>
          <p:nvPr/>
        </p:nvGrpSpPr>
        <p:grpSpPr bwMode="auto">
          <a:xfrm>
            <a:off x="4161794" y="4132263"/>
            <a:ext cx="572593" cy="585787"/>
            <a:chOff x="3680472" y="1553340"/>
            <a:chExt cx="573188" cy="586562"/>
          </a:xfrm>
        </p:grpSpPr>
        <p:cxnSp>
          <p:nvCxnSpPr>
            <p:cNvPr id="74" name="Straight Arrow Connector 222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Rectangle 223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9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6" name="Freeform 75"/>
          <p:cNvSpPr>
            <a:spLocks/>
          </p:cNvSpPr>
          <p:nvPr/>
        </p:nvSpPr>
        <p:spPr bwMode="auto">
          <a:xfrm>
            <a:off x="4567238" y="4333875"/>
            <a:ext cx="1398882" cy="334963"/>
          </a:xfrm>
          <a:custGeom>
            <a:avLst/>
            <a:gdLst>
              <a:gd name="T0" fmla="*/ 0 w 646176"/>
              <a:gd name="T1" fmla="*/ 396230 h 331216"/>
              <a:gd name="T2" fmla="*/ 283825211 w 646176"/>
              <a:gd name="T3" fmla="*/ 2430 h 331216"/>
              <a:gd name="T4" fmla="*/ 601708643 w 646176"/>
              <a:gd name="T5" fmla="*/ 381645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77" name="Group 225"/>
          <p:cNvGrpSpPr>
            <a:grpSpLocks/>
          </p:cNvGrpSpPr>
          <p:nvPr/>
        </p:nvGrpSpPr>
        <p:grpSpPr bwMode="auto">
          <a:xfrm>
            <a:off x="322263" y="5762625"/>
            <a:ext cx="7175500" cy="485775"/>
            <a:chOff x="322462" y="3523028"/>
            <a:chExt cx="7175301" cy="486018"/>
          </a:xfrm>
        </p:grpSpPr>
        <p:grpSp>
          <p:nvGrpSpPr>
            <p:cNvPr id="78" name="Group 187"/>
            <p:cNvGrpSpPr>
              <a:grpSpLocks/>
            </p:cNvGrpSpPr>
            <p:nvPr/>
          </p:nvGrpSpPr>
          <p:grpSpPr bwMode="auto">
            <a:xfrm>
              <a:off x="2460019" y="3608936"/>
              <a:ext cx="5037744" cy="400110"/>
              <a:chOff x="2460019" y="3608936"/>
              <a:chExt cx="5037744" cy="400110"/>
            </a:xfrm>
          </p:grpSpPr>
          <p:sp>
            <p:nvSpPr>
              <p:cNvPr id="80" name="TextBox 38"/>
              <p:cNvSpPr txBox="1">
                <a:spLocks noChangeArrowheads="1"/>
              </p:cNvSpPr>
              <p:nvPr/>
            </p:nvSpPr>
            <p:spPr bwMode="auto">
              <a:xfrm>
                <a:off x="2460019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23</a:t>
                </a:r>
                <a:endParaRPr lang="en-SG" sz="2000" dirty="0"/>
              </a:p>
            </p:txBody>
          </p:sp>
          <p:sp>
            <p:nvSpPr>
              <p:cNvPr id="81" name="TextBox 39"/>
              <p:cNvSpPr txBox="1">
                <a:spLocks noChangeArrowheads="1"/>
              </p:cNvSpPr>
              <p:nvPr/>
            </p:nvSpPr>
            <p:spPr bwMode="auto">
              <a:xfrm>
                <a:off x="3018182" y="3608936"/>
                <a:ext cx="55816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17</a:t>
                </a:r>
                <a:endParaRPr lang="en-SG" sz="2000" dirty="0"/>
              </a:p>
            </p:txBody>
          </p:sp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3576345" y="3608936"/>
                <a:ext cx="568723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5</a:t>
                </a:r>
                <a:endParaRPr lang="en-SG" sz="2000" dirty="0"/>
              </a:p>
            </p:txBody>
          </p:sp>
          <p:sp>
            <p:nvSpPr>
              <p:cNvPr id="83" name="TextBox 41"/>
              <p:cNvSpPr txBox="1">
                <a:spLocks noChangeArrowheads="1"/>
              </p:cNvSpPr>
              <p:nvPr/>
            </p:nvSpPr>
            <p:spPr bwMode="auto">
              <a:xfrm>
                <a:off x="4141194" y="3608936"/>
                <a:ext cx="562219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38</a:t>
                </a:r>
                <a:endParaRPr lang="en-SG" sz="2000" dirty="0"/>
              </a:p>
            </p:txBody>
          </p:sp>
          <p:sp>
            <p:nvSpPr>
              <p:cNvPr id="84" name="TextBox 42"/>
              <p:cNvSpPr txBox="1">
                <a:spLocks noChangeArrowheads="1"/>
              </p:cNvSpPr>
              <p:nvPr/>
            </p:nvSpPr>
            <p:spPr bwMode="auto">
              <a:xfrm>
                <a:off x="4703413" y="3608936"/>
                <a:ext cx="567464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12</a:t>
                </a:r>
                <a:endParaRPr lang="en-SG" sz="2000" dirty="0"/>
              </a:p>
            </p:txBody>
          </p:sp>
          <p:sp>
            <p:nvSpPr>
              <p:cNvPr id="85" name="TextBox 43"/>
              <p:cNvSpPr txBox="1">
                <a:spLocks noChangeArrowheads="1"/>
              </p:cNvSpPr>
              <p:nvPr/>
            </p:nvSpPr>
            <p:spPr bwMode="auto">
              <a:xfrm>
                <a:off x="5270878" y="3608936"/>
                <a:ext cx="568460" cy="4001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44</a:t>
                </a:r>
                <a:endParaRPr lang="en-SG" sz="2000"/>
              </a:p>
            </p:txBody>
          </p:sp>
          <p:sp>
            <p:nvSpPr>
              <p:cNvPr id="86" name="TextBox 44"/>
              <p:cNvSpPr txBox="1">
                <a:spLocks noChangeArrowheads="1"/>
              </p:cNvSpPr>
              <p:nvPr/>
            </p:nvSpPr>
            <p:spPr bwMode="auto">
              <a:xfrm>
                <a:off x="5839337" y="3608936"/>
                <a:ext cx="55450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77</a:t>
                </a:r>
                <a:endParaRPr lang="en-SG" sz="2000" dirty="0"/>
              </a:p>
            </p:txBody>
          </p:sp>
          <p:sp>
            <p:nvSpPr>
              <p:cNvPr id="87" name="TextBox 45"/>
              <p:cNvSpPr txBox="1">
                <a:spLocks noChangeArrowheads="1"/>
              </p:cNvSpPr>
              <p:nvPr/>
            </p:nvSpPr>
            <p:spPr bwMode="auto">
              <a:xfrm>
                <a:off x="6393839" y="3608936"/>
                <a:ext cx="554501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/>
                  <a:t>84</a:t>
                </a:r>
                <a:endParaRPr lang="en-SG" sz="2000"/>
              </a:p>
            </p:txBody>
          </p:sp>
          <p:sp>
            <p:nvSpPr>
              <p:cNvPr id="88" name="TextBox 46"/>
              <p:cNvSpPr txBox="1">
                <a:spLocks noChangeArrowheads="1"/>
              </p:cNvSpPr>
              <p:nvPr/>
            </p:nvSpPr>
            <p:spPr bwMode="auto">
              <a:xfrm>
                <a:off x="6948340" y="3608936"/>
                <a:ext cx="549423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dirty="0"/>
                  <a:t>90</a:t>
                </a:r>
                <a:endParaRPr lang="en-SG" sz="2000" dirty="0"/>
              </a:p>
            </p:txBody>
          </p:sp>
        </p:grpSp>
        <p:sp>
          <p:nvSpPr>
            <p:cNvPr id="79" name="TextBox 227"/>
            <p:cNvSpPr txBox="1">
              <a:spLocks noChangeArrowheads="1"/>
            </p:cNvSpPr>
            <p:nvPr/>
          </p:nvSpPr>
          <p:spPr bwMode="auto">
            <a:xfrm>
              <a:off x="322462" y="3523028"/>
              <a:ext cx="1273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4</a:t>
              </a:r>
              <a:r>
                <a:rPr lang="en-US" sz="2000" baseline="30000"/>
                <a:t>th</a:t>
              </a:r>
              <a:r>
                <a:rPr lang="en-US" sz="2000"/>
                <a:t> pass:</a:t>
              </a:r>
              <a:endParaRPr lang="en-SG" sz="2000"/>
            </a:p>
          </p:txBody>
        </p:sp>
      </p:grpSp>
      <p:grpSp>
        <p:nvGrpSpPr>
          <p:cNvPr id="89" name="Group 237"/>
          <p:cNvGrpSpPr>
            <a:grpSpLocks/>
          </p:cNvGrpSpPr>
          <p:nvPr/>
        </p:nvGrpSpPr>
        <p:grpSpPr bwMode="auto">
          <a:xfrm>
            <a:off x="5514975" y="5264150"/>
            <a:ext cx="568325" cy="584200"/>
            <a:chOff x="3786085" y="1553340"/>
            <a:chExt cx="568905" cy="584382"/>
          </a:xfrm>
        </p:grpSpPr>
        <p:cxnSp>
          <p:nvCxnSpPr>
            <p:cNvPr id="90" name="Straight Arrow Connector 238"/>
            <p:cNvCxnSpPr>
              <a:cxnSpLocks noChangeShapeType="1"/>
            </p:cNvCxnSpPr>
            <p:nvPr/>
          </p:nvCxnSpPr>
          <p:spPr bwMode="auto">
            <a:xfrm rot="5400000">
              <a:off x="3920608" y="202831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Box 239"/>
            <p:cNvSpPr txBox="1">
              <a:spLocks noChangeArrowheads="1"/>
            </p:cNvSpPr>
            <p:nvPr/>
          </p:nvSpPr>
          <p:spPr bwMode="auto">
            <a:xfrm>
              <a:off x="3786085" y="1553340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</p:grpSp>
      <p:grpSp>
        <p:nvGrpSpPr>
          <p:cNvPr id="92" name="Group 240"/>
          <p:cNvGrpSpPr>
            <a:grpSpLocks/>
          </p:cNvGrpSpPr>
          <p:nvPr/>
        </p:nvGrpSpPr>
        <p:grpSpPr bwMode="auto">
          <a:xfrm>
            <a:off x="5077147" y="5260975"/>
            <a:ext cx="572593" cy="587375"/>
            <a:chOff x="3680472" y="1553340"/>
            <a:chExt cx="573188" cy="586562"/>
          </a:xfrm>
        </p:grpSpPr>
        <p:cxnSp>
          <p:nvCxnSpPr>
            <p:cNvPr id="93" name="Straight Arrow Connector 241"/>
            <p:cNvCxnSpPr>
              <a:cxnSpLocks noChangeShapeType="1"/>
            </p:cNvCxnSpPr>
            <p:nvPr/>
          </p:nvCxnSpPr>
          <p:spPr bwMode="auto">
            <a:xfrm rot="5400000">
              <a:off x="3849345" y="2030493"/>
              <a:ext cx="21723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Rectangle 242"/>
            <p:cNvSpPr>
              <a:spLocks noChangeArrowheads="1"/>
            </p:cNvSpPr>
            <p:nvPr/>
          </p:nvSpPr>
          <p:spPr bwMode="auto">
            <a:xfrm>
              <a:off x="3680472" y="1553340"/>
              <a:ext cx="573188" cy="33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95" name="Freeform 94"/>
          <p:cNvSpPr>
            <a:spLocks/>
          </p:cNvSpPr>
          <p:nvPr/>
        </p:nvSpPr>
        <p:spPr bwMode="auto">
          <a:xfrm>
            <a:off x="5454016" y="5630863"/>
            <a:ext cx="220836" cy="217487"/>
          </a:xfrm>
          <a:custGeom>
            <a:avLst/>
            <a:gdLst>
              <a:gd name="T0" fmla="*/ 0 w 646176"/>
              <a:gd name="T1" fmla="*/ 395 h 331216"/>
              <a:gd name="T2" fmla="*/ 1421 w 646176"/>
              <a:gd name="T3" fmla="*/ 3 h 331216"/>
              <a:gd name="T4" fmla="*/ 3011 w 646176"/>
              <a:gd name="T5" fmla="*/ 381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211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  <p:bldP spid="57" grpId="0" animBg="1"/>
      <p:bldP spid="76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Selection Sort: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Unit24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85" name="TextBox 184"/>
          <p:cNvSpPr txBox="1"/>
          <p:nvPr/>
        </p:nvSpPr>
        <p:spPr bwMode="auto">
          <a:xfrm>
            <a:off x="460375" y="1210054"/>
            <a:ext cx="8466138" cy="5262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1338" algn="l"/>
                <a:tab pos="1073150" algn="l"/>
                <a:tab pos="1614488" algn="l"/>
                <a:tab pos="19748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last, </a:t>
            </a:r>
            <a:r>
              <a:rPr lang="en-SG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&lt;= last;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if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max_so_far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endParaRPr lang="en-SG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selection_sort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length,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list[]){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length;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SG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max(length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list);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swap(&amp;list[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max_pos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&amp;list[length - </a:t>
            </a:r>
            <a:r>
              <a:rPr lang="en-SG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tabLst>
                <a:tab pos="465138" algn="l"/>
                <a:tab pos="862013" algn="l"/>
                <a:tab pos="1379538" algn="l"/>
                <a:tab pos="1776413" algn="l"/>
              </a:tabLst>
            </a:pPr>
            <a:r>
              <a:rPr lang="en-SG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744077" y="2001406"/>
            <a:ext cx="4660130" cy="1176546"/>
          </a:xfrm>
          <a:prstGeom prst="rect">
            <a:avLst/>
          </a:prstGeom>
          <a:noFill/>
          <a:ln w="19050" cap="sq" algn="ctr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44077" y="4686644"/>
            <a:ext cx="5502611" cy="1437182"/>
          </a:xfrm>
          <a:prstGeom prst="rect">
            <a:avLst/>
          </a:prstGeom>
          <a:noFill/>
          <a:ln w="19050" cap="sq" algn="ctr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63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</TotalTime>
  <Words>1514</Words>
  <Application>Microsoft Office PowerPoint</Application>
  <PresentationFormat>On-screen Show (4:3)</PresentationFormat>
  <Paragraphs>416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Times New Roman</vt:lpstr>
      <vt:lpstr>Wingdings</vt:lpstr>
      <vt:lpstr>Clarity</vt:lpstr>
      <vt:lpstr>PowerPoint Presentation</vt:lpstr>
      <vt:lpstr>Linear Search</vt:lpstr>
      <vt:lpstr>Linear Search</vt:lpstr>
      <vt:lpstr>Binary Search</vt:lpstr>
      <vt:lpstr>Binary Search</vt:lpstr>
      <vt:lpstr>Counting Sort</vt:lpstr>
      <vt:lpstr>Counting Sort: Implementation</vt:lpstr>
      <vt:lpstr>Selection Sort</vt:lpstr>
      <vt:lpstr>Selection Sort: Implementation</vt:lpstr>
      <vt:lpstr>Bubble Sort: One Pass</vt:lpstr>
      <vt:lpstr>Bubble Sort: Implementation</vt:lpstr>
      <vt:lpstr>Bubble Sort: Implementation</vt:lpstr>
      <vt:lpstr>Insertion Sort: Implementation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2021-03-22T05:12:04Z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