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92" r:id="rId10"/>
    <p:sldId id="599" r:id="rId11"/>
    <p:sldId id="594" r:id="rId12"/>
    <p:sldId id="593" r:id="rId13"/>
    <p:sldId id="595" r:id="rId14"/>
    <p:sldId id="597" r:id="rId15"/>
    <p:sldId id="543" r:id="rId16"/>
    <p:sldId id="598" r:id="rId17"/>
    <p:sldId id="596" r:id="rId18"/>
    <p:sldId id="581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0D694-38DA-4421-B5D3-DEDBFC2EC57C}" v="386" dt="2021-02-04T05:04:49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>
        <p:scale>
          <a:sx n="75" d="100"/>
          <a:sy n="75" d="100"/>
        </p:scale>
        <p:origin x="1872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4T05:05:47.079" v="3393" actId="478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7:55:46.087" v="385" actId="20577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3T08:00:25.882" v="535" actId="1035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3T08:00:25.882" v="535" actId="1035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modSp add mod">
        <pc:chgData name="Zhao Jin" userId="cd05a825-544c-438a-9ba1-08e63db50b47" providerId="ADAL" clId="{37A0D694-38DA-4421-B5D3-DEDBFC2EC57C}" dt="2021-02-03T09:23:10.247" v="3254" actId="113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3T09:38:34.228" v="3358" actId="13926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3T08:54:49.067" v="1325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3T09:26:17.421" v="3353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8:50:13.070" v="1215" actId="14100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modSp add mod">
        <pc:chgData name="Zhao Jin" userId="cd05a825-544c-438a-9ba1-08e63db50b47" providerId="ADAL" clId="{37A0D694-38DA-4421-B5D3-DEDBFC2EC57C}" dt="2021-02-03T09:39:25.953" v="3369" actId="1392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3T09:20:27.433" v="3128" actId="14100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4T05:03:37.840" v="3371" actId="47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Unit10 -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Week3</a:t>
            </a:r>
            <a:r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(AY2016/7 Semester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Week3</a:t>
            </a:r>
            <a:r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(AY2016/7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Recall: Control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</a:t>
            </a:r>
            <a:r>
              <a:rPr lang="en-US" dirty="0"/>
              <a:t>10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pic>
        <p:nvPicPr>
          <p:cNvPr id="89" name="Picture 88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6567" y="1873458"/>
            <a:ext cx="889833" cy="667375"/>
          </a:xfrm>
          <a:prstGeom prst="rect">
            <a:avLst/>
          </a:prstGeom>
        </p:spPr>
      </p:pic>
      <p:pic>
        <p:nvPicPr>
          <p:cNvPr id="90" name="Picture 89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663" y="3240061"/>
            <a:ext cx="889833" cy="66737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026045" y="3462728"/>
            <a:ext cx="24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if-else, switch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87420"/>
              </p:ext>
            </p:extLst>
          </p:nvPr>
        </p:nvGraphicFramePr>
        <p:xfrm>
          <a:off x="601701" y="4434090"/>
          <a:ext cx="5541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&gt;=2?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</a:t>
            </a:r>
            <a:r>
              <a:rPr lang="en-US" dirty="0"/>
              <a:t>10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effectLst/>
                <a:latin typeface="Roboto Mono"/>
              </a:rPr>
              <a:t>     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3A73BA-8D89-4B27-BFC3-9776D2EA4341}"/>
              </a:ext>
            </a:extLst>
          </p:cNvPr>
          <p:cNvSpPr txBox="1"/>
          <p:nvPr/>
        </p:nvSpPr>
        <p:spPr>
          <a:xfrm>
            <a:off x="6209881" y="2914721"/>
            <a:ext cx="252103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Technically update is also part of loop body.</a:t>
            </a: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13945</TotalTime>
  <Words>1080</Words>
  <Application>Microsoft Office PowerPoint</Application>
  <PresentationFormat>On-screen Show (4:3)</PresentationFormat>
  <Paragraphs>235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Mono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11: Loops</vt:lpstr>
      <vt:lpstr>Recall: Control Structures</vt:lpstr>
      <vt:lpstr>Repetition through Recursion</vt:lpstr>
      <vt:lpstr>Repetition through Loops</vt:lpstr>
      <vt:lpstr>The for Loop </vt:lpstr>
      <vt:lpstr>The for Loop </vt:lpstr>
      <vt:lpstr>The for Loop</vt:lpstr>
      <vt:lpstr>The while Loop</vt:lpstr>
      <vt:lpstr>The while Loop </vt:lpstr>
      <vt:lpstr>The while Loop 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Infinite Loops!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2021-02-04T05:05:48Z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