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9"/>
  </p:notesMasterIdLst>
  <p:handoutMasterIdLst>
    <p:handoutMasterId r:id="rId10"/>
  </p:handoutMasterIdLst>
  <p:sldIdLst>
    <p:sldId id="256" r:id="rId2"/>
    <p:sldId id="468" r:id="rId3"/>
    <p:sldId id="556" r:id="rId4"/>
    <p:sldId id="558" r:id="rId5"/>
    <p:sldId id="559" r:id="rId6"/>
    <p:sldId id="560" r:id="rId7"/>
    <p:sldId id="526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10B1-8D56-467F-A51C-2505A7623F4B}" v="415" dt="2021-02-03T10:01:14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95" d="100"/>
          <a:sy n="95" d="100"/>
        </p:scale>
        <p:origin x="13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CDF10B1-8D56-467F-A51C-2505A7623F4B}"/>
    <pc:docChg chg="undo custSel addSld delSld modSld modMainMaster">
      <pc:chgData name="Zhao Jin" userId="cd05a825-544c-438a-9ba1-08e63db50b47" providerId="ADAL" clId="{BCDF10B1-8D56-467F-A51C-2505A7623F4B}" dt="2021-02-03T10:01:18.939" v="1127" actId="1035"/>
      <pc:docMkLst>
        <pc:docMk/>
      </pc:docMkLst>
      <pc:sldChg chg="modSp mod">
        <pc:chgData name="Zhao Jin" userId="cd05a825-544c-438a-9ba1-08e63db50b47" providerId="ADAL" clId="{BCDF10B1-8D56-467F-A51C-2505A7623F4B}" dt="2021-02-03T09:27:45.502" v="19" actId="20577"/>
        <pc:sldMkLst>
          <pc:docMk/>
          <pc:sldMk cId="0" sldId="256"/>
        </pc:sldMkLst>
        <pc:spChg chg="mod">
          <ac:chgData name="Zhao Jin" userId="cd05a825-544c-438a-9ba1-08e63db50b47" providerId="ADAL" clId="{BCDF10B1-8D56-467F-A51C-2505A7623F4B}" dt="2021-02-03T09:27:40.25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45.502" v="19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2438607696" sldId="46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7:56.373" v="4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28:23.757" v="8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BCDF10B1-8D56-467F-A51C-2505A7623F4B}" dt="2021-02-03T09:49:05.774" v="1047"/>
        <pc:sldMkLst>
          <pc:docMk/>
          <pc:sldMk cId="1067695719" sldId="526"/>
        </pc:sldMkLst>
        <pc:spChg chg="mod">
          <ac:chgData name="Zhao Jin" userId="cd05a825-544c-438a-9ba1-08e63db50b47" providerId="ADAL" clId="{BCDF10B1-8D56-467F-A51C-2505A7623F4B}" dt="2021-02-03T09:48:46.983" v="1046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CDF10B1-8D56-467F-A51C-2505A7623F4B}" dt="2021-02-03T09:28:55.614" v="81" actId="47"/>
        <pc:sldMkLst>
          <pc:docMk/>
          <pc:sldMk cId="3226898961" sldId="552"/>
        </pc:sldMkLst>
      </pc:sldChg>
      <pc:sldChg chg="del">
        <pc:chgData name="Zhao Jin" userId="cd05a825-544c-438a-9ba1-08e63db50b47" providerId="ADAL" clId="{BCDF10B1-8D56-467F-A51C-2505A7623F4B}" dt="2021-02-03T09:28:56.099" v="82" actId="47"/>
        <pc:sldMkLst>
          <pc:docMk/>
          <pc:sldMk cId="3959984611" sldId="553"/>
        </pc:sldMkLst>
      </pc:sldChg>
      <pc:sldChg chg="del">
        <pc:chgData name="Zhao Jin" userId="cd05a825-544c-438a-9ba1-08e63db50b47" providerId="ADAL" clId="{BCDF10B1-8D56-467F-A51C-2505A7623F4B}" dt="2021-02-03T09:28:56.720" v="83" actId="47"/>
        <pc:sldMkLst>
          <pc:docMk/>
          <pc:sldMk cId="4088633470" sldId="554"/>
        </pc:sldMkLst>
      </pc:sldChg>
      <pc:sldChg chg="del">
        <pc:chgData name="Zhao Jin" userId="cd05a825-544c-438a-9ba1-08e63db50b47" providerId="ADAL" clId="{BCDF10B1-8D56-467F-A51C-2505A7623F4B}" dt="2021-02-03T09:46:53.795" v="920" actId="47"/>
        <pc:sldMkLst>
          <pc:docMk/>
          <pc:sldMk cId="4050494307" sldId="555"/>
        </pc:sldMkLst>
      </pc:sldChg>
      <pc:sldChg chg="addSp delSp modSp mod modAnim">
        <pc:chgData name="Zhao Jin" userId="cd05a825-544c-438a-9ba1-08e63db50b47" providerId="ADAL" clId="{BCDF10B1-8D56-467F-A51C-2505A7623F4B}" dt="2021-02-03T09:59:58.221" v="1059" actId="20577"/>
        <pc:sldMkLst>
          <pc:docMk/>
          <pc:sldMk cId="184150163" sldId="556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84150163" sldId="556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09:33:04.406" v="318" actId="14100"/>
          <ac:spMkLst>
            <pc:docMk/>
            <pc:sldMk cId="184150163" sldId="556"/>
            <ac:spMk id="8" creationId="{41BBAF68-C71F-413F-A7EC-261F0FB8050A}"/>
          </ac:spMkLst>
        </pc:spChg>
        <pc:spChg chg="add mod">
          <ac:chgData name="Zhao Jin" userId="cd05a825-544c-438a-9ba1-08e63db50b47" providerId="ADAL" clId="{BCDF10B1-8D56-467F-A51C-2505A7623F4B}" dt="2021-02-03T09:37:17.245" v="654" actId="20577"/>
          <ac:spMkLst>
            <pc:docMk/>
            <pc:sldMk cId="184150163" sldId="556"/>
            <ac:spMk id="9" creationId="{BAEA54C3-AC7A-4C3F-A769-C439E5CB21DB}"/>
          </ac:spMkLst>
        </pc:spChg>
        <pc:spChg chg="add mod">
          <ac:chgData name="Zhao Jin" userId="cd05a825-544c-438a-9ba1-08e63db50b47" providerId="ADAL" clId="{BCDF10B1-8D56-467F-A51C-2505A7623F4B}" dt="2021-02-03T09:59:58.221" v="1059" actId="20577"/>
          <ac:spMkLst>
            <pc:docMk/>
            <pc:sldMk cId="184150163" sldId="556"/>
            <ac:spMk id="10" creationId="{7FEEE74E-707B-4835-8CDC-C52DB2C8E18C}"/>
          </ac:spMkLst>
        </pc:spChg>
        <pc:spChg chg="mod">
          <ac:chgData name="Zhao Jin" userId="cd05a825-544c-438a-9ba1-08e63db50b47" providerId="ADAL" clId="{BCDF10B1-8D56-467F-A51C-2505A7623F4B}" dt="2021-02-03T09:36:08.134" v="559" actId="207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3T09:30:12.046" v="192" actId="20577"/>
          <ac:spMkLst>
            <pc:docMk/>
            <pc:sldMk cId="184150163" sldId="556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29:10.264" v="103" actId="20577"/>
          <ac:spMkLst>
            <pc:docMk/>
            <pc:sldMk cId="184150163" sldId="556"/>
            <ac:spMk id="14338" creationId="{00000000-0000-0000-0000-000000000000}"/>
          </ac:spMkLst>
        </pc:spChg>
        <pc:picChg chg="del">
          <ac:chgData name="Zhao Jin" userId="cd05a825-544c-438a-9ba1-08e63db50b47" providerId="ADAL" clId="{BCDF10B1-8D56-467F-A51C-2505A7623F4B}" dt="2021-02-03T09:28:59.225" v="84" actId="478"/>
          <ac:picMkLst>
            <pc:docMk/>
            <pc:sldMk cId="184150163" sldId="556"/>
            <ac:picMk id="2" creationId="{6D73691B-4B97-4B86-8C7B-28391EA29716}"/>
          </ac:picMkLst>
        </pc:picChg>
      </pc:sldChg>
      <pc:sldChg chg="del">
        <pc:chgData name="Zhao Jin" userId="cd05a825-544c-438a-9ba1-08e63db50b47" providerId="ADAL" clId="{BCDF10B1-8D56-467F-A51C-2505A7623F4B}" dt="2021-02-03T09:46:55.252" v="921" actId="47"/>
        <pc:sldMkLst>
          <pc:docMk/>
          <pc:sldMk cId="3003604107" sldId="557"/>
        </pc:sldMkLst>
      </pc:sldChg>
      <pc:sldChg chg="addSp delSp modSp add mod">
        <pc:chgData name="Zhao Jin" userId="cd05a825-544c-438a-9ba1-08e63db50b47" providerId="ADAL" clId="{BCDF10B1-8D56-467F-A51C-2505A7623F4B}" dt="2021-02-03T10:00:44.998" v="1086" actId="404"/>
        <pc:sldMkLst>
          <pc:docMk/>
          <pc:sldMk cId="2536104531" sldId="558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2536104531" sldId="558"/>
            <ac:spMk id="7" creationId="{00000000-0000-0000-0000-000000000000}"/>
          </ac:spMkLst>
        </pc:spChg>
        <pc:spChg chg="add del">
          <ac:chgData name="Zhao Jin" userId="cd05a825-544c-438a-9ba1-08e63db50b47" providerId="ADAL" clId="{BCDF10B1-8D56-467F-A51C-2505A7623F4B}" dt="2021-02-03T09:39:58.794" v="670" actId="22"/>
          <ac:spMkLst>
            <pc:docMk/>
            <pc:sldMk cId="2536104531" sldId="558"/>
            <ac:spMk id="8" creationId="{28332E06-512C-4BAA-B361-F3D6497D4D2C}"/>
          </ac:spMkLst>
        </pc:spChg>
        <pc:spChg chg="add mod">
          <ac:chgData name="Zhao Jin" userId="cd05a825-544c-438a-9ba1-08e63db50b47" providerId="ADAL" clId="{BCDF10B1-8D56-467F-A51C-2505A7623F4B}" dt="2021-02-03T10:00:44.998" v="1086" actId="404"/>
          <ac:spMkLst>
            <pc:docMk/>
            <pc:sldMk cId="2536104531" sldId="558"/>
            <ac:spMk id="8" creationId="{7FA208D4-863C-4A81-A983-79B21CC2F3EA}"/>
          </ac:spMkLst>
        </pc:spChg>
        <pc:spChg chg="mod">
          <ac:chgData name="Zhao Jin" userId="cd05a825-544c-438a-9ba1-08e63db50b47" providerId="ADAL" clId="{BCDF10B1-8D56-467F-A51C-2505A7623F4B}" dt="2021-02-03T10:00:40.514" v="1085" actId="404"/>
          <ac:spMkLst>
            <pc:docMk/>
            <pc:sldMk cId="2536104531" sldId="558"/>
            <ac:spMk id="16" creationId="{D2096CE0-F283-4186-90FF-7C54FF151885}"/>
          </ac:spMkLst>
        </pc:spChg>
      </pc:sldChg>
      <pc:sldChg chg="addSp delSp modSp add mod">
        <pc:chgData name="Zhao Jin" userId="cd05a825-544c-438a-9ba1-08e63db50b47" providerId="ADAL" clId="{BCDF10B1-8D56-467F-A51C-2505A7623F4B}" dt="2021-02-03T10:01:05.944" v="1098" actId="1037"/>
        <pc:sldMkLst>
          <pc:docMk/>
          <pc:sldMk cId="1663851036" sldId="559"/>
        </pc:sldMkLst>
        <pc:spChg chg="add del mod">
          <ac:chgData name="Zhao Jin" userId="cd05a825-544c-438a-9ba1-08e63db50b47" providerId="ADAL" clId="{BCDF10B1-8D56-467F-A51C-2505A7623F4B}" dt="2021-02-03T09:40:26.746" v="691" actId="478"/>
          <ac:spMkLst>
            <pc:docMk/>
            <pc:sldMk cId="1663851036" sldId="559"/>
            <ac:spMk id="3" creationId="{0851501E-906B-4DA4-9918-0E6F48B2384C}"/>
          </ac:spMkLst>
        </pc:spChg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663851036" sldId="559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05.944" v="1098" actId="1037"/>
          <ac:spMkLst>
            <pc:docMk/>
            <pc:sldMk cId="1663851036" sldId="559"/>
            <ac:spMk id="8" creationId="{BB17AC34-4EF7-453E-A360-3B14646E2A04}"/>
          </ac:spMkLst>
        </pc:spChg>
        <pc:spChg chg="mod">
          <ac:chgData name="Zhao Jin" userId="cd05a825-544c-438a-9ba1-08e63db50b47" providerId="ADAL" clId="{BCDF10B1-8D56-467F-A51C-2505A7623F4B}" dt="2021-02-03T09:47:06.750" v="936" actId="1038"/>
          <ac:spMkLst>
            <pc:docMk/>
            <pc:sldMk cId="1663851036" sldId="559"/>
            <ac:spMk id="16" creationId="{D2096CE0-F283-4186-90FF-7C54FF151885}"/>
          </ac:spMkLst>
        </pc:spChg>
        <pc:spChg chg="add del mod">
          <ac:chgData name="Zhao Jin" userId="cd05a825-544c-438a-9ba1-08e63db50b47" providerId="ADAL" clId="{BCDF10B1-8D56-467F-A51C-2505A7623F4B}" dt="2021-02-03T09:45:03.497" v="885" actId="20577"/>
          <ac:spMkLst>
            <pc:docMk/>
            <pc:sldMk cId="1663851036" sldId="559"/>
            <ac:spMk id="30" creationId="{C70A47A0-816F-405E-B986-DCD3BF78F602}"/>
          </ac:spMkLst>
        </pc:spChg>
        <pc:spChg chg="mod">
          <ac:chgData name="Zhao Jin" userId="cd05a825-544c-438a-9ba1-08e63db50b47" providerId="ADAL" clId="{BCDF10B1-8D56-467F-A51C-2505A7623F4B}" dt="2021-02-03T09:40:18.567" v="685" actId="20577"/>
          <ac:spMkLst>
            <pc:docMk/>
            <pc:sldMk cId="1663851036" sldId="559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CDF10B1-8D56-467F-A51C-2505A7623F4B}" dt="2021-02-03T09:35:20.169" v="550"/>
        <pc:sldMkLst>
          <pc:docMk/>
          <pc:sldMk cId="3175663501" sldId="559"/>
        </pc:sldMkLst>
      </pc:sldChg>
      <pc:sldChg chg="addSp modSp add mod">
        <pc:chgData name="Zhao Jin" userId="cd05a825-544c-438a-9ba1-08e63db50b47" providerId="ADAL" clId="{BCDF10B1-8D56-467F-A51C-2505A7623F4B}" dt="2021-02-03T10:01:18.939" v="1127" actId="1035"/>
        <pc:sldMkLst>
          <pc:docMk/>
          <pc:sldMk cId="1971208294" sldId="560"/>
        </pc:sld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k cId="1971208294" sldId="560"/>
            <ac:spMk id="7" creationId="{00000000-0000-0000-0000-000000000000}"/>
          </ac:spMkLst>
        </pc:spChg>
        <pc:spChg chg="add mod">
          <ac:chgData name="Zhao Jin" userId="cd05a825-544c-438a-9ba1-08e63db50b47" providerId="ADAL" clId="{BCDF10B1-8D56-467F-A51C-2505A7623F4B}" dt="2021-02-03T10:01:18.939" v="1127" actId="1035"/>
          <ac:spMkLst>
            <pc:docMk/>
            <pc:sldMk cId="1971208294" sldId="560"/>
            <ac:spMk id="8" creationId="{75CBB6EA-3351-4BB9-A2FA-636D99F886D7}"/>
          </ac:spMkLst>
        </pc:spChg>
        <pc:spChg chg="mod">
          <ac:chgData name="Zhao Jin" userId="cd05a825-544c-438a-9ba1-08e63db50b47" providerId="ADAL" clId="{BCDF10B1-8D56-467F-A51C-2505A7623F4B}" dt="2021-02-03T09:46:46.811" v="919" actId="13926"/>
          <ac:spMkLst>
            <pc:docMk/>
            <pc:sldMk cId="1971208294" sldId="560"/>
            <ac:spMk id="16" creationId="{D2096CE0-F283-4186-90FF-7C54FF151885}"/>
          </ac:spMkLst>
        </pc:spChg>
        <pc:spChg chg="mod">
          <ac:chgData name="Zhao Jin" userId="cd05a825-544c-438a-9ba1-08e63db50b47" providerId="ADAL" clId="{BCDF10B1-8D56-467F-A51C-2505A7623F4B}" dt="2021-02-03T09:43:32.406" v="863" actId="20577"/>
          <ac:spMkLst>
            <pc:docMk/>
            <pc:sldMk cId="1971208294" sldId="560"/>
            <ac:spMk id="30" creationId="{C70A47A0-816F-405E-B986-DCD3BF78F602}"/>
          </ac:spMkLst>
        </pc:spChg>
      </pc:sldChg>
      <pc:sldMasterChg chg="modSp modSldLayout">
        <pc:chgData name="Zhao Jin" userId="cd05a825-544c-438a-9ba1-08e63db50b47" providerId="ADAL" clId="{BCDF10B1-8D56-467F-A51C-2505A7623F4B}" dt="2021-02-03T09:49:05.774" v="1047"/>
        <pc:sldMasterMkLst>
          <pc:docMk/>
          <pc:sldMasterMk cId="0" sldId="2147485087"/>
        </pc:sldMasterMkLst>
        <pc:spChg chg="mod">
          <ac:chgData name="Zhao Jin" userId="cd05a825-544c-438a-9ba1-08e63db50b47" providerId="ADAL" clId="{BCDF10B1-8D56-467F-A51C-2505A7623F4B}" dt="2021-02-03T09:49:05.774" v="10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CDF10B1-8D56-467F-A51C-2505A7623F4B}" dt="2021-02-03T09:49:05.774" v="10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CDF10B1-8D56-467F-A51C-2505A7623F4B}" dt="2021-02-03T09:49:05.774" v="10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6C895CEF-6BD3-4735-8300-A79BACD2AEC1}"/>
    <pc:docChg chg="undo custSel modSld">
      <pc:chgData name="Zhao Jin" userId="cd05a825-544c-438a-9ba1-08e63db50b47" providerId="ADAL" clId="{6C895CEF-6BD3-4735-8300-A79BACD2AEC1}" dt="2021-02-01T05:30:09.978" v="66" actId="20577"/>
      <pc:docMkLst>
        <pc:docMk/>
      </pc:docMkLst>
      <pc:sldChg chg="modSp mod">
        <pc:chgData name="Zhao Jin" userId="cd05a825-544c-438a-9ba1-08e63db50b47" providerId="ADAL" clId="{6C895CEF-6BD3-4735-8300-A79BACD2AEC1}" dt="2021-02-01T05:29:37.697" v="62" actId="20577"/>
        <pc:sldMkLst>
          <pc:docMk/>
          <pc:sldMk cId="3226898961" sldId="552"/>
        </pc:sldMkLst>
        <pc:spChg chg="mod">
          <ac:chgData name="Zhao Jin" userId="cd05a825-544c-438a-9ba1-08e63db50b47" providerId="ADAL" clId="{6C895CEF-6BD3-4735-8300-A79BACD2AEC1}" dt="2021-02-01T05:29:37.697" v="6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6C895CEF-6BD3-4735-8300-A79BACD2AEC1}" dt="2021-02-01T05:29:07.497" v="14" actId="1035"/>
          <ac:spMkLst>
            <pc:docMk/>
            <pc:sldMk cId="3226898961" sldId="55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6C895CEF-6BD3-4735-8300-A79BACD2AEC1}" dt="2021-02-01T05:30:03.548" v="64" actId="20577"/>
        <pc:sldMkLst>
          <pc:docMk/>
          <pc:sldMk cId="3959984611" sldId="553"/>
        </pc:sldMkLst>
        <pc:spChg chg="mod">
          <ac:chgData name="Zhao Jin" userId="cd05a825-544c-438a-9ba1-08e63db50b47" providerId="ADAL" clId="{6C895CEF-6BD3-4735-8300-A79BACD2AEC1}" dt="2021-02-01T05:30:03.548" v="64" actId="20577"/>
          <ac:spMkLst>
            <pc:docMk/>
            <pc:sldMk cId="3959984611" sldId="553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6C895CEF-6BD3-4735-8300-A79BACD2AEC1}" dt="2021-02-01T05:30:09.978" v="66" actId="20577"/>
        <pc:sldMkLst>
          <pc:docMk/>
          <pc:sldMk cId="4088633470" sldId="554"/>
        </pc:sldMkLst>
        <pc:spChg chg="mod">
          <ac:chgData name="Zhao Jin" userId="cd05a825-544c-438a-9ba1-08e63db50b47" providerId="ADAL" clId="{6C895CEF-6BD3-4735-8300-A79BACD2AEC1}" dt="2021-02-01T05:30:09.978" v="66" actId="20577"/>
          <ac:spMkLst>
            <pc:docMk/>
            <pc:sldMk cId="4088633470" sldId="554"/>
            <ac:spMk id="30" creationId="{C70A47A0-816F-405E-B986-DCD3BF78F602}"/>
          </ac:spMkLst>
        </pc:spChg>
      </pc:sldChg>
    </pc:docChg>
  </pc:docChgLst>
  <pc:docChgLst>
    <pc:chgData name="Zhao Jin" userId="cd05a825-544c-438a-9ba1-08e63db50b47" providerId="ADAL" clId="{FE12A2CA-5881-C848-8765-9A159F9DF6E8}"/>
    <pc:docChg chg="modSld modMainMaster">
      <pc:chgData name="Zhao Jin" userId="cd05a825-544c-438a-9ba1-08e63db50b47" providerId="ADAL" clId="{FE12A2CA-5881-C848-8765-9A159F9DF6E8}" dt="2021-01-27T05:01:03.613" v="24" actId="20577"/>
      <pc:docMkLst>
        <pc:docMk/>
      </pc:docMkLst>
      <pc:sldChg chg="modSp">
        <pc:chgData name="Zhao Jin" userId="cd05a825-544c-438a-9ba1-08e63db50b47" providerId="ADAL" clId="{FE12A2CA-5881-C848-8765-9A159F9DF6E8}" dt="2021-01-27T04:59:30.202" v="11" actId="20577"/>
        <pc:sldMkLst>
          <pc:docMk/>
          <pc:sldMk cId="0" sldId="256"/>
        </pc:sldMkLst>
        <pc:spChg chg="mod">
          <ac:chgData name="Zhao Jin" userId="cd05a825-544c-438a-9ba1-08e63db50b47" providerId="ADAL" clId="{FE12A2CA-5881-C848-8765-9A159F9DF6E8}" dt="2021-01-27T04:59:24.834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4:59:30.202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1:03.613" v="24" actId="20577"/>
        <pc:sldMkLst>
          <pc:docMk/>
          <pc:sldMk cId="2438607696" sldId="46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FE12A2CA-5881-C848-8765-9A159F9DF6E8}" dt="2021-01-27T05:01:03.613" v="24" actId="20577"/>
          <ac:spMkLst>
            <pc:docMk/>
            <pc:sldMk cId="2438607696" sldId="468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311126165" sldId="485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311126165" sldId="485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681224785" sldId="531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681224785" sldId="531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901453530" sldId="546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901453530" sldId="546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884841463" sldId="547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1617257579" sldId="548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3394924879" sldId="549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FE12A2CA-5881-C848-8765-9A159F9DF6E8}" dt="2021-01-27T05:00:59.699" v="21"/>
        <pc:sldMkLst>
          <pc:docMk/>
          <pc:sldMk cId="784668950" sldId="550"/>
        </pc:sld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k cId="784668950" sldId="550"/>
            <ac:spMk id="43" creationId="{00000000-0000-0000-0000-000000000000}"/>
          </ac:spMkLst>
        </pc:spChg>
      </pc:sldChg>
      <pc:sldMasterChg chg="modSp modSldLayout">
        <pc:chgData name="Zhao Jin" userId="cd05a825-544c-438a-9ba1-08e63db50b47" providerId="ADAL" clId="{FE12A2CA-5881-C848-8765-9A159F9DF6E8}" dt="2021-01-27T05:00:59.699" v="21"/>
        <pc:sldMasterMkLst>
          <pc:docMk/>
          <pc:sldMasterMk cId="0" sldId="2147485087"/>
        </pc:sldMasterMkLst>
        <pc:spChg chg="mod">
          <ac:chgData name="Zhao Jin" userId="cd05a825-544c-438a-9ba1-08e63db50b47" providerId="ADAL" clId="{FE12A2CA-5881-C848-8765-9A159F9DF6E8}" dt="2021-01-27T05:00:59.699" v="21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E12A2CA-5881-C848-8765-9A159F9DF6E8}" dt="2021-01-27T05:00:59.699" v="2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E12A2CA-5881-C848-8765-9A159F9DF6E8}" dt="2021-01-27T05:00:59.699" v="21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B818F035-38C0-4785-860F-E3D12C1A82D0}"/>
    <pc:docChg chg="undo custSel addSld delSld modSld sldOrd">
      <pc:chgData name="Zhao Jin" userId="cd05a825-544c-438a-9ba1-08e63db50b47" providerId="ADAL" clId="{B818F035-38C0-4785-860F-E3D12C1A82D0}" dt="2021-01-29T05:43:24.239" v="3016"/>
      <pc:docMkLst>
        <pc:docMk/>
      </pc:docMkLst>
      <pc:sldChg chg="modSp mod">
        <pc:chgData name="Zhao Jin" userId="cd05a825-544c-438a-9ba1-08e63db50b47" providerId="ADAL" clId="{B818F035-38C0-4785-860F-E3D12C1A82D0}" dt="2021-01-27T09:59:38.479" v="108" actId="6549"/>
        <pc:sldMkLst>
          <pc:docMk/>
          <pc:sldMk cId="2438607696" sldId="468"/>
        </pc:sldMkLst>
        <pc:spChg chg="mod">
          <ac:chgData name="Zhao Jin" userId="cd05a825-544c-438a-9ba1-08e63db50b47" providerId="ADAL" clId="{B818F035-38C0-4785-860F-E3D12C1A82D0}" dt="2021-01-27T09:59:38.479" v="108" actId="6549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311126165" sldId="485"/>
        </pc:sldMkLst>
      </pc:sldChg>
      <pc:sldChg chg="modSp add mod">
        <pc:chgData name="Zhao Jin" userId="cd05a825-544c-438a-9ba1-08e63db50b47" providerId="ADAL" clId="{B818F035-38C0-4785-860F-E3D12C1A82D0}" dt="2021-01-29T05:43:24.239" v="3016"/>
        <pc:sldMkLst>
          <pc:docMk/>
          <pc:sldMk cId="1067695719" sldId="526"/>
        </pc:sldMkLst>
        <pc:spChg chg="mod">
          <ac:chgData name="Zhao Jin" userId="cd05a825-544c-438a-9ba1-08e63db50b47" providerId="ADAL" clId="{B818F035-38C0-4785-860F-E3D12C1A82D0}" dt="2021-01-27T09:53:06.233" v="80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9T05:43:24.239" v="3016"/>
          <ac:spMkLst>
            <pc:docMk/>
            <pc:sldMk cId="1067695719" sldId="526"/>
            <ac:spMk id="43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681224785" sldId="531"/>
        </pc:sldMkLst>
      </pc:sldChg>
      <pc:sldChg chg="addSp delSp modSp del mod delAnim">
        <pc:chgData name="Zhao Jin" userId="cd05a825-544c-438a-9ba1-08e63db50b47" providerId="ADAL" clId="{B818F035-38C0-4785-860F-E3D12C1A82D0}" dt="2021-01-27T12:08:52.225" v="2812" actId="47"/>
        <pc:sldMkLst>
          <pc:docMk/>
          <pc:sldMk cId="901453530" sldId="546"/>
        </pc:sldMkLst>
        <pc:spChg chg="add del">
          <ac:chgData name="Zhao Jin" userId="cd05a825-544c-438a-9ba1-08e63db50b47" providerId="ADAL" clId="{B818F035-38C0-4785-860F-E3D12C1A82D0}" dt="2021-01-27T10:02:05.098" v="132"/>
          <ac:spMkLst>
            <pc:docMk/>
            <pc:sldMk cId="901453530" sldId="546"/>
            <ac:spMk id="2" creationId="{D94B6349-63ED-4AEB-9B0E-4005D2A70014}"/>
          </ac:spMkLst>
        </pc:spChg>
        <pc:spChg chg="mod">
          <ac:chgData name="Zhao Jin" userId="cd05a825-544c-438a-9ba1-08e63db50b47" providerId="ADAL" clId="{B818F035-38C0-4785-860F-E3D12C1A82D0}" dt="2021-01-27T10:11:15.469" v="1059" actId="20577"/>
          <ac:spMkLst>
            <pc:docMk/>
            <pc:sldMk cId="901453530" sldId="546"/>
            <ac:spMk id="8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9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0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B818F035-38C0-4785-860F-E3D12C1A82D0}" dt="2021-01-27T10:04:45.001" v="229" actId="478"/>
          <ac:spMkLst>
            <pc:docMk/>
            <pc:sldMk cId="901453530" sldId="546"/>
            <ac:spMk id="13" creationId="{14BE79B9-F465-4923-84E6-E04FFB7EA9F1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4" creationId="{00000000-0000-0000-0000-000000000000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5" creationId="{7EB43FB0-D261-4751-8823-0A4CC64F83DB}"/>
          </ac:spMkLst>
        </pc:spChg>
        <pc:spChg chg="add mod">
          <ac:chgData name="Zhao Jin" userId="cd05a825-544c-438a-9ba1-08e63db50b47" providerId="ADAL" clId="{B818F035-38C0-4785-860F-E3D12C1A82D0}" dt="2021-01-27T10:11:20.706" v="1060" actId="1076"/>
          <ac:spMkLst>
            <pc:docMk/>
            <pc:sldMk cId="901453530" sldId="546"/>
            <ac:spMk id="16" creationId="{D2096CE0-F283-4186-90FF-7C54FF151885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7" creationId="{196941FF-7411-441D-AE2E-5CF96E80B024}"/>
          </ac:spMkLst>
        </pc:spChg>
        <pc:spChg chg="del">
          <ac:chgData name="Zhao Jin" userId="cd05a825-544c-438a-9ba1-08e63db50b47" providerId="ADAL" clId="{B818F035-38C0-4785-860F-E3D12C1A82D0}" dt="2021-01-27T10:00:10.028" v="127" actId="478"/>
          <ac:spMkLst>
            <pc:docMk/>
            <pc:sldMk cId="901453530" sldId="546"/>
            <ac:spMk id="18" creationId="{FC6CF3F5-B435-44FE-A32E-F676476A0C6D}"/>
          </ac:spMkLst>
        </pc:spChg>
        <pc:spChg chg="add del">
          <ac:chgData name="Zhao Jin" userId="cd05a825-544c-438a-9ba1-08e63db50b47" providerId="ADAL" clId="{B818F035-38C0-4785-860F-E3D12C1A82D0}" dt="2021-01-27T10:04:31.050" v="227" actId="22"/>
          <ac:spMkLst>
            <pc:docMk/>
            <pc:sldMk cId="901453530" sldId="546"/>
            <ac:spMk id="19" creationId="{84696A77-2F4F-46F1-88AB-ECA48ECF46D1}"/>
          </ac:spMkLst>
        </pc:spChg>
        <pc:spChg chg="mod">
          <ac:chgData name="Zhao Jin" userId="cd05a825-544c-438a-9ba1-08e63db50b47" providerId="ADAL" clId="{B818F035-38C0-4785-860F-E3D12C1A82D0}" dt="2021-01-27T09:59:57.034" v="123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818F035-38C0-4785-860F-E3D12C1A82D0}" dt="2021-01-27T12:08:44.269" v="2811" actId="47"/>
        <pc:sldMkLst>
          <pc:docMk/>
          <pc:sldMk cId="784668950" sldId="550"/>
        </pc:sldMkLst>
      </pc:sldChg>
      <pc:sldChg chg="addSp delSp modSp add del mod">
        <pc:chgData name="Zhao Jin" userId="cd05a825-544c-438a-9ba1-08e63db50b47" providerId="ADAL" clId="{B818F035-38C0-4785-860F-E3D12C1A82D0}" dt="2021-01-27T12:07:02.380" v="2792" actId="47"/>
        <pc:sldMkLst>
          <pc:docMk/>
          <pc:sldMk cId="22963088" sldId="551"/>
        </pc:sldMkLst>
        <pc:spChg chg="mod">
          <ac:chgData name="Zhao Jin" userId="cd05a825-544c-438a-9ba1-08e63db50b47" providerId="ADAL" clId="{B818F035-38C0-4785-860F-E3D12C1A82D0}" dt="2021-01-27T11:40:29.853" v="1965" actId="1076"/>
          <ac:spMkLst>
            <pc:docMk/>
            <pc:sldMk cId="22963088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0" creationId="{08836371-BB3C-4342-87C0-77D5EBA6FCC3}"/>
          </ac:spMkLst>
        </pc:spChg>
        <pc:spChg chg="del mod">
          <ac:chgData name="Zhao Jin" userId="cd05a825-544c-438a-9ba1-08e63db50b47" providerId="ADAL" clId="{B818F035-38C0-4785-860F-E3D12C1A82D0}" dt="2021-01-27T11:15:47.524" v="1683" actId="478"/>
          <ac:spMkLst>
            <pc:docMk/>
            <pc:sldMk cId="22963088" sldId="551"/>
            <ac:spMk id="13" creationId="{14BE79B9-F465-4923-84E6-E04FFB7EA9F1}"/>
          </ac:spMkLst>
        </pc:spChg>
        <pc:spChg chg="del mod">
          <ac:chgData name="Zhao Jin" userId="cd05a825-544c-438a-9ba1-08e63db50b47" providerId="ADAL" clId="{B818F035-38C0-4785-860F-E3D12C1A82D0}" dt="2021-01-27T11:26:38.046" v="1929" actId="478"/>
          <ac:spMkLst>
            <pc:docMk/>
            <pc:sldMk cId="22963088" sldId="551"/>
            <ac:spMk id="14" creationId="{0A6842AA-95C6-4B53-B267-A22C3DB4E603}"/>
          </ac:spMkLst>
        </pc:spChg>
        <pc:spChg chg="mod">
          <ac:chgData name="Zhao Jin" userId="cd05a825-544c-438a-9ba1-08e63db50b47" providerId="ADAL" clId="{B818F035-38C0-4785-860F-E3D12C1A82D0}" dt="2021-01-27T11:50:17.776" v="2039" actId="14100"/>
          <ac:spMkLst>
            <pc:docMk/>
            <pc:sldMk cId="22963088" sldId="551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18" creationId="{BF92340A-905F-46DA-BF56-C9F60F2D7CAA}"/>
          </ac:spMkLst>
        </pc:spChg>
        <pc:spChg chg="mod">
          <ac:chgData name="Zhao Jin" userId="cd05a825-544c-438a-9ba1-08e63db50b47" providerId="ADAL" clId="{B818F035-38C0-4785-860F-E3D12C1A82D0}" dt="2021-01-27T11:45:15.234" v="1975" actId="1076"/>
          <ac:spMkLst>
            <pc:docMk/>
            <pc:sldMk cId="22963088" sldId="551"/>
            <ac:spMk id="19" creationId="{03D1309A-A066-4C86-8100-4C6992A034EA}"/>
          </ac:spMkLst>
        </pc:spChg>
        <pc:spChg chg="mod">
          <ac:chgData name="Zhao Jin" userId="cd05a825-544c-438a-9ba1-08e63db50b47" providerId="ADAL" clId="{B818F035-38C0-4785-860F-E3D12C1A82D0}" dt="2021-01-27T11:46:46.625" v="1979" actId="1036"/>
          <ac:spMkLst>
            <pc:docMk/>
            <pc:sldMk cId="22963088" sldId="551"/>
            <ac:spMk id="20" creationId="{2CC8D76A-5525-4CC9-B0A0-BFD852C2A19F}"/>
          </ac:spMkLst>
        </pc:spChg>
        <pc:spChg chg="mod">
          <ac:chgData name="Zhao Jin" userId="cd05a825-544c-438a-9ba1-08e63db50b47" providerId="ADAL" clId="{B818F035-38C0-4785-860F-E3D12C1A82D0}" dt="2021-01-27T11:26:21.106" v="1898"/>
          <ac:spMkLst>
            <pc:docMk/>
            <pc:sldMk cId="22963088" sldId="551"/>
            <ac:spMk id="26" creationId="{D5940203-D294-4EA2-BA43-5CB057899C1D}"/>
          </ac:spMkLst>
        </pc:spChg>
        <pc:spChg chg="mod">
          <ac:chgData name="Zhao Jin" userId="cd05a825-544c-438a-9ba1-08e63db50b47" providerId="ADAL" clId="{B818F035-38C0-4785-860F-E3D12C1A82D0}" dt="2021-01-27T12:05:40.240" v="2730" actId="20577"/>
          <ac:spMkLst>
            <pc:docMk/>
            <pc:sldMk cId="22963088" sldId="551"/>
            <ac:spMk id="14338" creationId="{00000000-0000-0000-0000-000000000000}"/>
          </ac:spMkLst>
        </pc:spChg>
        <pc:grpChg chg="add mod">
          <ac:chgData name="Zhao Jin" userId="cd05a825-544c-438a-9ba1-08e63db50b47" providerId="ADAL" clId="{B818F035-38C0-4785-860F-E3D12C1A82D0}" dt="2021-01-27T11:40:34.698" v="1966" actId="1076"/>
          <ac:grpSpMkLst>
            <pc:docMk/>
            <pc:sldMk cId="22963088" sldId="551"/>
            <ac:grpSpMk id="9" creationId="{37416115-CEE5-4CFE-A531-47FECA5A527E}"/>
          </ac:grpSpMkLst>
        </pc:grp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1" creationId="{5375CFEE-B18D-4AF5-A183-92F82A04AB95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5" creationId="{73C893A1-DD8E-4E4E-83CC-5A89F4ACC0A6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17" creationId="{963E351B-1BA8-47E3-A16D-9B4E0D46A460}"/>
          </ac:cxnSpMkLst>
        </pc:cxnChg>
        <pc:cxnChg chg="mod">
          <ac:chgData name="Zhao Jin" userId="cd05a825-544c-438a-9ba1-08e63db50b47" providerId="ADAL" clId="{B818F035-38C0-4785-860F-E3D12C1A82D0}" dt="2021-01-27T11:40:51.798" v="1969" actId="1076"/>
          <ac:cxnSpMkLst>
            <pc:docMk/>
            <pc:sldMk cId="22963088" sldId="551"/>
            <ac:cxnSpMk id="21" creationId="{AE62E0C0-4E46-4362-A2F9-068AFC7EF8B7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2" creationId="{FD4006F1-C86A-4664-97FF-A2B28453F4E6}"/>
          </ac:cxnSpMkLst>
        </pc:cxnChg>
        <pc:cxnChg chg="mod">
          <ac:chgData name="Zhao Jin" userId="cd05a825-544c-438a-9ba1-08e63db50b47" providerId="ADAL" clId="{B818F035-38C0-4785-860F-E3D12C1A82D0}" dt="2021-01-27T11:40:55.932" v="1971" actId="1036"/>
          <ac:cxnSpMkLst>
            <pc:docMk/>
            <pc:sldMk cId="22963088" sldId="551"/>
            <ac:cxnSpMk id="23" creationId="{429DDC02-367B-4646-8F3E-B1B1574788C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4" creationId="{573B404F-ADCF-4858-B7CA-9FB5E9D857AB}"/>
          </ac:cxnSpMkLst>
        </pc:cxnChg>
        <pc:cxnChg chg="mod">
          <ac:chgData name="Zhao Jin" userId="cd05a825-544c-438a-9ba1-08e63db50b47" providerId="ADAL" clId="{B818F035-38C0-4785-860F-E3D12C1A82D0}" dt="2021-01-27T11:26:21.106" v="1898"/>
          <ac:cxnSpMkLst>
            <pc:docMk/>
            <pc:sldMk cId="22963088" sldId="551"/>
            <ac:cxnSpMk id="25" creationId="{22621656-7BC3-43FB-A4C5-515AB8EA21F9}"/>
          </ac:cxnSpMkLst>
        </pc:cxnChg>
        <pc:cxnChg chg="mod">
          <ac:chgData name="Zhao Jin" userId="cd05a825-544c-438a-9ba1-08e63db50b47" providerId="ADAL" clId="{B818F035-38C0-4785-860F-E3D12C1A82D0}" dt="2021-01-27T11:40:49.173" v="1968" actId="14100"/>
          <ac:cxnSpMkLst>
            <pc:docMk/>
            <pc:sldMk cId="22963088" sldId="551"/>
            <ac:cxnSpMk id="27" creationId="{F529B452-3C49-4035-BB64-802C22695584}"/>
          </ac:cxnSpMkLst>
        </pc:cxnChg>
        <pc:cxnChg chg="mod">
          <ac:chgData name="Zhao Jin" userId="cd05a825-544c-438a-9ba1-08e63db50b47" providerId="ADAL" clId="{B818F035-38C0-4785-860F-E3D12C1A82D0}" dt="2021-01-27T11:40:57.429" v="1973" actId="1036"/>
          <ac:cxnSpMkLst>
            <pc:docMk/>
            <pc:sldMk cId="22963088" sldId="551"/>
            <ac:cxnSpMk id="28" creationId="{7E3D8EF6-8416-445A-B46B-1F3F04F0AE42}"/>
          </ac:cxnSpMkLst>
        </pc:cxnChg>
      </pc:sldChg>
      <pc:sldChg chg="modSp add mod">
        <pc:chgData name="Zhao Jin" userId="cd05a825-544c-438a-9ba1-08e63db50b47" providerId="ADAL" clId="{B818F035-38C0-4785-860F-E3D12C1A82D0}" dt="2021-01-27T11:09:30.585" v="1672" actId="20577"/>
        <pc:sldMkLst>
          <pc:docMk/>
          <pc:sldMk cId="3226898961" sldId="552"/>
        </pc:sldMkLst>
        <pc:spChg chg="mod">
          <ac:chgData name="Zhao Jin" userId="cd05a825-544c-438a-9ba1-08e63db50b47" providerId="ADAL" clId="{B818F035-38C0-4785-860F-E3D12C1A82D0}" dt="2021-01-27T11:09:30.585" v="1672" actId="20577"/>
          <ac:spMkLst>
            <pc:docMk/>
            <pc:sldMk cId="3226898961" sldId="552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0:43:45.980" v="1540" actId="20577"/>
          <ac:spMkLst>
            <pc:docMk/>
            <pc:sldMk cId="3226898961" sldId="552"/>
            <ac:spMk id="16" creationId="{D2096CE0-F283-4186-90FF-7C54FF151885}"/>
          </ac:spMkLst>
        </pc:spChg>
      </pc:sldChg>
      <pc:sldChg chg="modSp add mod">
        <pc:chgData name="Zhao Jin" userId="cd05a825-544c-438a-9ba1-08e63db50b47" providerId="ADAL" clId="{B818F035-38C0-4785-860F-E3D12C1A82D0}" dt="2021-01-27T12:05:44.021" v="2731"/>
        <pc:sldMkLst>
          <pc:docMk/>
          <pc:sldMk cId="3959984611" sldId="553"/>
        </pc:sldMkLst>
        <pc:spChg chg="mod">
          <ac:chgData name="Zhao Jin" userId="cd05a825-544c-438a-9ba1-08e63db50b47" providerId="ADAL" clId="{B818F035-38C0-4785-860F-E3D12C1A82D0}" dt="2021-01-27T11:57:44.795" v="2328" actId="20577"/>
          <ac:spMkLst>
            <pc:docMk/>
            <pc:sldMk cId="3959984611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1:53:41.919" v="2187" actId="20577"/>
          <ac:spMkLst>
            <pc:docMk/>
            <pc:sldMk cId="3959984611" sldId="553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5:44.021" v="2731"/>
          <ac:spMkLst>
            <pc:docMk/>
            <pc:sldMk cId="3959984611" sldId="553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7:20.780" v="2796" actId="113"/>
        <pc:sldMkLst>
          <pc:docMk/>
          <pc:sldMk cId="4088633470" sldId="554"/>
        </pc:sldMkLst>
        <pc:spChg chg="add del">
          <ac:chgData name="Zhao Jin" userId="cd05a825-544c-438a-9ba1-08e63db50b47" providerId="ADAL" clId="{B818F035-38C0-4785-860F-E3D12C1A82D0}" dt="2021-01-27T11:55:26.371" v="2221"/>
          <ac:spMkLst>
            <pc:docMk/>
            <pc:sldMk cId="4088633470" sldId="554"/>
            <ac:spMk id="2" creationId="{7B5C1EA7-BD45-4AEA-8198-A549A4C9EF4B}"/>
          </ac:spMkLst>
        </pc:spChg>
        <pc:spChg chg="add del mod">
          <ac:chgData name="Zhao Jin" userId="cd05a825-544c-438a-9ba1-08e63db50b47" providerId="ADAL" clId="{B818F035-38C0-4785-860F-E3D12C1A82D0}" dt="2021-01-27T11:56:54.942" v="2281" actId="478"/>
          <ac:spMkLst>
            <pc:docMk/>
            <pc:sldMk cId="4088633470" sldId="554"/>
            <ac:spMk id="4" creationId="{B6760353-830C-4EAE-9A4C-C4B6615BF26A}"/>
          </ac:spMkLst>
        </pc:spChg>
        <pc:spChg chg="del">
          <ac:chgData name="Zhao Jin" userId="cd05a825-544c-438a-9ba1-08e63db50b47" providerId="ADAL" clId="{B818F035-38C0-4785-860F-E3D12C1A82D0}" dt="2021-01-27T11:56:53.034" v="2280" actId="478"/>
          <ac:spMkLst>
            <pc:docMk/>
            <pc:sldMk cId="4088633470" sldId="554"/>
            <ac:spMk id="8" creationId="{00000000-0000-0000-0000-000000000000}"/>
          </ac:spMkLst>
        </pc:spChg>
        <pc:spChg chg="mod">
          <ac:chgData name="Zhao Jin" userId="cd05a825-544c-438a-9ba1-08e63db50b47" providerId="ADAL" clId="{B818F035-38C0-4785-860F-E3D12C1A82D0}" dt="2021-01-27T12:07:20.780" v="2796" actId="113"/>
          <ac:spMkLst>
            <pc:docMk/>
            <pc:sldMk cId="4088633470" sldId="554"/>
            <ac:spMk id="16" creationId="{D2096CE0-F283-4186-90FF-7C54FF151885}"/>
          </ac:spMkLst>
        </pc:spChg>
        <pc:spChg chg="add del mod">
          <ac:chgData name="Zhao Jin" userId="cd05a825-544c-438a-9ba1-08e63db50b47" providerId="ADAL" clId="{B818F035-38C0-4785-860F-E3D12C1A82D0}" dt="2021-01-27T11:56:51.639" v="2279"/>
          <ac:spMkLst>
            <pc:docMk/>
            <pc:sldMk cId="4088633470" sldId="554"/>
            <ac:spMk id="29" creationId="{0EF61F5E-360B-458D-A9A7-888CC61C45B8}"/>
          </ac:spMkLst>
        </pc:spChg>
        <pc:spChg chg="add mod ord">
          <ac:chgData name="Zhao Jin" userId="cd05a825-544c-438a-9ba1-08e63db50b47" providerId="ADAL" clId="{B818F035-38C0-4785-860F-E3D12C1A82D0}" dt="2021-01-27T12:07:14.485" v="2793" actId="167"/>
          <ac:spMkLst>
            <pc:docMk/>
            <pc:sldMk cId="4088633470" sldId="554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2.238" v="2732"/>
          <ac:spMkLst>
            <pc:docMk/>
            <pc:sldMk cId="4088633470" sldId="554"/>
            <ac:spMk id="14338" creationId="{00000000-0000-0000-0000-000000000000}"/>
          </ac:spMkLst>
        </pc:spChg>
      </pc:sldChg>
      <pc:sldChg chg="addSp delSp modSp add mod">
        <pc:chgData name="Zhao Jin" userId="cd05a825-544c-438a-9ba1-08e63db50b47" providerId="ADAL" clId="{B818F035-38C0-4785-860F-E3D12C1A82D0}" dt="2021-01-27T12:08:08.888" v="2807" actId="207"/>
        <pc:sldMkLst>
          <pc:docMk/>
          <pc:sldMk cId="4050494307" sldId="555"/>
        </pc:sldMkLst>
        <pc:spChg chg="mod">
          <ac:chgData name="Zhao Jin" userId="cd05a825-544c-438a-9ba1-08e63db50b47" providerId="ADAL" clId="{B818F035-38C0-4785-860F-E3D12C1A82D0}" dt="2021-01-27T12:08:08.888" v="2807" actId="207"/>
          <ac:spMkLst>
            <pc:docMk/>
            <pc:sldMk cId="4050494307" sldId="555"/>
            <ac:spMk id="16" creationId="{D2096CE0-F283-4186-90FF-7C54FF151885}"/>
          </ac:spMkLst>
        </pc:spChg>
        <pc:spChg chg="mod ord">
          <ac:chgData name="Zhao Jin" userId="cd05a825-544c-438a-9ba1-08e63db50b47" providerId="ADAL" clId="{B818F035-38C0-4785-860F-E3D12C1A82D0}" dt="2021-01-27T12:04:05.282" v="2661"/>
          <ac:spMkLst>
            <pc:docMk/>
            <pc:sldMk cId="4050494307" sldId="555"/>
            <ac:spMk id="30" creationId="{C70A47A0-816F-405E-B986-DCD3BF78F602}"/>
          </ac:spMkLst>
        </pc:spChg>
        <pc:spChg chg="mod">
          <ac:chgData name="Zhao Jin" userId="cd05a825-544c-438a-9ba1-08e63db50b47" providerId="ADAL" clId="{B818F035-38C0-4785-860F-E3D12C1A82D0}" dt="2021-01-27T12:06:06.018" v="2741" actId="20577"/>
          <ac:spMkLst>
            <pc:docMk/>
            <pc:sldMk cId="4050494307" sldId="555"/>
            <ac:spMk id="14338" creationId="{00000000-0000-0000-0000-000000000000}"/>
          </ac:spMkLst>
        </pc:spChg>
        <pc:grpChg chg="del">
          <ac:chgData name="Zhao Jin" userId="cd05a825-544c-438a-9ba1-08e63db50b47" providerId="ADAL" clId="{B818F035-38C0-4785-860F-E3D12C1A82D0}" dt="2021-01-27T11:59:13.454" v="2362" actId="478"/>
          <ac:grpSpMkLst>
            <pc:docMk/>
            <pc:sldMk cId="4050494307" sldId="555"/>
            <ac:grpSpMk id="9" creationId="{37416115-CEE5-4CFE-A531-47FECA5A527E}"/>
          </ac:grpSpMkLst>
        </pc:grpChg>
        <pc:graphicFrameChg chg="add del mod modGraphic">
          <ac:chgData name="Zhao Jin" userId="cd05a825-544c-438a-9ba1-08e63db50b47" providerId="ADAL" clId="{B818F035-38C0-4785-860F-E3D12C1A82D0}" dt="2021-01-27T12:04:34.961" v="2669" actId="21"/>
          <ac:graphicFrameMkLst>
            <pc:docMk/>
            <pc:sldMk cId="4050494307" sldId="555"/>
            <ac:graphicFrameMk id="29" creationId="{44AB3074-6328-460F-A9B3-8764F87035FE}"/>
          </ac:graphicFrameMkLst>
        </pc:graphicFrameChg>
        <pc:picChg chg="add mod">
          <ac:chgData name="Zhao Jin" userId="cd05a825-544c-438a-9ba1-08e63db50b47" providerId="ADAL" clId="{B818F035-38C0-4785-860F-E3D12C1A82D0}" dt="2021-01-27T12:04:44.799" v="2673" actId="14100"/>
          <ac:picMkLst>
            <pc:docMk/>
            <pc:sldMk cId="4050494307" sldId="555"/>
            <ac:picMk id="2" creationId="{6D73691B-4B97-4B86-8C7B-28391EA29716}"/>
          </ac:picMkLst>
        </pc:picChg>
        <pc:cxnChg chg="mod">
          <ac:chgData name="Zhao Jin" userId="cd05a825-544c-438a-9ba1-08e63db50b47" providerId="ADAL" clId="{B818F035-38C0-4785-860F-E3D12C1A82D0}" dt="2021-01-27T11:59:13.454" v="2362" actId="478"/>
          <ac:cxnSpMkLst>
            <pc:docMk/>
            <pc:sldMk cId="4050494307" sldId="555"/>
            <ac:cxnSpMk id="11" creationId="{5375CFEE-B18D-4AF5-A183-92F82A04AB95}"/>
          </ac:cxnSpMkLst>
        </pc:cxnChg>
      </pc:sldChg>
      <pc:sldChg chg="modSp add mod ord">
        <pc:chgData name="Zhao Jin" userId="cd05a825-544c-438a-9ba1-08e63db50b47" providerId="ADAL" clId="{B818F035-38C0-4785-860F-E3D12C1A82D0}" dt="2021-01-27T12:10:51.849" v="2933" actId="1076"/>
        <pc:sldMkLst>
          <pc:docMk/>
          <pc:sldMk cId="184150163" sldId="556"/>
        </pc:sldMkLst>
        <pc:spChg chg="mod">
          <ac:chgData name="Zhao Jin" userId="cd05a825-544c-438a-9ba1-08e63db50b47" providerId="ADAL" clId="{B818F035-38C0-4785-860F-E3D12C1A82D0}" dt="2021-01-27T12:10:51.849" v="2933" actId="1076"/>
          <ac:spMkLst>
            <pc:docMk/>
            <pc:sldMk cId="184150163" sldId="556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6:09.263" v="2742"/>
          <ac:spMkLst>
            <pc:docMk/>
            <pc:sldMk cId="184150163" sldId="556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818F035-38C0-4785-860F-E3D12C1A82D0}" dt="2021-01-27T12:06:18.990" v="2744"/>
        <pc:sldMkLst>
          <pc:docMk/>
          <pc:sldMk cId="2493021712" sldId="557"/>
        </pc:sldMkLst>
      </pc:sldChg>
      <pc:sldChg chg="addSp delSp modSp add mod">
        <pc:chgData name="Zhao Jin" userId="cd05a825-544c-438a-9ba1-08e63db50b47" providerId="ADAL" clId="{B818F035-38C0-4785-860F-E3D12C1A82D0}" dt="2021-01-27T12:14:07.739" v="3015" actId="1036"/>
        <pc:sldMkLst>
          <pc:docMk/>
          <pc:sldMk cId="3003604107" sldId="557"/>
        </pc:sldMkLst>
        <pc:spChg chg="mod">
          <ac:chgData name="Zhao Jin" userId="cd05a825-544c-438a-9ba1-08e63db50b47" providerId="ADAL" clId="{B818F035-38C0-4785-860F-E3D12C1A82D0}" dt="2021-01-27T12:10:59.669" v="2937" actId="20577"/>
          <ac:spMkLst>
            <pc:docMk/>
            <pc:sldMk cId="3003604107" sldId="557"/>
            <ac:spMk id="8" creationId="{00000000-0000-0000-0000-000000000000}"/>
          </ac:spMkLst>
        </pc:spChg>
        <pc:spChg chg="add mod">
          <ac:chgData name="Zhao Jin" userId="cd05a825-544c-438a-9ba1-08e63db50b47" providerId="ADAL" clId="{B818F035-38C0-4785-860F-E3D12C1A82D0}" dt="2021-01-27T12:13:47.802" v="2993" actId="207"/>
          <ac:spMkLst>
            <pc:docMk/>
            <pc:sldMk cId="3003604107" sldId="557"/>
            <ac:spMk id="9" creationId="{BB45AA11-5681-47FB-AA94-C76223DE9352}"/>
          </ac:spMkLst>
        </pc:spChg>
        <pc:spChg chg="add mod">
          <ac:chgData name="Zhao Jin" userId="cd05a825-544c-438a-9ba1-08e63db50b47" providerId="ADAL" clId="{B818F035-38C0-4785-860F-E3D12C1A82D0}" dt="2021-01-27T12:13:53.282" v="2995" actId="113"/>
          <ac:spMkLst>
            <pc:docMk/>
            <pc:sldMk cId="3003604107" sldId="557"/>
            <ac:spMk id="10" creationId="{1F82F03C-3D9A-47CF-8FA6-851312B9155C}"/>
          </ac:spMkLst>
        </pc:spChg>
        <pc:spChg chg="add mod">
          <ac:chgData name="Zhao Jin" userId="cd05a825-544c-438a-9ba1-08e63db50b47" providerId="ADAL" clId="{B818F035-38C0-4785-860F-E3D12C1A82D0}" dt="2021-01-27T12:14:07.739" v="3015" actId="1036"/>
          <ac:spMkLst>
            <pc:docMk/>
            <pc:sldMk cId="3003604107" sldId="557"/>
            <ac:spMk id="11" creationId="{84C2A383-CC54-46C5-88B7-8AA206CA370C}"/>
          </ac:spMkLst>
        </pc:spChg>
        <pc:spChg chg="del">
          <ac:chgData name="Zhao Jin" userId="cd05a825-544c-438a-9ba1-08e63db50b47" providerId="ADAL" clId="{B818F035-38C0-4785-860F-E3D12C1A82D0}" dt="2021-01-27T12:10:55.593" v="2934" actId="478"/>
          <ac:spMkLst>
            <pc:docMk/>
            <pc:sldMk cId="3003604107" sldId="557"/>
            <ac:spMk id="16" creationId="{D2096CE0-F283-4186-90FF-7C54FF151885}"/>
          </ac:spMkLst>
        </pc:spChg>
        <pc:spChg chg="mod">
          <ac:chgData name="Zhao Jin" userId="cd05a825-544c-438a-9ba1-08e63db50b47" providerId="ADAL" clId="{B818F035-38C0-4785-860F-E3D12C1A82D0}" dt="2021-01-27T12:09:35.229" v="2829" actId="6549"/>
          <ac:spMkLst>
            <pc:docMk/>
            <pc:sldMk cId="3003604107" sldId="557"/>
            <ac:spMk id="14338" creationId="{00000000-0000-0000-0000-000000000000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2/3/2021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Unit12 -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 Invariant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12: Loop Invariant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 for Loops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between 1 and 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D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BAF68-C71F-413F-A7EC-261F0FB8050A}"/>
              </a:ext>
            </a:extLst>
          </p:cNvPr>
          <p:cNvSpPr txBox="1"/>
          <p:nvPr/>
        </p:nvSpPr>
        <p:spPr>
          <a:xfrm>
            <a:off x="5471467" y="3157726"/>
            <a:ext cx="2637553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assertions can be added at line A/B/C/D?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54C3-AC7A-4C3F-A769-C439E5CB21DB}"/>
              </a:ext>
            </a:extLst>
          </p:cNvPr>
          <p:cNvSpPr txBox="1"/>
          <p:nvPr/>
        </p:nvSpPr>
        <p:spPr>
          <a:xfrm>
            <a:off x="5468427" y="4081056"/>
            <a:ext cx="3012382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this time round we are annotating an existing program based on its code.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EE74E-707B-4835-8CDC-C52DB2C8E18C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between 1 and 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 0) &amp;&amp; (x &lt;=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&amp;&amp; x is multiple of 5 }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{ x &lt;= 0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08D4-863C-4A81-A983-79B21CC2F3EA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361045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function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and Assignment 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</a:t>
            </a:r>
            <a:r>
              <a:rPr lang="en-US" sz="2400" dirty="0">
                <a:solidFill>
                  <a:srgbClr val="0000FF"/>
                </a:solidFill>
              </a:rPr>
              <a:t>Monday of Week 6, 4pm </a:t>
            </a:r>
            <a:r>
              <a:rPr lang="en-US" sz="2400" dirty="0"/>
              <a:t>(due to CNY)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11/12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Week 6 during tutorials.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13890</TotalTime>
  <Words>642</Words>
  <Application>Microsoft Office PowerPoint</Application>
  <PresentationFormat>On-screen Show (4:3)</PresentationFormat>
  <Paragraphs>184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12: Loop Invariant</vt:lpstr>
      <vt:lpstr>Assertion for loops</vt:lpstr>
      <vt:lpstr>Assertion for loops</vt:lpstr>
      <vt:lpstr>Loop Invariant</vt:lpstr>
      <vt:lpstr>Loop Invariant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2021-02-03T10:01:20Z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