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53" r:id="rId4"/>
    <p:sldId id="602" r:id="rId5"/>
    <p:sldId id="601" r:id="rId6"/>
    <p:sldId id="604" r:id="rId7"/>
    <p:sldId id="603" r:id="rId8"/>
    <p:sldId id="605" r:id="rId9"/>
    <p:sldId id="60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EA"/>
    <a:srgbClr val="0000FF"/>
    <a:srgbClr val="006600"/>
    <a:srgbClr val="FFFF99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75D14-72D3-4DB4-BBDA-4A46B1200BBD}" v="731" dt="2021-02-11T07:30:06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63175D14-72D3-4DB4-BBDA-4A46B1200BBD}"/>
    <pc:docChg chg="undo redo custSel addSld delSld modSld sldOrd modMainMaster">
      <pc:chgData name="Zhao Jin" userId="cd05a825-544c-438a-9ba1-08e63db50b47" providerId="ADAL" clId="{63175D14-72D3-4DB4-BBDA-4A46B1200BBD}" dt="2021-02-11T07:33:39.007" v="4258" actId="20577"/>
      <pc:docMkLst>
        <pc:docMk/>
      </pc:docMkLst>
      <pc:sldChg chg="modSp mod">
        <pc:chgData name="Zhao Jin" userId="cd05a825-544c-438a-9ba1-08e63db50b47" providerId="ADAL" clId="{63175D14-72D3-4DB4-BBDA-4A46B1200BBD}" dt="2021-02-10T03:53:36.718" v="14" actId="20577"/>
        <pc:sldMkLst>
          <pc:docMk/>
          <pc:sldMk cId="0" sldId="256"/>
        </pc:sldMkLst>
        <pc:spChg chg="mod">
          <ac:chgData name="Zhao Jin" userId="cd05a825-544c-438a-9ba1-08e63db50b47" providerId="ADAL" clId="{63175D14-72D3-4DB4-BBDA-4A46B1200BBD}" dt="2021-02-10T03:53:33.796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0T03:53:36.718" v="1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63175D14-72D3-4DB4-BBDA-4A46B1200BBD}" dt="2021-02-11T07:33:39.007" v="4258" actId="20577"/>
        <pc:sldMkLst>
          <pc:docMk/>
          <pc:sldMk cId="2438607696" sldId="46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0T03:53:42.324" v="2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1T07:33:39.007" v="425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05639840" sldId="54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63175D14-72D3-4DB4-BBDA-4A46B1200BBD}" dt="2021-02-11T06:52:16.891" v="1491" actId="1076"/>
        <pc:sldMkLst>
          <pc:docMk/>
          <pc:sldMk cId="1427618944" sldId="553"/>
        </pc:sldMkLst>
        <pc:spChg chg="add del">
          <ac:chgData name="Zhao Jin" userId="cd05a825-544c-438a-9ba1-08e63db50b47" providerId="ADAL" clId="{63175D14-72D3-4DB4-BBDA-4A46B1200BBD}" dt="2021-02-11T06:29:52.443" v="113"/>
          <ac:spMkLst>
            <pc:docMk/>
            <pc:sldMk cId="1427618944" sldId="553"/>
            <ac:spMk id="2" creationId="{F46FF838-C318-493D-90D7-E6368CECBECE}"/>
          </ac:spMkLst>
        </pc:spChg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1T06:52:02.616" v="14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6:41:07.001" v="722" actId="478"/>
          <ac:spMkLst>
            <pc:docMk/>
            <pc:sldMk cId="1427618944" sldId="553"/>
            <ac:spMk id="19" creationId="{3886928C-BB55-40B0-AF6C-332E3753F15F}"/>
          </ac:spMkLst>
        </pc:spChg>
        <pc:spChg chg="add del mod">
          <ac:chgData name="Zhao Jin" userId="cd05a825-544c-438a-9ba1-08e63db50b47" providerId="ADAL" clId="{63175D14-72D3-4DB4-BBDA-4A46B1200BBD}" dt="2021-02-11T06:43:03.805" v="881" actId="478"/>
          <ac:spMkLst>
            <pc:docMk/>
            <pc:sldMk cId="1427618944" sldId="553"/>
            <ac:spMk id="22" creationId="{92E88ED6-0CF7-4A9C-9233-6F422B80B7AF}"/>
          </ac:spMkLst>
        </pc:spChg>
        <pc:spChg chg="add mod">
          <ac:chgData name="Zhao Jin" userId="cd05a825-544c-438a-9ba1-08e63db50b47" providerId="ADAL" clId="{63175D14-72D3-4DB4-BBDA-4A46B1200BBD}" dt="2021-02-11T06:48:48.347" v="1301" actId="14100"/>
          <ac:spMkLst>
            <pc:docMk/>
            <pc:sldMk cId="1427618944" sldId="553"/>
            <ac:spMk id="23" creationId="{17C73AB6-5FD2-461A-932B-CA3CD5180A29}"/>
          </ac:spMkLst>
        </pc:spChg>
        <pc:spChg chg="add mod">
          <ac:chgData name="Zhao Jin" userId="cd05a825-544c-438a-9ba1-08e63db50b47" providerId="ADAL" clId="{63175D14-72D3-4DB4-BBDA-4A46B1200BBD}" dt="2021-02-11T06:48:54.033" v="1304" actId="14100"/>
          <ac:spMkLst>
            <pc:docMk/>
            <pc:sldMk cId="1427618944" sldId="553"/>
            <ac:spMk id="26" creationId="{789152FA-CB97-4D0C-905D-56FC295FA4A6}"/>
          </ac:spMkLst>
        </pc:spChg>
        <pc:spChg chg="add mod">
          <ac:chgData name="Zhao Jin" userId="cd05a825-544c-438a-9ba1-08e63db50b47" providerId="ADAL" clId="{63175D14-72D3-4DB4-BBDA-4A46B1200BBD}" dt="2021-02-11T06:52:16.891" v="1491" actId="1076"/>
          <ac:spMkLst>
            <pc:docMk/>
            <pc:sldMk cId="1427618944" sldId="553"/>
            <ac:spMk id="27" creationId="{794E52C9-9F40-4A90-82D0-522539F4C25B}"/>
          </ac:spMkLst>
        </pc:spChg>
        <pc:spChg chg="del mod">
          <ac:chgData name="Zhao Jin" userId="cd05a825-544c-438a-9ba1-08e63db50b47" providerId="ADAL" clId="{63175D14-72D3-4DB4-BBDA-4A46B1200BBD}" dt="2021-02-11T06:46:01.625" v="1146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6:48:41.352" v="129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63175D14-72D3-4DB4-BBDA-4A46B1200BBD}" dt="2021-02-11T06:30:32.379" v="138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63175D14-72D3-4DB4-BBDA-4A46B1200BBD}" dt="2021-02-11T06:33:42.888" v="510"/>
          <ac:picMkLst>
            <pc:docMk/>
            <pc:sldMk cId="1427618944" sldId="553"/>
            <ac:picMk id="5" creationId="{BE7EB6FD-C4FC-4AEF-A07A-A3983AB09DEB}"/>
          </ac:picMkLst>
        </pc:picChg>
        <pc:picChg chg="add del mod modCrop">
          <ac:chgData name="Zhao Jin" userId="cd05a825-544c-438a-9ba1-08e63db50b47" providerId="ADAL" clId="{63175D14-72D3-4DB4-BBDA-4A46B1200BBD}" dt="2021-02-11T06:46:00.375" v="1145" actId="478"/>
          <ac:picMkLst>
            <pc:docMk/>
            <pc:sldMk cId="1427618944" sldId="553"/>
            <ac:picMk id="9" creationId="{81880B36-0DB4-41E7-A0EF-F81E54E2ED4D}"/>
          </ac:picMkLst>
        </pc:picChg>
        <pc:cxnChg chg="add del">
          <ac:chgData name="Zhao Jin" userId="cd05a825-544c-438a-9ba1-08e63db50b47" providerId="ADAL" clId="{63175D14-72D3-4DB4-BBDA-4A46B1200BBD}" dt="2021-02-11T06:37:24.381" v="534" actId="478"/>
          <ac:cxnSpMkLst>
            <pc:docMk/>
            <pc:sldMk cId="1427618944" sldId="553"/>
            <ac:cxnSpMk id="11" creationId="{DA0FF12E-F5D2-49A2-813C-23DDD48D0D54}"/>
          </ac:cxnSpMkLst>
        </pc:cxnChg>
        <pc:cxnChg chg="add del mod">
          <ac:chgData name="Zhao Jin" userId="cd05a825-544c-438a-9ba1-08e63db50b47" providerId="ADAL" clId="{63175D14-72D3-4DB4-BBDA-4A46B1200BBD}" dt="2021-02-11T06:46:00.375" v="1145" actId="478"/>
          <ac:cxnSpMkLst>
            <pc:docMk/>
            <pc:sldMk cId="1427618944" sldId="553"/>
            <ac:cxnSpMk id="14" creationId="{2BBFF22F-78B8-4550-8E4C-E82EAB50BFD9}"/>
          </ac:cxnSpMkLst>
        </pc:cxnChg>
        <pc:cxnChg chg="add del mod">
          <ac:chgData name="Zhao Jin" userId="cd05a825-544c-438a-9ba1-08e63db50b47" providerId="ADAL" clId="{63175D14-72D3-4DB4-BBDA-4A46B1200BBD}" dt="2021-02-11T06:46:00.375" v="1145" actId="478"/>
          <ac:cxnSpMkLst>
            <pc:docMk/>
            <pc:sldMk cId="1427618944" sldId="553"/>
            <ac:cxnSpMk id="17" creationId="{0059D70C-B534-455C-8A9E-37DD90420FE7}"/>
          </ac:cxnSpMkLst>
        </pc:cxnChg>
        <pc:cxnChg chg="add del mod">
          <ac:chgData name="Zhao Jin" userId="cd05a825-544c-438a-9ba1-08e63db50b47" providerId="ADAL" clId="{63175D14-72D3-4DB4-BBDA-4A46B1200BBD}" dt="2021-02-11T06:42:12.775" v="766" actId="478"/>
          <ac:cxnSpMkLst>
            <pc:docMk/>
            <pc:sldMk cId="1427618944" sldId="553"/>
            <ac:cxnSpMk id="21" creationId="{E85C85E3-6828-4570-BAA4-C29AB01978CC}"/>
          </ac:cxnSpMkLst>
        </pc:cxn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87843573" sldId="55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6:22:35.431" v="71" actId="47"/>
        <pc:sldMkLst>
          <pc:docMk/>
          <pc:sldMk cId="92291925" sldId="56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07:06.094" v="2614" actId="47"/>
        <pc:sldMkLst>
          <pc:docMk/>
          <pc:sldMk cId="894186310" sldId="564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32540191" sldId="56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63175D14-72D3-4DB4-BBDA-4A46B1200BBD}" dt="2021-02-11T07:32:16.155" v="4216" actId="47"/>
        <pc:sldMkLst>
          <pc:docMk/>
          <pc:sldMk cId="3229890649" sldId="569"/>
        </pc:sldMkLst>
        <pc:spChg chg="mod">
          <ac:chgData name="Zhao Jin" userId="cd05a825-544c-438a-9ba1-08e63db50b47" providerId="ADAL" clId="{63175D14-72D3-4DB4-BBDA-4A46B1200BBD}" dt="2021-02-10T03:56:21.938" v="32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922430229" sldId="58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886636263" sldId="581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11149325" sldId="589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156536479" sldId="59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567798019" sldId="591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37810324" sldId="592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3082706" sldId="593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217225800" sldId="594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419983458" sldId="595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643682471" sldId="596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1946261" sldId="597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002657513" sldId="598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930953569" sldId="599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880934081" sldId="600"/>
        </pc:sld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ord addAnim delAnim">
        <pc:chgData name="Zhao Jin" userId="cd05a825-544c-438a-9ba1-08e63db50b47" providerId="ADAL" clId="{63175D14-72D3-4DB4-BBDA-4A46B1200BBD}" dt="2021-02-11T07:16:08.938" v="3257" actId="20577"/>
        <pc:sldMkLst>
          <pc:docMk/>
          <pc:sldMk cId="2765734217" sldId="601"/>
        </pc:sldMkLst>
        <pc:spChg chg="mod">
          <ac:chgData name="Zhao Jin" userId="cd05a825-544c-438a-9ba1-08e63db50b47" providerId="ADAL" clId="{63175D14-72D3-4DB4-BBDA-4A46B1200BBD}" dt="2021-02-11T07:16:08.938" v="3257" actId="20577"/>
          <ac:spMkLst>
            <pc:docMk/>
            <pc:sldMk cId="2765734217" sldId="601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6:57:48.827" v="1881"/>
          <ac:spMkLst>
            <pc:docMk/>
            <pc:sldMk cId="2765734217" sldId="601"/>
            <ac:spMk id="10" creationId="{422A4C31-8F36-4E97-A245-9898DEA67738}"/>
          </ac:spMkLst>
        </pc:spChg>
        <pc:spChg chg="add del mod">
          <ac:chgData name="Zhao Jin" userId="cd05a825-544c-438a-9ba1-08e63db50b47" providerId="ADAL" clId="{63175D14-72D3-4DB4-BBDA-4A46B1200BBD}" dt="2021-02-11T06:58:30.107" v="1951" actId="20577"/>
          <ac:spMkLst>
            <pc:docMk/>
            <pc:sldMk cId="276573421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7:12:41.604" v="3053" actId="20577"/>
          <ac:spMkLst>
            <pc:docMk/>
            <pc:sldMk cId="2765734217" sldId="601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63175D14-72D3-4DB4-BBDA-4A46B1200BBD}" dt="2021-02-11T06:58:16.359" v="1946" actId="1035"/>
          <ac:picMkLst>
            <pc:docMk/>
            <pc:sldMk cId="2765734217" sldId="601"/>
            <ac:picMk id="9" creationId="{81880B36-0DB4-41E7-A0EF-F81E54E2ED4D}"/>
          </ac:picMkLst>
        </pc:picChg>
        <pc:cxnChg chg="add del mod">
          <ac:chgData name="Zhao Jin" userId="cd05a825-544c-438a-9ba1-08e63db50b47" providerId="ADAL" clId="{63175D14-72D3-4DB4-BBDA-4A46B1200BBD}" dt="2021-02-11T06:58:16.359" v="1946" actId="1035"/>
          <ac:cxnSpMkLst>
            <pc:docMk/>
            <pc:sldMk cId="2765734217" sldId="601"/>
            <ac:cxnSpMk id="14" creationId="{2BBFF22F-78B8-4550-8E4C-E82EAB50BFD9}"/>
          </ac:cxnSpMkLst>
        </pc:cxnChg>
        <pc:cxnChg chg="add del mod">
          <ac:chgData name="Zhao Jin" userId="cd05a825-544c-438a-9ba1-08e63db50b47" providerId="ADAL" clId="{63175D14-72D3-4DB4-BBDA-4A46B1200BBD}" dt="2021-02-11T06:58:16.359" v="1946" actId="1035"/>
          <ac:cxnSpMkLst>
            <pc:docMk/>
            <pc:sldMk cId="2765734217" sldId="601"/>
            <ac:cxnSpMk id="17" creationId="{0059D70C-B534-455C-8A9E-37DD90420FE7}"/>
          </ac:cxnSpMkLst>
        </pc:cxnChg>
      </pc:sldChg>
      <pc:sldChg chg="addSp delSp modSp add mod delAnim modAnim">
        <pc:chgData name="Zhao Jin" userId="cd05a825-544c-438a-9ba1-08e63db50b47" providerId="ADAL" clId="{63175D14-72D3-4DB4-BBDA-4A46B1200BBD}" dt="2021-02-11T07:08:15.695" v="2790" actId="1076"/>
        <pc:sldMkLst>
          <pc:docMk/>
          <pc:sldMk cId="193223856" sldId="602"/>
        </pc:sldMkLst>
        <pc:spChg chg="add mod">
          <ac:chgData name="Zhao Jin" userId="cd05a825-544c-438a-9ba1-08e63db50b47" providerId="ADAL" clId="{63175D14-72D3-4DB4-BBDA-4A46B1200BBD}" dt="2021-02-11T07:08:15.695" v="2790" actId="1076"/>
          <ac:spMkLst>
            <pc:docMk/>
            <pc:sldMk cId="193223856" sldId="602"/>
            <ac:spMk id="6" creationId="{6BCCF1FD-7C45-41D0-AB05-C3F94D8F0496}"/>
          </ac:spMkLst>
        </pc:spChg>
        <pc:spChg chg="mod">
          <ac:chgData name="Zhao Jin" userId="cd05a825-544c-438a-9ba1-08e63db50b47" providerId="ADAL" clId="{63175D14-72D3-4DB4-BBDA-4A46B1200BBD}" dt="2021-02-11T07:00:27.922" v="2137" actId="20577"/>
          <ac:spMkLst>
            <pc:docMk/>
            <pc:sldMk cId="193223856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63175D14-72D3-4DB4-BBDA-4A46B1200BBD}" dt="2021-02-11T06:57:53.040" v="1883" actId="1076"/>
          <ac:spMkLst>
            <pc:docMk/>
            <pc:sldMk cId="193223856" sldId="602"/>
            <ac:spMk id="13" creationId="{F12A83F7-3C0E-480B-A0B1-06F9BFB25124}"/>
          </ac:spMkLst>
        </pc:spChg>
        <pc:spChg chg="add mod">
          <ac:chgData name="Zhao Jin" userId="cd05a825-544c-438a-9ba1-08e63db50b47" providerId="ADAL" clId="{63175D14-72D3-4DB4-BBDA-4A46B1200BBD}" dt="2021-02-11T07:00:28.137" v="2138" actId="1076"/>
          <ac:spMkLst>
            <pc:docMk/>
            <pc:sldMk cId="193223856" sldId="602"/>
            <ac:spMk id="14" creationId="{2CF85E70-9CF4-4A54-9953-DA9CC6A573AB}"/>
          </ac:spMkLst>
        </pc:spChg>
        <pc:spChg chg="mod">
          <ac:chgData name="Zhao Jin" userId="cd05a825-544c-438a-9ba1-08e63db50b47" providerId="ADAL" clId="{63175D14-72D3-4DB4-BBDA-4A46B1200BBD}" dt="2021-02-11T07:01:45.699" v="2270" actId="20577"/>
          <ac:spMkLst>
            <pc:docMk/>
            <pc:sldMk cId="193223856" sldId="60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63175D14-72D3-4DB4-BBDA-4A46B1200BBD}" dt="2021-02-11T06:56:13.759" v="1711" actId="478"/>
          <ac:picMkLst>
            <pc:docMk/>
            <pc:sldMk cId="193223856" sldId="602"/>
            <ac:picMk id="9" creationId="{3684E101-7330-4A06-9B8B-14F85566F6BE}"/>
          </ac:picMkLst>
        </pc:picChg>
        <pc:cxnChg chg="add del mod">
          <ac:chgData name="Zhao Jin" userId="cd05a825-544c-438a-9ba1-08e63db50b47" providerId="ADAL" clId="{63175D14-72D3-4DB4-BBDA-4A46B1200BBD}" dt="2021-02-11T06:56:13.759" v="1711" actId="478"/>
          <ac:cxnSpMkLst>
            <pc:docMk/>
            <pc:sldMk cId="193223856" sldId="602"/>
            <ac:cxnSpMk id="10" creationId="{5559E4D3-A9EC-44AB-99BF-14AE309E7FF2}"/>
          </ac:cxnSpMkLst>
        </pc:cxnChg>
        <pc:cxnChg chg="add del mod">
          <ac:chgData name="Zhao Jin" userId="cd05a825-544c-438a-9ba1-08e63db50b47" providerId="ADAL" clId="{63175D14-72D3-4DB4-BBDA-4A46B1200BBD}" dt="2021-02-11T06:56:13.759" v="1711" actId="478"/>
          <ac:cxnSpMkLst>
            <pc:docMk/>
            <pc:sldMk cId="193223856" sldId="602"/>
            <ac:cxnSpMk id="11" creationId="{0A757CA6-B73E-4A91-924E-E031896AE4CC}"/>
          </ac:cxnSpMkLst>
        </pc:cxnChg>
      </pc:sldChg>
      <pc:sldChg chg="add del">
        <pc:chgData name="Zhao Jin" userId="cd05a825-544c-438a-9ba1-08e63db50b47" providerId="ADAL" clId="{63175D14-72D3-4DB4-BBDA-4A46B1200BBD}" dt="2021-02-11T06:47:01.069" v="1194"/>
        <pc:sldMkLst>
          <pc:docMk/>
          <pc:sldMk cId="2499185396" sldId="603"/>
        </pc:sldMkLst>
      </pc:sldChg>
      <pc:sldChg chg="addSp delSp modSp add mod ord delAnim modAnim">
        <pc:chgData name="Zhao Jin" userId="cd05a825-544c-438a-9ba1-08e63db50b47" providerId="ADAL" clId="{63175D14-72D3-4DB4-BBDA-4A46B1200BBD}" dt="2021-02-11T07:28:54.683" v="4116" actId="1076"/>
        <pc:sldMkLst>
          <pc:docMk/>
          <pc:sldMk cId="3367516905" sldId="603"/>
        </pc:sldMkLst>
        <pc:spChg chg="mod">
          <ac:chgData name="Zhao Jin" userId="cd05a825-544c-438a-9ba1-08e63db50b47" providerId="ADAL" clId="{63175D14-72D3-4DB4-BBDA-4A46B1200BBD}" dt="2021-02-11T07:28:54.683" v="4116" actId="1076"/>
          <ac:spMkLst>
            <pc:docMk/>
            <pc:sldMk cId="3367516905" sldId="603"/>
            <ac:spMk id="8" creationId="{00000000-0000-0000-0000-000000000000}"/>
          </ac:spMkLst>
        </pc:spChg>
        <pc:spChg chg="add del mod">
          <ac:chgData name="Zhao Jin" userId="cd05a825-544c-438a-9ba1-08e63db50b47" providerId="ADAL" clId="{63175D14-72D3-4DB4-BBDA-4A46B1200BBD}" dt="2021-02-11T07:06:34.228" v="2593" actId="478"/>
          <ac:spMkLst>
            <pc:docMk/>
            <pc:sldMk cId="3367516905" sldId="603"/>
            <ac:spMk id="10" creationId="{0CF5AFCA-1B72-4BE6-96C8-AB8E8C5E780A}"/>
          </ac:spMkLst>
        </pc:spChg>
        <pc:spChg chg="add mod">
          <ac:chgData name="Zhao Jin" userId="cd05a825-544c-438a-9ba1-08e63db50b47" providerId="ADAL" clId="{63175D14-72D3-4DB4-BBDA-4A46B1200BBD}" dt="2021-02-11T07:09:11.876" v="2814" actId="14100"/>
          <ac:spMkLst>
            <pc:docMk/>
            <pc:sldMk cId="3367516905" sldId="603"/>
            <ac:spMk id="11" creationId="{77437CA0-C20C-4626-A0E0-998E2B6D678A}"/>
          </ac:spMkLst>
        </pc:spChg>
        <pc:spChg chg="add mod ord">
          <ac:chgData name="Zhao Jin" userId="cd05a825-544c-438a-9ba1-08e63db50b47" providerId="ADAL" clId="{63175D14-72D3-4DB4-BBDA-4A46B1200BBD}" dt="2021-02-11T07:26:43.419" v="4068" actId="14100"/>
          <ac:spMkLst>
            <pc:docMk/>
            <pc:sldMk cId="3367516905" sldId="603"/>
            <ac:spMk id="15" creationId="{6058EEA1-8773-4821-B3B0-5436B0F6DC30}"/>
          </ac:spMkLst>
        </pc:spChg>
        <pc:spChg chg="add del mod">
          <ac:chgData name="Zhao Jin" userId="cd05a825-544c-438a-9ba1-08e63db50b47" providerId="ADAL" clId="{63175D14-72D3-4DB4-BBDA-4A46B1200BBD}" dt="2021-02-11T07:10:38.033" v="2894"/>
          <ac:spMkLst>
            <pc:docMk/>
            <pc:sldMk cId="3367516905" sldId="603"/>
            <ac:spMk id="16" creationId="{75FFFECD-229C-4E45-91A9-5E7E3FDDF3EC}"/>
          </ac:spMkLst>
        </pc:spChg>
        <pc:spChg chg="add del mod">
          <ac:chgData name="Zhao Jin" userId="cd05a825-544c-438a-9ba1-08e63db50b47" providerId="ADAL" clId="{63175D14-72D3-4DB4-BBDA-4A46B1200BBD}" dt="2021-02-11T07:17:05.432" v="3267"/>
          <ac:spMkLst>
            <pc:docMk/>
            <pc:sldMk cId="3367516905" sldId="603"/>
            <ac:spMk id="19" creationId="{FFA5E77E-79A6-4077-A125-3DFA287D505D}"/>
          </ac:spMkLst>
        </pc:spChg>
        <pc:spChg chg="add del mod">
          <ac:chgData name="Zhao Jin" userId="cd05a825-544c-438a-9ba1-08e63db50b47" providerId="ADAL" clId="{63175D14-72D3-4DB4-BBDA-4A46B1200BBD}" dt="2021-02-11T07:27:03.299" v="4070"/>
          <ac:spMkLst>
            <pc:docMk/>
            <pc:sldMk cId="3367516905" sldId="603"/>
            <ac:spMk id="20" creationId="{691FA8C3-477C-443F-BDDF-7A1C8D36FB1B}"/>
          </ac:spMkLst>
        </pc:spChg>
        <pc:spChg chg="del">
          <ac:chgData name="Zhao Jin" userId="cd05a825-544c-438a-9ba1-08e63db50b47" providerId="ADAL" clId="{63175D14-72D3-4DB4-BBDA-4A46B1200BBD}" dt="2021-02-11T07:08:05.114" v="2782" actId="478"/>
          <ac:spMkLst>
            <pc:docMk/>
            <pc:sldMk cId="3367516905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63175D14-72D3-4DB4-BBDA-4A46B1200BBD}" dt="2021-02-11T07:07:27.573" v="2641" actId="20577"/>
          <ac:spMkLst>
            <pc:docMk/>
            <pc:sldMk cId="3367516905" sldId="603"/>
            <ac:spMk id="14338" creationId="{00000000-0000-0000-0000-000000000000}"/>
          </ac:spMkLst>
        </pc:spChg>
        <pc:picChg chg="add del mod modCrop">
          <ac:chgData name="Zhao Jin" userId="cd05a825-544c-438a-9ba1-08e63db50b47" providerId="ADAL" clId="{63175D14-72D3-4DB4-BBDA-4A46B1200BBD}" dt="2021-02-11T07:10:53.139" v="2896" actId="478"/>
          <ac:picMkLst>
            <pc:docMk/>
            <pc:sldMk cId="3367516905" sldId="603"/>
            <ac:picMk id="3" creationId="{D1A42C95-4840-4615-9807-715729F687F8}"/>
          </ac:picMkLst>
        </pc:picChg>
        <pc:picChg chg="add del mod modCrop">
          <ac:chgData name="Zhao Jin" userId="cd05a825-544c-438a-9ba1-08e63db50b47" providerId="ADAL" clId="{63175D14-72D3-4DB4-BBDA-4A46B1200BBD}" dt="2021-02-11T07:18:58.966" v="3508" actId="1038"/>
          <ac:picMkLst>
            <pc:docMk/>
            <pc:sldMk cId="3367516905" sldId="603"/>
            <ac:picMk id="5" creationId="{242BC886-F834-413A-AE89-A5BA4EA26039}"/>
          </ac:picMkLst>
        </pc:picChg>
        <pc:picChg chg="del">
          <ac:chgData name="Zhao Jin" userId="cd05a825-544c-438a-9ba1-08e63db50b47" providerId="ADAL" clId="{63175D14-72D3-4DB4-BBDA-4A46B1200BBD}" dt="2021-02-11T07:08:04.490" v="2781" actId="478"/>
          <ac:picMkLst>
            <pc:docMk/>
            <pc:sldMk cId="3367516905" sldId="603"/>
            <ac:picMk id="9" creationId="{81880B36-0DB4-41E7-A0EF-F81E54E2ED4D}"/>
          </ac:picMkLst>
        </pc:picChg>
        <pc:cxnChg chg="del">
          <ac:chgData name="Zhao Jin" userId="cd05a825-544c-438a-9ba1-08e63db50b47" providerId="ADAL" clId="{63175D14-72D3-4DB4-BBDA-4A46B1200BBD}" dt="2021-02-11T07:08:06.212" v="2784" actId="478"/>
          <ac:cxnSpMkLst>
            <pc:docMk/>
            <pc:sldMk cId="3367516905" sldId="603"/>
            <ac:cxnSpMk id="14" creationId="{2BBFF22F-78B8-4550-8E4C-E82EAB50BFD9}"/>
          </ac:cxnSpMkLst>
        </pc:cxnChg>
        <pc:cxnChg chg="del">
          <ac:chgData name="Zhao Jin" userId="cd05a825-544c-438a-9ba1-08e63db50b47" providerId="ADAL" clId="{63175D14-72D3-4DB4-BBDA-4A46B1200BBD}" dt="2021-02-11T07:08:05.858" v="2783" actId="478"/>
          <ac:cxnSpMkLst>
            <pc:docMk/>
            <pc:sldMk cId="3367516905" sldId="603"/>
            <ac:cxnSpMk id="17" creationId="{0059D70C-B534-455C-8A9E-37DD90420FE7}"/>
          </ac:cxnSpMkLst>
        </pc:cxnChg>
        <pc:cxnChg chg="add mod">
          <ac:chgData name="Zhao Jin" userId="cd05a825-544c-438a-9ba1-08e63db50b47" providerId="ADAL" clId="{63175D14-72D3-4DB4-BBDA-4A46B1200BBD}" dt="2021-02-11T07:16:55.518" v="3265" actId="1076"/>
          <ac:cxnSpMkLst>
            <pc:docMk/>
            <pc:sldMk cId="3367516905" sldId="603"/>
            <ac:cxnSpMk id="18" creationId="{370E7FFF-A963-44C1-90E8-1FD6843962A5}"/>
          </ac:cxnSpMkLst>
        </pc:cxnChg>
      </pc:sldChg>
      <pc:sldChg chg="add del">
        <pc:chgData name="Zhao Jin" userId="cd05a825-544c-438a-9ba1-08e63db50b47" providerId="ADAL" clId="{63175D14-72D3-4DB4-BBDA-4A46B1200BBD}" dt="2021-02-11T07:07:22.913" v="2627" actId="47"/>
        <pc:sldMkLst>
          <pc:docMk/>
          <pc:sldMk cId="18173819" sldId="604"/>
        </pc:sldMkLst>
      </pc:sldChg>
      <pc:sldChg chg="addSp modSp add mod modAnim">
        <pc:chgData name="Zhao Jin" userId="cd05a825-544c-438a-9ba1-08e63db50b47" providerId="ADAL" clId="{63175D14-72D3-4DB4-BBDA-4A46B1200BBD}" dt="2021-02-11T07:26:07.379" v="4066" actId="14100"/>
        <pc:sldMkLst>
          <pc:docMk/>
          <pc:sldMk cId="600747522" sldId="604"/>
        </pc:sldMkLst>
        <pc:spChg chg="add mod">
          <ac:chgData name="Zhao Jin" userId="cd05a825-544c-438a-9ba1-08e63db50b47" providerId="ADAL" clId="{63175D14-72D3-4DB4-BBDA-4A46B1200BBD}" dt="2021-02-11T07:15:33.601" v="3226" actId="1076"/>
          <ac:spMkLst>
            <pc:docMk/>
            <pc:sldMk cId="600747522" sldId="604"/>
            <ac:spMk id="13" creationId="{3F5541F9-2A29-4702-81DB-9113464D6256}"/>
          </ac:spMkLst>
        </pc:spChg>
        <pc:spChg chg="mod">
          <ac:chgData name="Zhao Jin" userId="cd05a825-544c-438a-9ba1-08e63db50b47" providerId="ADAL" clId="{63175D14-72D3-4DB4-BBDA-4A46B1200BBD}" dt="2021-02-11T07:26:07.379" v="4066" actId="14100"/>
          <ac:spMkLst>
            <pc:docMk/>
            <pc:sldMk cId="600747522" sldId="604"/>
            <ac:spMk id="15" creationId="{6058EEA1-8773-4821-B3B0-5436B0F6DC30}"/>
          </ac:spMkLst>
        </pc:spChg>
        <pc:cxnChg chg="add mod">
          <ac:chgData name="Zhao Jin" userId="cd05a825-544c-438a-9ba1-08e63db50b47" providerId="ADAL" clId="{63175D14-72D3-4DB4-BBDA-4A46B1200BBD}" dt="2021-02-11T07:13:52.052" v="3130" actId="1035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addSp delSp modSp add mod modAnim">
        <pc:chgData name="Zhao Jin" userId="cd05a825-544c-438a-9ba1-08e63db50b47" providerId="ADAL" clId="{63175D14-72D3-4DB4-BBDA-4A46B1200BBD}" dt="2021-02-11T07:27:20.128" v="4110" actId="1076"/>
        <pc:sldMkLst>
          <pc:docMk/>
          <pc:sldMk cId="934825191" sldId="605"/>
        </pc:sldMkLst>
        <pc:spChg chg="mod">
          <ac:chgData name="Zhao Jin" userId="cd05a825-544c-438a-9ba1-08e63db50b47" providerId="ADAL" clId="{63175D14-72D3-4DB4-BBDA-4A46B1200BBD}" dt="2021-02-11T07:23:53.599" v="3920" actId="20577"/>
          <ac:spMkLst>
            <pc:docMk/>
            <pc:sldMk cId="934825191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63175D14-72D3-4DB4-BBDA-4A46B1200BBD}" dt="2021-02-11T07:25:58.543" v="4065" actId="1036"/>
          <ac:spMkLst>
            <pc:docMk/>
            <pc:sldMk cId="934825191" sldId="605"/>
            <ac:spMk id="13" creationId="{35357FA8-4662-4E00-A4CC-337EA26A680D}"/>
          </ac:spMkLst>
        </pc:spChg>
        <pc:spChg chg="add mod">
          <ac:chgData name="Zhao Jin" userId="cd05a825-544c-438a-9ba1-08e63db50b47" providerId="ADAL" clId="{63175D14-72D3-4DB4-BBDA-4A46B1200BBD}" dt="2021-02-11T07:27:20.128" v="4110" actId="1076"/>
          <ac:spMkLst>
            <pc:docMk/>
            <pc:sldMk cId="934825191" sldId="605"/>
            <ac:spMk id="14" creationId="{ABCDA235-E9FB-46F0-BDE6-5C946D40DFEF}"/>
          </ac:spMkLst>
        </pc:spChg>
        <pc:spChg chg="del">
          <ac:chgData name="Zhao Jin" userId="cd05a825-544c-438a-9ba1-08e63db50b47" providerId="ADAL" clId="{63175D14-72D3-4DB4-BBDA-4A46B1200BBD}" dt="2021-02-11T07:20:14.068" v="3524" actId="478"/>
          <ac:spMkLst>
            <pc:docMk/>
            <pc:sldMk cId="934825191" sldId="605"/>
            <ac:spMk id="15" creationId="{6058EEA1-8773-4821-B3B0-5436B0F6DC30}"/>
          </ac:spMkLst>
        </pc:spChg>
        <pc:picChg chg="add mod modCrop">
          <ac:chgData name="Zhao Jin" userId="cd05a825-544c-438a-9ba1-08e63db50b47" providerId="ADAL" clId="{63175D14-72D3-4DB4-BBDA-4A46B1200BBD}" dt="2021-02-11T07:25:52.722" v="4058" actId="1038"/>
          <ac:picMkLst>
            <pc:docMk/>
            <pc:sldMk cId="934825191" sldId="605"/>
            <ac:picMk id="3" creationId="{4C110457-59E1-495F-BA30-0588411DBE53}"/>
          </ac:picMkLst>
        </pc:picChg>
        <pc:picChg chg="del">
          <ac:chgData name="Zhao Jin" userId="cd05a825-544c-438a-9ba1-08e63db50b47" providerId="ADAL" clId="{63175D14-72D3-4DB4-BBDA-4A46B1200BBD}" dt="2021-02-11T07:20:12.328" v="3523" actId="478"/>
          <ac:picMkLst>
            <pc:docMk/>
            <pc:sldMk cId="934825191" sldId="605"/>
            <ac:picMk id="5" creationId="{242BC886-F834-413A-AE89-A5BA4EA26039}"/>
          </ac:picMkLst>
        </pc:picChg>
        <pc:cxnChg chg="mod">
          <ac:chgData name="Zhao Jin" userId="cd05a825-544c-438a-9ba1-08e63db50b47" providerId="ADAL" clId="{63175D14-72D3-4DB4-BBDA-4A46B1200BBD}" dt="2021-02-11T07:20:06.378" v="3521" actId="1076"/>
          <ac:cxnSpMkLst>
            <pc:docMk/>
            <pc:sldMk cId="934825191" sldId="605"/>
            <ac:cxnSpMk id="18" creationId="{370E7FFF-A963-44C1-90E8-1FD6843962A5}"/>
          </ac:cxnSpMkLst>
        </pc:cxnChg>
      </pc:sldChg>
      <pc:sldChg chg="modSp add del mod">
        <pc:chgData name="Zhao Jin" userId="cd05a825-544c-438a-9ba1-08e63db50b47" providerId="ADAL" clId="{63175D14-72D3-4DB4-BBDA-4A46B1200BBD}" dt="2021-02-11T07:29:05.798" v="4117" actId="47"/>
        <pc:sldMkLst>
          <pc:docMk/>
          <pc:sldMk cId="339518487" sldId="606"/>
        </pc:sldMkLst>
        <pc:spChg chg="mod">
          <ac:chgData name="Zhao Jin" userId="cd05a825-544c-438a-9ba1-08e63db50b47" providerId="ADAL" clId="{63175D14-72D3-4DB4-BBDA-4A46B1200BBD}" dt="2021-02-11T07:28:40.334" v="4114" actId="20577"/>
          <ac:spMkLst>
            <pc:docMk/>
            <pc:sldMk cId="339518487" sldId="606"/>
            <ac:spMk id="11" creationId="{77437CA0-C20C-4626-A0E0-998E2B6D678A}"/>
          </ac:spMkLst>
        </pc:spChg>
      </pc:sldChg>
      <pc:sldChg chg="addSp delSp modSp add mod">
        <pc:chgData name="Zhao Jin" userId="cd05a825-544c-438a-9ba1-08e63db50b47" providerId="ADAL" clId="{63175D14-72D3-4DB4-BBDA-4A46B1200BBD}" dt="2021-02-11T07:31:33.234" v="4215" actId="20577"/>
        <pc:sldMkLst>
          <pc:docMk/>
          <pc:sldMk cId="640598186" sldId="606"/>
        </pc:sldMkLst>
        <pc:spChg chg="add del mod">
          <ac:chgData name="Zhao Jin" userId="cd05a825-544c-438a-9ba1-08e63db50b47" providerId="ADAL" clId="{63175D14-72D3-4DB4-BBDA-4A46B1200BBD}" dt="2021-02-11T07:31:23.658" v="4200" actId="1036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63175D14-72D3-4DB4-BBDA-4A46B1200BBD}" dt="2021-02-11T07:31:18.962" v="4196" actId="20577"/>
          <ac:spMkLst>
            <pc:docMk/>
            <pc:sldMk cId="640598186" sldId="606"/>
            <ac:spMk id="8" creationId="{00000000-0000-0000-0000-000000000000}"/>
          </ac:spMkLst>
        </pc:spChg>
        <pc:spChg chg="mod">
          <ac:chgData name="Zhao Jin" userId="cd05a825-544c-438a-9ba1-08e63db50b47" providerId="ADAL" clId="{63175D14-72D3-4DB4-BBDA-4A46B1200BBD}" dt="2021-02-11T07:29:15.728" v="4121" actId="20577"/>
          <ac:spMkLst>
            <pc:docMk/>
            <pc:sldMk cId="640598186" sldId="606"/>
            <ac:spMk id="11" creationId="{77437CA0-C20C-4626-A0E0-998E2B6D678A}"/>
          </ac:spMkLst>
        </pc:spChg>
        <pc:spChg chg="mod">
          <ac:chgData name="Zhao Jin" userId="cd05a825-544c-438a-9ba1-08e63db50b47" providerId="ADAL" clId="{63175D14-72D3-4DB4-BBDA-4A46B1200BBD}" dt="2021-02-11T07:31:33.234" v="4215" actId="20577"/>
          <ac:spMkLst>
            <pc:docMk/>
            <pc:sldMk cId="640598186" sldId="606"/>
            <ac:spMk id="15" creationId="{6058EEA1-8773-4821-B3B0-5436B0F6DC30}"/>
          </ac:spMkLst>
        </pc:spChg>
        <pc:picChg chg="add mod modCrop">
          <ac:chgData name="Zhao Jin" userId="cd05a825-544c-438a-9ba1-08e63db50b47" providerId="ADAL" clId="{63175D14-72D3-4DB4-BBDA-4A46B1200BBD}" dt="2021-02-11T07:31:26.299" v="4212" actId="1035"/>
          <ac:picMkLst>
            <pc:docMk/>
            <pc:sldMk cId="640598186" sldId="606"/>
            <ac:picMk id="13" creationId="{099946CC-D55C-427B-87A8-2A28E4640BC5}"/>
          </ac:picMkLst>
        </pc:picChg>
      </pc:sldChg>
      <pc:sldMasterChg chg="modSp modSldLayout">
        <pc:chgData name="Zhao Jin" userId="cd05a825-544c-438a-9ba1-08e63db50b47" providerId="ADAL" clId="{63175D14-72D3-4DB4-BBDA-4A46B1200BBD}" dt="2021-02-10T03:53:48.851" v="26"/>
        <pc:sldMasterMkLst>
          <pc:docMk/>
          <pc:sldMasterMk cId="0" sldId="2147485087"/>
        </pc:sldMasterMkLst>
        <pc:spChg chg="mod">
          <ac:chgData name="Zhao Jin" userId="cd05a825-544c-438a-9ba1-08e63db50b47" providerId="ADAL" clId="{63175D14-72D3-4DB4-BBDA-4A46B1200BBD}" dt="2021-02-10T03:53:48.851" v="2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3175D14-72D3-4DB4-BBDA-4A46B1200BBD}" dt="2021-02-10T03:53:48.851" v="2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Stack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13: Call Stack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Stack Frame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Call Stack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Variables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a</a:t>
            </a:r>
            <a:r>
              <a:rPr lang="en-US" sz="2800" dirty="0">
                <a:solidFill>
                  <a:srgbClr val="0000FF"/>
                </a:solidFill>
              </a:rPr>
              <a:t> variable</a:t>
            </a:r>
            <a:r>
              <a:rPr lang="en-US" sz="2800" dirty="0"/>
              <a:t>?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a location in the memory that holds a value.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Why do we need to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declaration is needed so that the computer can 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0000FF"/>
                </a:solidFill>
              </a:rPr>
              <a:t>Allocate</a:t>
            </a:r>
            <a:r>
              <a:rPr lang="en-US" sz="2200" dirty="0"/>
              <a:t> the right number of bits in memory for the variable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0000FF"/>
                </a:solidFill>
              </a:rPr>
              <a:t>Interpret</a:t>
            </a:r>
            <a:r>
              <a:rPr lang="en-US" sz="2200" dirty="0"/>
              <a:t> the value of the variable accordingly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Where do we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Inside functions!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C73AB6-5FD2-461A-932B-CA3CD5180A29}"/>
              </a:ext>
            </a:extLst>
          </p:cNvPr>
          <p:cNvSpPr/>
          <p:nvPr/>
        </p:nvSpPr>
        <p:spPr>
          <a:xfrm>
            <a:off x="932724" y="1746975"/>
            <a:ext cx="6913699" cy="557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9152FA-CB97-4D0C-905D-56FC295FA4A6}"/>
              </a:ext>
            </a:extLst>
          </p:cNvPr>
          <p:cNvSpPr/>
          <p:nvPr/>
        </p:nvSpPr>
        <p:spPr>
          <a:xfrm>
            <a:off x="860425" y="3110774"/>
            <a:ext cx="7473678" cy="1821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E52C9-9F40-4A90-82D0-522539F4C25B}"/>
              </a:ext>
            </a:extLst>
          </p:cNvPr>
          <p:cNvSpPr/>
          <p:nvPr/>
        </p:nvSpPr>
        <p:spPr>
          <a:xfrm>
            <a:off x="860425" y="5576525"/>
            <a:ext cx="2914741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Call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a </a:t>
            </a:r>
            <a:r>
              <a:rPr lang="en-US" dirty="0">
                <a:solidFill>
                  <a:srgbClr val="0000FF"/>
                </a:solidFill>
              </a:rPr>
              <a:t>function call</a:t>
            </a:r>
            <a:r>
              <a:rPr lang="en-US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function call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task is performed when the following main() function is called?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x is declared and initialized to 1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y is declared.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CF1FD-7C45-41D0-AB05-C3F94D8F0496}"/>
              </a:ext>
            </a:extLst>
          </p:cNvPr>
          <p:cNvSpPr txBox="1"/>
          <p:nvPr/>
        </p:nvSpPr>
        <p:spPr>
          <a:xfrm>
            <a:off x="1021492" y="3266252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A83F7-3C0E-480B-A0B1-06F9BFB25124}"/>
              </a:ext>
            </a:extLst>
          </p:cNvPr>
          <p:cNvSpPr/>
          <p:nvPr/>
        </p:nvSpPr>
        <p:spPr>
          <a:xfrm>
            <a:off x="863055" y="1581512"/>
            <a:ext cx="6913699" cy="557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85E70-9CF4-4A54-9953-DA9CC6A573AB}"/>
              </a:ext>
            </a:extLst>
          </p:cNvPr>
          <p:cNvSpPr/>
          <p:nvPr/>
        </p:nvSpPr>
        <p:spPr>
          <a:xfrm>
            <a:off x="863054" y="5113201"/>
            <a:ext cx="6913699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8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Stack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(in the memory) when you call this function…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created for main()</a:t>
            </a:r>
            <a:endParaRPr lang="en-US" dirty="0">
              <a:solidFill>
                <a:srgbClr val="0000FF"/>
              </a:solidFill>
            </a:endParaRP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is allocated to for variable x in the Stack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value 1 is stored into this space.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is allocated for variable y in the Stack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Stack Frame: The memory allocated to a function for storing parameters / variables (among other things).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52459" y="2151397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81880B36-0DB4-41E7-A0EF-F81E54E2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t="55443" r="22138" b="1985"/>
          <a:stretch/>
        </p:blipFill>
        <p:spPr>
          <a:xfrm>
            <a:off x="3626070" y="2096218"/>
            <a:ext cx="4679732" cy="15516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FF22F-78B8-4550-8E4C-E82EAB50BFD9}"/>
              </a:ext>
            </a:extLst>
          </p:cNvPr>
          <p:cNvCxnSpPr/>
          <p:nvPr/>
        </p:nvCxnSpPr>
        <p:spPr>
          <a:xfrm flipV="1">
            <a:off x="2857500" y="2583733"/>
            <a:ext cx="1048407" cy="58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59D70C-B534-455C-8A9E-37DD90420FE7}"/>
              </a:ext>
            </a:extLst>
          </p:cNvPr>
          <p:cNvCxnSpPr>
            <a:cxnSpLocks/>
          </p:cNvCxnSpPr>
          <p:nvPr/>
        </p:nvCxnSpPr>
        <p:spPr>
          <a:xfrm>
            <a:off x="2923997" y="2872063"/>
            <a:ext cx="981910" cy="3450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34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whenever a function is called.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A42C95-4840-4615-9807-715729F6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r="22545"/>
          <a:stretch/>
        </p:blipFill>
        <p:spPr>
          <a:xfrm>
            <a:off x="3737695" y="2905125"/>
            <a:ext cx="4505499" cy="3571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6409" y="5698720"/>
            <a:ext cx="208651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declared in add().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38EAF-AF17-4A89-988D-17592CF9D3C5}"/>
              </a:ext>
            </a:extLst>
          </p:cNvPr>
          <p:cNvCxnSpPr>
            <a:cxnSpLocks/>
          </p:cNvCxnSpPr>
          <p:nvPr/>
        </p:nvCxnSpPr>
        <p:spPr>
          <a:xfrm>
            <a:off x="529458" y="2618566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5541F9-2A29-4702-81DB-9113464D6256}"/>
              </a:ext>
            </a:extLst>
          </p:cNvPr>
          <p:cNvSpPr txBox="1"/>
          <p:nvPr/>
        </p:nvSpPr>
        <p:spPr>
          <a:xfrm>
            <a:off x="6574211" y="3828455"/>
            <a:ext cx="1818752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and b have the values of 1 and 10?</a:t>
            </a:r>
          </a:p>
        </p:txBody>
      </p:sp>
    </p:spTree>
    <p:extLst>
      <p:ext uri="{BB962C8B-B14F-4D97-AF65-F5344CB8AC3E}">
        <p14:creationId xmlns:p14="http://schemas.microsoft.com/office/powerpoint/2010/main" val="600747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computed in add().</a:t>
            </a:r>
          </a:p>
        </p:txBody>
      </p:sp>
    </p:spTree>
    <p:extLst>
      <p:ext uri="{BB962C8B-B14F-4D97-AF65-F5344CB8AC3E}">
        <p14:creationId xmlns:p14="http://schemas.microsoft.com/office/powerpoint/2010/main" val="3367516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removed from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after the function has completed.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457200" y="5109218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110457-59E1-495F-BA30-0588411DB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4206" r="22666"/>
          <a:stretch/>
        </p:blipFill>
        <p:spPr>
          <a:xfrm>
            <a:off x="3796937" y="4847599"/>
            <a:ext cx="4432663" cy="1635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357FA8-4662-4E00-A4CC-337EA26A680D}"/>
              </a:ext>
            </a:extLst>
          </p:cNvPr>
          <p:cNvSpPr txBox="1"/>
          <p:nvPr/>
        </p:nvSpPr>
        <p:spPr>
          <a:xfrm>
            <a:off x="6548204" y="5712986"/>
            <a:ext cx="213905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add() has been completed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DA235-E9FB-46F0-BDE6-5C946D40DFEF}"/>
              </a:ext>
            </a:extLst>
          </p:cNvPr>
          <p:cNvSpPr txBox="1"/>
          <p:nvPr/>
        </p:nvSpPr>
        <p:spPr>
          <a:xfrm>
            <a:off x="6548204" y="4121209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y has the value of 11?</a:t>
            </a:r>
          </a:p>
        </p:txBody>
      </p:sp>
    </p:spTree>
    <p:extLst>
      <p:ext uri="{BB962C8B-B14F-4D97-AF65-F5344CB8AC3E}">
        <p14:creationId xmlns:p14="http://schemas.microsoft.com/office/powerpoint/2010/main" val="934825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independent from another.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x is computed in add().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58C27-3B14-42B9-A7E7-EA4CB9CA7257}"/>
              </a:ext>
            </a:extLst>
          </p:cNvPr>
          <p:cNvSpPr txBox="1"/>
          <p:nvPr/>
        </p:nvSpPr>
        <p:spPr>
          <a:xfrm>
            <a:off x="5956667" y="3244334"/>
            <a:ext cx="619046" cy="369332"/>
          </a:xfrm>
          <a:prstGeom prst="rect">
            <a:avLst/>
          </a:prstGeom>
          <a:solidFill>
            <a:srgbClr val="ECEAE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9946CC-D55C-427B-87A8-2A28E4640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78185" r="45293" b="14941"/>
          <a:stretch/>
        </p:blipFill>
        <p:spPr>
          <a:xfrm>
            <a:off x="6009650" y="3281926"/>
            <a:ext cx="160867" cy="2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14058</TotalTime>
  <Words>617</Words>
  <Application>Microsoft Office PowerPoint</Application>
  <PresentationFormat>On-screen Show (4:3)</PresentationFormat>
  <Paragraphs>152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13: Call Stack</vt:lpstr>
      <vt:lpstr>Variables - redux</vt:lpstr>
      <vt:lpstr>Function Call - redux</vt:lpstr>
      <vt:lpstr>Stack Frame</vt:lpstr>
      <vt:lpstr>Call Stack</vt:lpstr>
      <vt:lpstr>Call Stack</vt:lpstr>
      <vt:lpstr>Call Stack</vt:lpstr>
      <vt:lpstr>Call Stack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2021-02-11T07:33:39Z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