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01" r:id="rId4"/>
    <p:sldId id="553" r:id="rId5"/>
    <p:sldId id="617" r:id="rId6"/>
    <p:sldId id="564" r:id="rId7"/>
    <p:sldId id="619" r:id="rId8"/>
    <p:sldId id="620" r:id="rId9"/>
    <p:sldId id="636" r:id="rId10"/>
    <p:sldId id="622" r:id="rId11"/>
    <p:sldId id="635" r:id="rId12"/>
    <p:sldId id="637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D5A1-F735-4275-845E-9D8A6938C195}" v="734" dt="2021-02-11T10:53:46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AB0BD5A1-F735-4275-845E-9D8A6938C195}"/>
    <pc:docChg chg="undo redo custSel addSld delSld modSld modMainMaster">
      <pc:chgData name="Zhao Jin" userId="cd05a825-544c-438a-9ba1-08e63db50b47" providerId="ADAL" clId="{AB0BD5A1-F735-4275-845E-9D8A6938C195}" dt="2021-02-11T10:54:04.772" v="4745" actId="14100"/>
      <pc:docMkLst>
        <pc:docMk/>
      </pc:docMkLst>
      <pc:sldChg chg="modSp mod">
        <pc:chgData name="Zhao Jin" userId="cd05a825-544c-438a-9ba1-08e63db50b47" providerId="ADAL" clId="{AB0BD5A1-F735-4275-845E-9D8A6938C195}" dt="2021-02-10T03:54:28.447" v="7" actId="20577"/>
        <pc:sldMkLst>
          <pc:docMk/>
          <pc:sldMk cId="0" sldId="256"/>
        </pc:sldMkLst>
        <pc:spChg chg="mod">
          <ac:chgData name="Zhao Jin" userId="cd05a825-544c-438a-9ba1-08e63db50b47" providerId="ADAL" clId="{AB0BD5A1-F735-4275-845E-9D8A6938C195}" dt="2021-02-10T03:54:25.036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0T03:54:28.447" v="7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AB0BD5A1-F735-4275-845E-9D8A6938C195}" dt="2021-02-11T10:13:21.643" v="3992" actId="20577"/>
        <pc:sldMkLst>
          <pc:docMk/>
          <pc:sldMk cId="2438607696" sldId="46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0T03:54:33.255" v="13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13:21.643" v="39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705639840" sldId="54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705639840" sldId="543"/>
            <ac:spMk id="9" creationId="{00000000-0000-0000-0000-000000000000}"/>
          </ac:spMkLst>
        </pc:spChg>
      </pc:sldChg>
      <pc:sldChg chg="addSp delSp modSp mod">
        <pc:chgData name="Zhao Jin" userId="cd05a825-544c-438a-9ba1-08e63db50b47" providerId="ADAL" clId="{AB0BD5A1-F735-4275-845E-9D8A6938C195}" dt="2021-02-11T10:28:21.096" v="4442" actId="1035"/>
        <pc:sldMkLst>
          <pc:docMk/>
          <pc:sldMk cId="1427618944" sldId="55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3:07.266" v="1448" actId="207"/>
          <ac:spMkLst>
            <pc:docMk/>
            <pc:sldMk cId="1427618944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3" creationId="{7A7D6850-5E41-4C67-AEF2-01F01AC5487C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4" creationId="{446CC019-B40F-40E8-A348-62E8CC868419}"/>
          </ac:spMkLst>
        </pc:spChg>
        <pc:spChg chg="add del 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5" creationId="{8CC1B3EA-4FF8-4845-862B-01355E1B2172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6" creationId="{3BD2BBF7-865B-4F65-A011-E2C4859B255C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7" creationId="{EE163681-1E1C-4296-9294-9B81FEDE3369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8" creationId="{E301F663-A837-4A75-A347-E2E55BB2635E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9" creationId="{10891AE8-CFD9-4F7C-966C-531E3759B0FB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0" creationId="{5D0AA28A-D11F-4880-8D3A-D26B1E3A5F33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1" creationId="{F42387F1-0AFA-4D77-B6D1-FA674BDDF3B7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2" creationId="{A4EFC21B-3102-4F5A-A862-5B30555EB9F5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3" creationId="{DCD06FF1-472F-4150-8163-9068F99D90ED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4" creationId="{78020CF5-3B57-46B1-B1DE-5EDFAAFE1A7C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5" creationId="{D196C2E0-94DD-44F4-A5A0-1ECE9AA33246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6" creationId="{3FC3C42B-9134-4A1D-960A-26F5B870EA31}"/>
          </ac:spMkLst>
        </pc:spChg>
        <pc:spChg chg="add mod">
          <ac:chgData name="Zhao Jin" userId="cd05a825-544c-438a-9ba1-08e63db50b47" providerId="ADAL" clId="{AB0BD5A1-F735-4275-845E-9D8A6938C195}" dt="2021-02-11T10:28:21.096" v="4442" actId="1035"/>
          <ac:spMkLst>
            <pc:docMk/>
            <pc:sldMk cId="1427618944" sldId="553"/>
            <ac:spMk id="27" creationId="{BA8A0495-32FB-4670-BC43-C0E563925D66}"/>
          </ac:spMkLst>
        </pc:spChg>
        <pc:spChg chg="mod">
          <ac:chgData name="Zhao Jin" userId="cd05a825-544c-438a-9ba1-08e63db50b47" providerId="ADAL" clId="{AB0BD5A1-F735-4275-845E-9D8A6938C195}" dt="2021-02-11T09:11:17.371" v="1330" actId="1036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AB0BD5A1-F735-4275-845E-9D8A6938C195}" dt="2021-02-11T09:11:07.683" v="1318" actId="6549"/>
          <ac:spMkLst>
            <pc:docMk/>
            <pc:sldMk cId="1427618944" sldId="553"/>
            <ac:spMk id="14338" creationId="{00000000-0000-0000-0000-000000000000}"/>
          </ac:spMkLst>
        </pc:spChg>
        <pc:grpChg chg="add mod">
          <ac:chgData name="Zhao Jin" userId="cd05a825-544c-438a-9ba1-08e63db50b47" providerId="ADAL" clId="{AB0BD5A1-F735-4275-845E-9D8A6938C195}" dt="2021-02-11T09:08:10.634" v="1144" actId="1037"/>
          <ac:grpSpMkLst>
            <pc:docMk/>
            <pc:sldMk cId="1427618944" sldId="553"/>
            <ac:grpSpMk id="9" creationId="{30FF1190-164C-4A90-A31F-F0106EA54F16}"/>
          </ac:grpSpMkLst>
        </pc:grpChg>
        <pc:grpChg chg="mod">
          <ac:chgData name="Zhao Jin" userId="cd05a825-544c-438a-9ba1-08e63db50b47" providerId="ADAL" clId="{AB0BD5A1-F735-4275-845E-9D8A6938C195}" dt="2021-02-11T09:08:10.634" v="1144" actId="1037"/>
          <ac:grpSpMkLst>
            <pc:docMk/>
            <pc:sldMk cId="1427618944" sldId="553"/>
            <ac:grpSpMk id="10" creationId="{2CC0007E-7686-48B0-BFEC-C69838937E88}"/>
          </ac:grpSpMkLst>
        </pc:grpChg>
        <pc:grpChg chg="mod">
          <ac:chgData name="Zhao Jin" userId="cd05a825-544c-438a-9ba1-08e63db50b47" providerId="ADAL" clId="{AB0BD5A1-F735-4275-845E-9D8A6938C195}" dt="2021-02-11T09:08:10.634" v="1144" actId="1037"/>
          <ac:grpSpMkLst>
            <pc:docMk/>
            <pc:sldMk cId="1427618944" sldId="553"/>
            <ac:grpSpMk id="11" creationId="{659570D3-70F7-4477-B8E5-A83D58235BEB}"/>
          </ac:grpSpMkLst>
        </pc:grpChg>
        <pc:picChg chg="del">
          <ac:chgData name="Zhao Jin" userId="cd05a825-544c-438a-9ba1-08e63db50b47" providerId="ADAL" clId="{AB0BD5A1-F735-4275-845E-9D8A6938C195}" dt="2021-02-11T09:06:42.620" v="1069" actId="478"/>
          <ac:picMkLst>
            <pc:docMk/>
            <pc:sldMk cId="1427618944" sldId="553"/>
            <ac:picMk id="3" creationId="{78D60D94-825A-D54F-ACF5-EA46D7263418}"/>
          </ac:picMkLst>
        </pc:pic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487843573" sldId="55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08:55:13.502" v="48" actId="47"/>
        <pc:sldMkLst>
          <pc:docMk/>
          <pc:sldMk cId="92291925" sldId="56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92291925" sldId="563"/>
            <ac:spMk id="7" creationId="{00000000-0000-0000-0000-000000000000}"/>
          </ac:spMkLst>
        </pc:spChg>
      </pc:sldChg>
      <pc:sldChg chg="addSp delSp modSp mod delAnim">
        <pc:chgData name="Zhao Jin" userId="cd05a825-544c-438a-9ba1-08e63db50b47" providerId="ADAL" clId="{AB0BD5A1-F735-4275-845E-9D8A6938C195}" dt="2021-02-11T09:23:09.849" v="2136" actId="1076"/>
        <pc:sldMkLst>
          <pc:docMk/>
          <pc:sldMk cId="894186310" sldId="564"/>
        </pc:sldMkLst>
        <pc:spChg chg="add del">
          <ac:chgData name="Zhao Jin" userId="cd05a825-544c-438a-9ba1-08e63db50b47" providerId="ADAL" clId="{AB0BD5A1-F735-4275-845E-9D8A6938C195}" dt="2021-02-11T09:17:54.495" v="1845"/>
          <ac:spMkLst>
            <pc:docMk/>
            <pc:sldMk cId="894186310" sldId="564"/>
            <ac:spMk id="2" creationId="{8813C199-70C2-4B7A-92F4-770950143B38}"/>
          </ac:spMkLst>
        </pc:spChg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894186310" sldId="564"/>
            <ac:spMk id="7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16:55.116" v="1751" actId="478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AB0BD5A1-F735-4275-845E-9D8A6938C195}" dt="2021-02-11T09:21:43.532" v="2103" actId="6549"/>
          <ac:spMkLst>
            <pc:docMk/>
            <pc:sldMk cId="894186310" sldId="564"/>
            <ac:spMk id="9" creationId="{E822A0D5-9D76-43F4-AB94-614D7B22B216}"/>
          </ac:spMkLst>
        </pc:spChg>
        <pc:spChg chg="del">
          <ac:chgData name="Zhao Jin" userId="cd05a825-544c-438a-9ba1-08e63db50b47" providerId="ADAL" clId="{AB0BD5A1-F735-4275-845E-9D8A6938C195}" dt="2021-02-11T09:16:55.116" v="1751" actId="478"/>
          <ac:spMkLst>
            <pc:docMk/>
            <pc:sldMk cId="894186310" sldId="564"/>
            <ac:spMk id="11" creationId="{675C9FBE-306E-46A7-BAB9-46BD27707AF2}"/>
          </ac:spMkLst>
        </pc:spChg>
        <pc:spChg chg="add mod">
          <ac:chgData name="Zhao Jin" userId="cd05a825-544c-438a-9ba1-08e63db50b47" providerId="ADAL" clId="{AB0BD5A1-F735-4275-845E-9D8A6938C195}" dt="2021-02-11T09:23:09.849" v="2136" actId="1076"/>
          <ac:spMkLst>
            <pc:docMk/>
            <pc:sldMk cId="894186310" sldId="564"/>
            <ac:spMk id="13" creationId="{A6C30920-C994-477D-BF38-FB31A7971AB0}"/>
          </ac:spMkLst>
        </pc:spChg>
        <pc:spChg chg="mod">
          <ac:chgData name="Zhao Jin" userId="cd05a825-544c-438a-9ba1-08e63db50b47" providerId="ADAL" clId="{AB0BD5A1-F735-4275-845E-9D8A6938C195}" dt="2021-02-11T09:16:38.335" v="1748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del mod modGraphic">
          <ac:chgData name="Zhao Jin" userId="cd05a825-544c-438a-9ba1-08e63db50b47" providerId="ADAL" clId="{AB0BD5A1-F735-4275-845E-9D8A6938C195}" dt="2021-02-11T09:20:09.925" v="2001" actId="478"/>
          <ac:graphicFrameMkLst>
            <pc:docMk/>
            <pc:sldMk cId="894186310" sldId="564"/>
            <ac:graphicFrameMk id="3" creationId="{82AC76BE-5CFE-4A7F-A198-40A4860EE7A7}"/>
          </ac:graphicFrameMkLst>
        </pc:graphicFrameChg>
        <pc:graphicFrameChg chg="del">
          <ac:chgData name="Zhao Jin" userId="cd05a825-544c-438a-9ba1-08e63db50b47" providerId="ADAL" clId="{AB0BD5A1-F735-4275-845E-9D8A6938C195}" dt="2021-02-11T09:16:55.116" v="1751" actId="478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AB0BD5A1-F735-4275-845E-9D8A6938C195}" dt="2021-02-11T09:16:53.560" v="1750" actId="478"/>
          <ac:picMkLst>
            <pc:docMk/>
            <pc:sldMk cId="894186310" sldId="564"/>
            <ac:picMk id="4" creationId="{EAFF9153-D379-4E7D-9B97-29843966A9B9}"/>
          </ac:picMkLst>
        </pc:pic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732540191" sldId="56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AB0BD5A1-F735-4275-845E-9D8A6938C195}" dt="2021-02-11T10:05:02.130" v="3392" actId="47"/>
        <pc:sldMkLst>
          <pc:docMk/>
          <pc:sldMk cId="3229890649" sldId="569"/>
        </pc:sldMkLst>
        <pc:spChg chg="mod">
          <ac:chgData name="Zhao Jin" userId="cd05a825-544c-438a-9ba1-08e63db50b47" providerId="ADAL" clId="{AB0BD5A1-F735-4275-845E-9D8A6938C195}" dt="2021-02-10T03:56:42.364" v="17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922430229" sldId="580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886636263" sldId="581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11149325" sldId="589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4156536479" sldId="590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567798019" sldId="591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37810324" sldId="592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233082706" sldId="59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217225800" sldId="594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419983458" sldId="595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643682471" sldId="596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231946261" sldId="597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4002657513" sldId="59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930953569" sldId="599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880934081" sldId="600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AB0BD5A1-F735-4275-845E-9D8A6938C195}" dt="2021-02-11T09:10:46.484" v="1281" actId="20577"/>
        <pc:sldMkLst>
          <pc:docMk/>
          <pc:sldMk cId="2900383044" sldId="601"/>
        </pc:sldMkLst>
        <pc:spChg chg="mod">
          <ac:chgData name="Zhao Jin" userId="cd05a825-544c-438a-9ba1-08e63db50b47" providerId="ADAL" clId="{AB0BD5A1-F735-4275-845E-9D8A6938C195}" dt="2021-02-11T08:55:30.955" v="52" actId="20577"/>
          <ac:spMkLst>
            <pc:docMk/>
            <pc:sldMk cId="2900383044" sldId="601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24.938" v="1266" actId="20577"/>
          <ac:spMkLst>
            <pc:docMk/>
            <pc:sldMk cId="2900383044" sldId="601"/>
            <ac:spMk id="1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8:45.456" v="1174" actId="1038"/>
          <ac:spMkLst>
            <pc:docMk/>
            <pc:sldMk cId="2900383044" sldId="601"/>
            <ac:spMk id="2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1:42.860" v="619" actId="1035"/>
          <ac:spMkLst>
            <pc:docMk/>
            <pc:sldMk cId="2900383044" sldId="601"/>
            <ac:spMk id="3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1:42.860" v="619" actId="1035"/>
          <ac:spMkLst>
            <pc:docMk/>
            <pc:sldMk cId="2900383044" sldId="601"/>
            <ac:spMk id="3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1:42.860" v="619" actId="1035"/>
          <ac:spMkLst>
            <pc:docMk/>
            <pc:sldMk cId="2900383044" sldId="601"/>
            <ac:spMk id="36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09:02.021" v="1178" actId="478"/>
          <ac:spMkLst>
            <pc:docMk/>
            <pc:sldMk cId="2900383044" sldId="601"/>
            <ac:spMk id="4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4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7.662" v="1263" actId="20577"/>
          <ac:spMkLst>
            <pc:docMk/>
            <pc:sldMk cId="2900383044" sldId="601"/>
            <ac:spMk id="45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8.482" v="1264" actId="20577"/>
          <ac:spMkLst>
            <pc:docMk/>
            <pc:sldMk cId="2900383044" sldId="601"/>
            <ac:spMk id="46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2.626" v="1276" actId="20577"/>
          <ac:spMkLst>
            <pc:docMk/>
            <pc:sldMk cId="2900383044" sldId="601"/>
            <ac:spMk id="4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4.115" v="1277" actId="20577"/>
          <ac:spMkLst>
            <pc:docMk/>
            <pc:sldMk cId="2900383044" sldId="601"/>
            <ac:spMk id="49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0.747" v="1275" actId="6549"/>
          <ac:spMkLst>
            <pc:docMk/>
            <pc:sldMk cId="2900383044" sldId="601"/>
            <ac:spMk id="5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6.484" v="1281" actId="20577"/>
          <ac:spMkLst>
            <pc:docMk/>
            <pc:sldMk cId="2900383044" sldId="601"/>
            <ac:spMk id="5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4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09:41.087" v="1216" actId="478"/>
          <ac:spMkLst>
            <pc:docMk/>
            <pc:sldMk cId="2900383044" sldId="601"/>
            <ac:spMk id="55" creationId="{00000000-0000-0000-0000-000000000000}"/>
          </ac:spMkLst>
        </pc:spChg>
        <pc:spChg chg="add mod">
          <ac:chgData name="Zhao Jin" userId="cd05a825-544c-438a-9ba1-08e63db50b47" providerId="ADAL" clId="{AB0BD5A1-F735-4275-845E-9D8A6938C195}" dt="2021-02-11T08:59:15.444" v="471" actId="21"/>
          <ac:spMkLst>
            <pc:docMk/>
            <pc:sldMk cId="2900383044" sldId="601"/>
            <ac:spMk id="56" creationId="{D7777BBB-9548-44D3-BE4E-2A2814C6B616}"/>
          </ac:spMkLst>
        </pc:spChg>
        <pc:spChg chg="add 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7" creationId="{41214AF2-9C50-4F49-943C-8D0F16377E6B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9" creationId="{D7660850-0452-43D1-8D53-C01C953B203F}"/>
          </ac:spMkLst>
        </pc:spChg>
        <pc:spChg chg="mod">
          <ac:chgData name="Zhao Jin" userId="cd05a825-544c-438a-9ba1-08e63db50b47" providerId="ADAL" clId="{AB0BD5A1-F735-4275-845E-9D8A6938C195}" dt="2021-02-11T08:55:38.913" v="57" actId="20577"/>
          <ac:spMkLst>
            <pc:docMk/>
            <pc:sldMk cId="2900383044" sldId="601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8:55:26.713" v="50" actId="478"/>
          <ac:spMkLst>
            <pc:docMk/>
            <pc:sldMk cId="2900383044" sldId="601"/>
            <ac:spMk id="14340" creationId="{00000000-0000-0000-0000-000000000000}"/>
          </ac:spMkLst>
        </pc:spChg>
        <pc:grpChg chg="mod">
          <ac:chgData name="Zhao Jin" userId="cd05a825-544c-438a-9ba1-08e63db50b47" providerId="ADAL" clId="{AB0BD5A1-F735-4275-845E-9D8A6938C195}" dt="2021-02-11T09:01:42.860" v="619" actId="1035"/>
          <ac:grpSpMkLst>
            <pc:docMk/>
            <pc:sldMk cId="2900383044" sldId="601"/>
            <ac:grpSpMk id="29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01:42.860" v="619" actId="1035"/>
          <ac:grpSpMkLst>
            <pc:docMk/>
            <pc:sldMk cId="2900383044" sldId="601"/>
            <ac:grpSpMk id="32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01:42.860" v="619" actId="1035"/>
          <ac:grpSpMkLst>
            <pc:docMk/>
            <pc:sldMk cId="2900383044" sldId="601"/>
            <ac:grpSpMk id="35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38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39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40" creationId="{00000000-0000-0000-0000-000000000000}"/>
          </ac:grpSpMkLst>
        </pc:grpChg>
        <pc:grpChg chg="add 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58" creationId="{20930A2E-7169-4FD9-B44C-A10994FAF528}"/>
          </ac:grpSpMkLst>
        </pc:grpChg>
        <pc:cxnChg chg="mod">
          <ac:chgData name="Zhao Jin" userId="cd05a825-544c-438a-9ba1-08e63db50b47" providerId="ADAL" clId="{AB0BD5A1-F735-4275-845E-9D8A6938C195}" dt="2021-02-11T09:01:42.860" v="619" actId="1035"/>
          <ac:cxnSpMkLst>
            <pc:docMk/>
            <pc:sldMk cId="2900383044" sldId="601"/>
            <ac:cxnSpMk id="31" creationId="{00000000-0000-0000-0000-000000000000}"/>
          </ac:cxnSpMkLst>
        </pc:cxnChg>
        <pc:cxnChg chg="mod">
          <ac:chgData name="Zhao Jin" userId="cd05a825-544c-438a-9ba1-08e63db50b47" providerId="ADAL" clId="{AB0BD5A1-F735-4275-845E-9D8A6938C195}" dt="2021-02-11T09:01:42.860" v="619" actId="1035"/>
          <ac:cxnSpMkLst>
            <pc:docMk/>
            <pc:sldMk cId="2900383044" sldId="601"/>
            <ac:cxnSpMk id="34" creationId="{00000000-0000-0000-0000-000000000000}"/>
          </ac:cxnSpMkLst>
        </pc:cxnChg>
        <pc:cxnChg chg="mod">
          <ac:chgData name="Zhao Jin" userId="cd05a825-544c-438a-9ba1-08e63db50b47" providerId="ADAL" clId="{AB0BD5A1-F735-4275-845E-9D8A6938C195}" dt="2021-02-11T09:08:48.527" v="1175" actId="14100"/>
          <ac:cxnSpMkLst>
            <pc:docMk/>
            <pc:sldMk cId="2900383044" sldId="601"/>
            <ac:cxnSpMk id="37" creationId="{00000000-0000-0000-0000-000000000000}"/>
          </ac:cxnSpMkLst>
        </pc:cxnChg>
        <pc:cxnChg chg="mod">
          <ac:chgData name="Zhao Jin" userId="cd05a825-544c-438a-9ba1-08e63db50b47" providerId="ADAL" clId="{AB0BD5A1-F735-4275-845E-9D8A6938C195}" dt="2021-02-11T09:10:13.663" v="1262" actId="1036"/>
          <ac:cxnSpMkLst>
            <pc:docMk/>
            <pc:sldMk cId="2900383044" sldId="601"/>
            <ac:cxnSpMk id="60" creationId="{B4F52614-6F02-4715-83ED-E075D5DAFBDA}"/>
          </ac:cxnSpMkLst>
        </pc:cxnChg>
      </pc:sldChg>
      <pc:sldChg chg="delSp modSp add del mod modAnim">
        <pc:chgData name="Zhao Jin" userId="cd05a825-544c-438a-9ba1-08e63db50b47" providerId="ADAL" clId="{AB0BD5A1-F735-4275-845E-9D8A6938C195}" dt="2021-02-11T09:02:34.097" v="620" actId="47"/>
        <pc:sldMkLst>
          <pc:docMk/>
          <pc:sldMk cId="2797620990" sldId="602"/>
        </pc:sldMkLst>
        <pc:spChg chg="mod">
          <ac:chgData name="Zhao Jin" userId="cd05a825-544c-438a-9ba1-08e63db50b47" providerId="ADAL" clId="{AB0BD5A1-F735-4275-845E-9D8A6938C195}" dt="2021-02-11T08:56:59.464" v="252" actId="20577"/>
          <ac:spMkLst>
            <pc:docMk/>
            <pc:sldMk cId="2797620990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8:57:44.981" v="271" actId="6549"/>
          <ac:spMkLst>
            <pc:docMk/>
            <pc:sldMk cId="2797620990" sldId="602"/>
            <ac:spMk id="2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8:56:53.360" v="249" actId="20577"/>
          <ac:spMkLst>
            <pc:docMk/>
            <pc:sldMk cId="2797620990" sldId="602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8:56:56.417" v="250" actId="478"/>
          <ac:spMkLst>
            <pc:docMk/>
            <pc:sldMk cId="2797620990" sldId="602"/>
            <ac:spMk id="14340" creationId="{00000000-0000-0000-0000-000000000000}"/>
          </ac:spMkLst>
        </pc:spChg>
      </pc:sldChg>
      <pc:sldChg chg="delSp add del mod">
        <pc:chgData name="Zhao Jin" userId="cd05a825-544c-438a-9ba1-08e63db50b47" providerId="ADAL" clId="{AB0BD5A1-F735-4275-845E-9D8A6938C195}" dt="2021-02-11T09:16:04.527" v="1708" actId="47"/>
        <pc:sldMkLst>
          <pc:docMk/>
          <pc:sldMk cId="3049790197" sldId="616"/>
        </pc:sldMkLst>
        <pc:spChg chg="del">
          <ac:chgData name="Zhao Jin" userId="cd05a825-544c-438a-9ba1-08e63db50b47" providerId="ADAL" clId="{AB0BD5A1-F735-4275-845E-9D8A6938C195}" dt="2021-02-11T09:16:02.630" v="1707" actId="478"/>
          <ac:spMkLst>
            <pc:docMk/>
            <pc:sldMk cId="3049790197" sldId="616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AB0BD5A1-F735-4275-845E-9D8A6938C195}" dt="2021-02-11T10:18:57.078" v="4439" actId="20577"/>
        <pc:sldMkLst>
          <pc:docMk/>
          <pc:sldMk cId="3134748163" sldId="617"/>
        </pc:sldMkLst>
        <pc:spChg chg="mod">
          <ac:chgData name="Zhao Jin" userId="cd05a825-544c-438a-9ba1-08e63db50b47" providerId="ADAL" clId="{AB0BD5A1-F735-4275-845E-9D8A6938C195}" dt="2021-02-11T09:13:12.223" v="1449" actId="207"/>
          <ac:spMkLst>
            <pc:docMk/>
            <pc:sldMk cId="3134748163" sldId="617"/>
            <ac:spMk id="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3" creationId="{7A7D6850-5E41-4C67-AEF2-01F01AC5487C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4" creationId="{446CC019-B40F-40E8-A348-62E8CC868419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5" creationId="{8CC1B3EA-4FF8-4845-862B-01355E1B2172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6" creationId="{3BD2BBF7-865B-4F65-A011-E2C4859B255C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7" creationId="{EE163681-1E1C-4296-9294-9B81FEDE3369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8" creationId="{E301F663-A837-4A75-A347-E2E55BB2635E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9" creationId="{10891AE8-CFD9-4F7C-966C-531E3759B0FB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0" creationId="{5D0AA28A-D11F-4880-8D3A-D26B1E3A5F33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1" creationId="{F42387F1-0AFA-4D77-B6D1-FA674BDDF3B7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2" creationId="{A4EFC21B-3102-4F5A-A862-5B30555EB9F5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3" creationId="{DCD06FF1-472F-4150-8163-9068F99D90ED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4" creationId="{78020CF5-3B57-46B1-B1DE-5EDFAAFE1A7C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5" creationId="{D196C2E0-94DD-44F4-A5A0-1ECE9AA33246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6" creationId="{3FC3C42B-9134-4A1D-960A-26F5B870EA31}"/>
          </ac:spMkLst>
        </pc:spChg>
        <pc:spChg chg="add mod">
          <ac:chgData name="Zhao Jin" userId="cd05a825-544c-438a-9ba1-08e63db50b47" providerId="ADAL" clId="{AB0BD5A1-F735-4275-845E-9D8A6938C195}" dt="2021-02-11T09:14:55.384" v="1664" actId="1076"/>
          <ac:spMkLst>
            <pc:docMk/>
            <pc:sldMk cId="3134748163" sldId="617"/>
            <ac:spMk id="27" creationId="{49F353E1-DD5B-4191-B683-4A793342B04B}"/>
          </ac:spMkLst>
        </pc:spChg>
        <pc:spChg chg="add mod">
          <ac:chgData name="Zhao Jin" userId="cd05a825-544c-438a-9ba1-08e63db50b47" providerId="ADAL" clId="{AB0BD5A1-F735-4275-845E-9D8A6938C195}" dt="2021-02-11T10:17:35.959" v="4239" actId="1035"/>
          <ac:spMkLst>
            <pc:docMk/>
            <pc:sldMk cId="3134748163" sldId="617"/>
            <ac:spMk id="28" creationId="{94F9894A-FE3F-4ADA-8CBB-E7F37F45CFEA}"/>
          </ac:spMkLst>
        </pc:spChg>
        <pc:spChg chg="add mod">
          <ac:chgData name="Zhao Jin" userId="cd05a825-544c-438a-9ba1-08e63db50b47" providerId="ADAL" clId="{AB0BD5A1-F735-4275-845E-9D8A6938C195}" dt="2021-02-11T10:18:57.078" v="4439" actId="20577"/>
          <ac:spMkLst>
            <pc:docMk/>
            <pc:sldMk cId="3134748163" sldId="617"/>
            <ac:spMk id="29" creationId="{4180184E-1FEE-4283-B943-E40427E90E6B}"/>
          </ac:spMkLst>
        </pc:spChg>
        <pc:spChg chg="add mod">
          <ac:chgData name="Zhao Jin" userId="cd05a825-544c-438a-9ba1-08e63db50b47" providerId="ADAL" clId="{AB0BD5A1-F735-4275-845E-9D8A6938C195}" dt="2021-02-11T10:18:53.934" v="4438" actId="20577"/>
          <ac:spMkLst>
            <pc:docMk/>
            <pc:sldMk cId="3134748163" sldId="617"/>
            <ac:spMk id="31" creationId="{CBC43EC0-BFC4-41DB-AB62-1FBDFC646D4F}"/>
          </ac:spMkLst>
        </pc:spChg>
        <pc:spChg chg="add mod">
          <ac:chgData name="Zhao Jin" userId="cd05a825-544c-438a-9ba1-08e63db50b47" providerId="ADAL" clId="{AB0BD5A1-F735-4275-845E-9D8A6938C195}" dt="2021-02-11T10:18:42.460" v="4407" actId="14100"/>
          <ac:spMkLst>
            <pc:docMk/>
            <pc:sldMk cId="3134748163" sldId="617"/>
            <ac:spMk id="32" creationId="{E2D22E88-082D-4970-AC98-99144B0205C8}"/>
          </ac:spMkLst>
        </pc:spChg>
        <pc:spChg chg="mod">
          <ac:chgData name="Zhao Jin" userId="cd05a825-544c-438a-9ba1-08e63db50b47" providerId="ADAL" clId="{AB0BD5A1-F735-4275-845E-9D8A6938C195}" dt="2021-02-11T10:16:11.886" v="3995" actId="207"/>
          <ac:spMkLst>
            <pc:docMk/>
            <pc:sldMk cId="3134748163" sldId="617"/>
            <ac:spMk id="84" creationId="{C4E05674-68A2-0D4E-8B47-F7A2C6A6B76F}"/>
          </ac:spMkLst>
        </pc:spChg>
        <pc:grpChg chg="mod">
          <ac:chgData name="Zhao Jin" userId="cd05a825-544c-438a-9ba1-08e63db50b47" providerId="ADAL" clId="{AB0BD5A1-F735-4275-845E-9D8A6938C195}" dt="2021-02-11T09:14:50.382" v="1663" actId="1035"/>
          <ac:grpSpMkLst>
            <pc:docMk/>
            <pc:sldMk cId="3134748163" sldId="617"/>
            <ac:grpSpMk id="9" creationId="{30FF1190-164C-4A90-A31F-F0106EA54F16}"/>
          </ac:grpSpMkLst>
        </pc:grpChg>
        <pc:grpChg chg="mod">
          <ac:chgData name="Zhao Jin" userId="cd05a825-544c-438a-9ba1-08e63db50b47" providerId="ADAL" clId="{AB0BD5A1-F735-4275-845E-9D8A6938C195}" dt="2021-02-11T09:14:50.382" v="1663" actId="1035"/>
          <ac:grpSpMkLst>
            <pc:docMk/>
            <pc:sldMk cId="3134748163" sldId="617"/>
            <ac:grpSpMk id="10" creationId="{2CC0007E-7686-48B0-BFEC-C69838937E88}"/>
          </ac:grpSpMkLst>
        </pc:grpChg>
        <pc:grpChg chg="mod">
          <ac:chgData name="Zhao Jin" userId="cd05a825-544c-438a-9ba1-08e63db50b47" providerId="ADAL" clId="{AB0BD5A1-F735-4275-845E-9D8A6938C195}" dt="2021-02-11T09:14:50.382" v="1663" actId="1035"/>
          <ac:grpSpMkLst>
            <pc:docMk/>
            <pc:sldMk cId="3134748163" sldId="617"/>
            <ac:grpSpMk id="11" creationId="{659570D3-70F7-4477-B8E5-A83D58235BEB}"/>
          </ac:grpSpMkLst>
        </pc:grpChg>
        <pc:picChg chg="add mod">
          <ac:chgData name="Zhao Jin" userId="cd05a825-544c-438a-9ba1-08e63db50b47" providerId="ADAL" clId="{AB0BD5A1-F735-4275-845E-9D8A6938C195}" dt="2021-02-11T10:17:35.959" v="4239" actId="1035"/>
          <ac:picMkLst>
            <pc:docMk/>
            <pc:sldMk cId="3134748163" sldId="617"/>
            <ac:picMk id="30" creationId="{42EE6A6A-07FA-4491-ABB7-0448B7DB15A1}"/>
          </ac:picMkLst>
        </pc:picChg>
      </pc:sldChg>
      <pc:sldChg chg="add del">
        <pc:chgData name="Zhao Jin" userId="cd05a825-544c-438a-9ba1-08e63db50b47" providerId="ADAL" clId="{AB0BD5A1-F735-4275-845E-9D8A6938C195}" dt="2021-02-11T09:28:04.466" v="2420" actId="47"/>
        <pc:sldMkLst>
          <pc:docMk/>
          <pc:sldMk cId="3502611671" sldId="618"/>
        </pc:sldMkLst>
      </pc:sldChg>
      <pc:sldChg chg="addSp delSp modSp add mod delAnim modAnim">
        <pc:chgData name="Zhao Jin" userId="cd05a825-544c-438a-9ba1-08e63db50b47" providerId="ADAL" clId="{AB0BD5A1-F735-4275-845E-9D8A6938C195}" dt="2021-02-11T09:31:44.255" v="2603" actId="14100"/>
        <pc:sldMkLst>
          <pc:docMk/>
          <pc:sldMk cId="4199745321" sldId="619"/>
        </pc:sldMkLst>
        <pc:spChg chg="add del mod">
          <ac:chgData name="Zhao Jin" userId="cd05a825-544c-438a-9ba1-08e63db50b47" providerId="ADAL" clId="{AB0BD5A1-F735-4275-845E-9D8A6938C195}" dt="2021-02-11T09:31:35.173" v="2599" actId="478"/>
          <ac:spMkLst>
            <pc:docMk/>
            <pc:sldMk cId="4199745321" sldId="619"/>
            <ac:spMk id="8" creationId="{1506B334-3288-4D4B-9B98-A5BC47D86747}"/>
          </ac:spMkLst>
        </pc:spChg>
        <pc:spChg chg="add mod">
          <ac:chgData name="Zhao Jin" userId="cd05a825-544c-438a-9ba1-08e63db50b47" providerId="ADAL" clId="{AB0BD5A1-F735-4275-845E-9D8A6938C195}" dt="2021-02-11T09:31:40.217" v="2601" actId="1076"/>
          <ac:spMkLst>
            <pc:docMk/>
            <pc:sldMk cId="4199745321" sldId="619"/>
            <ac:spMk id="10" creationId="{DC015A31-59EB-4945-B34A-AB4D01672DA6}"/>
          </ac:spMkLst>
        </pc:spChg>
        <pc:spChg chg="mod">
          <ac:chgData name="Zhao Jin" userId="cd05a825-544c-438a-9ba1-08e63db50b47" providerId="ADAL" clId="{AB0BD5A1-F735-4275-845E-9D8A6938C195}" dt="2021-02-11T09:24:38.158" v="2167" actId="207"/>
          <ac:spMkLst>
            <pc:docMk/>
            <pc:sldMk cId="4199745321" sldId="619"/>
            <ac:spMk id="13" creationId="{A6C30920-C994-477D-BF38-FB31A7971AB0}"/>
          </ac:spMkLst>
        </pc:spChg>
        <pc:cxnChg chg="add mod">
          <ac:chgData name="Zhao Jin" userId="cd05a825-544c-438a-9ba1-08e63db50b47" providerId="ADAL" clId="{AB0BD5A1-F735-4275-845E-9D8A6938C195}" dt="2021-02-11T09:31:44.255" v="2603" actId="14100"/>
          <ac:cxnSpMkLst>
            <pc:docMk/>
            <pc:sldMk cId="4199745321" sldId="619"/>
            <ac:cxnSpMk id="11" creationId="{692DA3A9-F762-430E-A74A-81B0C7CCC482}"/>
          </ac:cxnSpMkLst>
        </pc:cxnChg>
      </pc:sldChg>
      <pc:sldChg chg="addSp delSp modSp add mod modAnim">
        <pc:chgData name="Zhao Jin" userId="cd05a825-544c-438a-9ba1-08e63db50b47" providerId="ADAL" clId="{AB0BD5A1-F735-4275-845E-9D8A6938C195}" dt="2021-02-11T10:05:20.478" v="3397"/>
        <pc:sldMkLst>
          <pc:docMk/>
          <pc:sldMk cId="440093938" sldId="620"/>
        </pc:sldMkLst>
        <pc:spChg chg="mod">
          <ac:chgData name="Zhao Jin" userId="cd05a825-544c-438a-9ba1-08e63db50b47" providerId="ADAL" clId="{AB0BD5A1-F735-4275-845E-9D8A6938C195}" dt="2021-02-11T09:32:36.753" v="2624"/>
          <ac:spMkLst>
            <pc:docMk/>
            <pc:sldMk cId="440093938" sldId="620"/>
            <ac:spMk id="9" creationId="{E822A0D5-9D76-43F4-AB94-614D7B22B216}"/>
          </ac:spMkLst>
        </pc:spChg>
        <pc:spChg chg="add mod">
          <ac:chgData name="Zhao Jin" userId="cd05a825-544c-438a-9ba1-08e63db50b47" providerId="ADAL" clId="{AB0BD5A1-F735-4275-845E-9D8A6938C195}" dt="2021-02-11T09:32:11.221" v="2623" actId="1035"/>
          <ac:spMkLst>
            <pc:docMk/>
            <pc:sldMk cId="440093938" sldId="620"/>
            <ac:spMk id="10" creationId="{48DF9E31-06ED-47F7-824C-2A4A19E9408C}"/>
          </ac:spMkLst>
        </pc:spChg>
        <pc:spChg chg="del">
          <ac:chgData name="Zhao Jin" userId="cd05a825-544c-438a-9ba1-08e63db50b47" providerId="ADAL" clId="{AB0BD5A1-F735-4275-845E-9D8A6938C195}" dt="2021-02-11T10:05:12.424" v="3396" actId="478"/>
          <ac:spMkLst>
            <pc:docMk/>
            <pc:sldMk cId="440093938" sldId="620"/>
            <ac:spMk id="1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32:06.066" v="2608" actId="20577"/>
          <ac:spMkLst>
            <pc:docMk/>
            <pc:sldMk cId="440093938" sldId="620"/>
            <ac:spMk id="13" creationId="{A6C30920-C994-477D-BF38-FB31A7971AB0}"/>
          </ac:spMkLst>
        </pc:spChg>
        <pc:spChg chg="add mod">
          <ac:chgData name="Zhao Jin" userId="cd05a825-544c-438a-9ba1-08e63db50b47" providerId="ADAL" clId="{AB0BD5A1-F735-4275-845E-9D8A6938C195}" dt="2021-02-11T10:05:20.478" v="3397"/>
          <ac:spMkLst>
            <pc:docMk/>
            <pc:sldMk cId="440093938" sldId="620"/>
            <ac:spMk id="14" creationId="{B8CEAFD4-ED82-49E4-9771-AF21FBD661D8}"/>
          </ac:spMkLst>
        </pc:spChg>
        <pc:spChg chg="mod">
          <ac:chgData name="Zhao Jin" userId="cd05a825-544c-438a-9ba1-08e63db50b47" providerId="ADAL" clId="{AB0BD5A1-F735-4275-845E-9D8A6938C195}" dt="2021-02-11T09:28:16.834" v="2425" actId="20577"/>
          <ac:spMkLst>
            <pc:docMk/>
            <pc:sldMk cId="440093938" sldId="620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AB0BD5A1-F735-4275-845E-9D8A6938C195}" dt="2021-02-11T09:29:17.940" v="2509" actId="478"/>
          <ac:picMkLst>
            <pc:docMk/>
            <pc:sldMk cId="440093938" sldId="620"/>
            <ac:picMk id="8" creationId="{68D4B62F-9A63-42A3-B7A2-DA9133E369B9}"/>
          </ac:picMkLst>
        </pc:picChg>
        <pc:cxnChg chg="add mod">
          <ac:chgData name="Zhao Jin" userId="cd05a825-544c-438a-9ba1-08e63db50b47" providerId="ADAL" clId="{AB0BD5A1-F735-4275-845E-9D8A6938C195}" dt="2021-02-11T09:32:11.221" v="2623" actId="1035"/>
          <ac:cxnSpMkLst>
            <pc:docMk/>
            <pc:sldMk cId="440093938" sldId="620"/>
            <ac:cxnSpMk id="3" creationId="{F1C75228-1B25-42F6-A477-1E700602E113}"/>
          </ac:cxnSpMkLst>
        </pc:cxnChg>
      </pc:sldChg>
      <pc:sldChg chg="modSp add del mod">
        <pc:chgData name="Zhao Jin" userId="cd05a825-544c-438a-9ba1-08e63db50b47" providerId="ADAL" clId="{AB0BD5A1-F735-4275-845E-9D8A6938C195}" dt="2021-02-11T09:27:49.710" v="2419" actId="47"/>
        <pc:sldMkLst>
          <pc:docMk/>
          <pc:sldMk cId="1925000582" sldId="620"/>
        </pc:sldMkLst>
        <pc:spChg chg="mod">
          <ac:chgData name="Zhao Jin" userId="cd05a825-544c-438a-9ba1-08e63db50b47" providerId="ADAL" clId="{AB0BD5A1-F735-4275-845E-9D8A6938C195}" dt="2021-02-11T09:27:42.230" v="2418" actId="20577"/>
          <ac:spMkLst>
            <pc:docMk/>
            <pc:sldMk cId="1925000582" sldId="620"/>
            <ac:spMk id="9" creationId="{E822A0D5-9D76-43F4-AB94-614D7B22B216}"/>
          </ac:spMkLst>
        </pc:spChg>
        <pc:spChg chg="mod">
          <ac:chgData name="Zhao Jin" userId="cd05a825-544c-438a-9ba1-08e63db50b47" providerId="ADAL" clId="{AB0BD5A1-F735-4275-845E-9D8A6938C195}" dt="2021-02-11T09:27:16.781" v="2332" actId="20577"/>
          <ac:spMkLst>
            <pc:docMk/>
            <pc:sldMk cId="1925000582" sldId="620"/>
            <ac:spMk id="13" creationId="{A6C30920-C994-477D-BF38-FB31A7971AB0}"/>
          </ac:spMkLst>
        </pc:spChg>
      </pc:sldChg>
      <pc:sldChg chg="modSp add del mod">
        <pc:chgData name="Zhao Jin" userId="cd05a825-544c-438a-9ba1-08e63db50b47" providerId="ADAL" clId="{AB0BD5A1-F735-4275-845E-9D8A6938C195}" dt="2021-02-11T09:34:15.300" v="2642" actId="47"/>
        <pc:sldMkLst>
          <pc:docMk/>
          <pc:sldMk cId="394698618" sldId="621"/>
        </pc:sldMkLst>
        <pc:spChg chg="mod">
          <ac:chgData name="Zhao Jin" userId="cd05a825-544c-438a-9ba1-08e63db50b47" providerId="ADAL" clId="{AB0BD5A1-F735-4275-845E-9D8A6938C195}" dt="2021-02-11T09:33:18.152" v="2640" actId="20577"/>
          <ac:spMkLst>
            <pc:docMk/>
            <pc:sldMk cId="394698618" sldId="621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AB0BD5A1-F735-4275-845E-9D8A6938C195}" dt="2021-02-11T10:05:24.114" v="3399"/>
        <pc:sldMkLst>
          <pc:docMk/>
          <pc:sldMk cId="3503582036" sldId="622"/>
        </pc:sldMkLst>
        <pc:spChg chg="mod">
          <ac:chgData name="Zhao Jin" userId="cd05a825-544c-438a-9ba1-08e63db50b47" providerId="ADAL" clId="{AB0BD5A1-F735-4275-845E-9D8A6938C195}" dt="2021-02-11T09:34:21.158" v="2646" actId="20577"/>
          <ac:spMkLst>
            <pc:docMk/>
            <pc:sldMk cId="3503582036" sldId="622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34:24.974" v="2650" actId="20577"/>
          <ac:spMkLst>
            <pc:docMk/>
            <pc:sldMk cId="3503582036" sldId="622"/>
            <ac:spMk id="10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10:05:23.377" v="3398" actId="478"/>
          <ac:spMkLst>
            <pc:docMk/>
            <pc:sldMk cId="3503582036" sldId="622"/>
            <ac:spMk id="1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2:20.913" v="2866" actId="6549"/>
          <ac:spMkLst>
            <pc:docMk/>
            <pc:sldMk cId="3503582036" sldId="622"/>
            <ac:spMk id="1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8:33.550" v="3231" actId="692"/>
          <ac:spMkLst>
            <pc:docMk/>
            <pc:sldMk cId="3503582036" sldId="622"/>
            <ac:spMk id="39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8:33.550" v="3231" actId="692"/>
          <ac:spMkLst>
            <pc:docMk/>
            <pc:sldMk cId="3503582036" sldId="622"/>
            <ac:spMk id="40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36:36.078" v="2788" actId="478"/>
          <ac:spMkLst>
            <pc:docMk/>
            <pc:sldMk cId="3503582036" sldId="622"/>
            <ac:spMk id="41" creationId="{00000000-0000-0000-0000-000000000000}"/>
          </ac:spMkLst>
        </pc:spChg>
        <pc:spChg chg="add mod">
          <ac:chgData name="Zhao Jin" userId="cd05a825-544c-438a-9ba1-08e63db50b47" providerId="ADAL" clId="{AB0BD5A1-F735-4275-845E-9D8A6938C195}" dt="2021-02-11T10:05:24.114" v="3399"/>
          <ac:spMkLst>
            <pc:docMk/>
            <pc:sldMk cId="3503582036" sldId="622"/>
            <ac:spMk id="44" creationId="{43EB6E84-E421-484C-90E0-317CA1BFEA02}"/>
          </ac:spMkLst>
        </pc:spChg>
        <pc:spChg chg="mod">
          <ac:chgData name="Zhao Jin" userId="cd05a825-544c-438a-9ba1-08e63db50b47" providerId="ADAL" clId="{AB0BD5A1-F735-4275-845E-9D8A6938C195}" dt="2021-02-11T10:04:20.736" v="3385" actId="20577"/>
          <ac:spMkLst>
            <pc:docMk/>
            <pc:sldMk cId="3503582036" sldId="622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34:18.455" v="2644" actId="478"/>
          <ac:spMkLst>
            <pc:docMk/>
            <pc:sldMk cId="3503582036" sldId="622"/>
            <ac:spMk id="14340" creationId="{00000000-0000-0000-0000-000000000000}"/>
          </ac:spMkLst>
        </pc:spChg>
        <pc:grpChg chg="mod">
          <ac:chgData name="Zhao Jin" userId="cd05a825-544c-438a-9ba1-08e63db50b47" providerId="ADAL" clId="{AB0BD5A1-F735-4275-845E-9D8A6938C195}" dt="2021-02-11T09:36:23.516" v="2766" actId="1035"/>
          <ac:grpSpMkLst>
            <pc:docMk/>
            <pc:sldMk cId="3503582036" sldId="622"/>
            <ac:grpSpMk id="6" creationId="{00000000-0000-0000-0000-000000000000}"/>
          </ac:grpSpMkLst>
        </pc:grpChg>
      </pc:sldChg>
      <pc:sldChg chg="delSp modSp add del mod delAnim modAnim">
        <pc:chgData name="Zhao Jin" userId="cd05a825-544c-438a-9ba1-08e63db50b47" providerId="ADAL" clId="{AB0BD5A1-F735-4275-845E-9D8A6938C195}" dt="2021-02-11T09:50:09.360" v="2826" actId="47"/>
        <pc:sldMkLst>
          <pc:docMk/>
          <pc:sldMk cId="2861415104" sldId="623"/>
        </pc:sldMkLst>
        <pc:spChg chg="mod">
          <ac:chgData name="Zhao Jin" userId="cd05a825-544c-438a-9ba1-08e63db50b47" providerId="ADAL" clId="{AB0BD5A1-F735-4275-845E-9D8A6938C195}" dt="2021-02-11T09:41:07.390" v="2814" actId="20577"/>
          <ac:spMkLst>
            <pc:docMk/>
            <pc:sldMk cId="2861415104" sldId="623"/>
            <ac:spMk id="7" creationId="{00000000-0000-0000-0000-000000000000}"/>
          </ac:spMkLst>
        </pc:spChg>
        <pc:spChg chg="mod topLvl">
          <ac:chgData name="Zhao Jin" userId="cd05a825-544c-438a-9ba1-08e63db50b47" providerId="ADAL" clId="{AB0BD5A1-F735-4275-845E-9D8A6938C195}" dt="2021-02-11T09:41:09.872" v="2815" actId="478"/>
          <ac:spMkLst>
            <pc:docMk/>
            <pc:sldMk cId="2861415104" sldId="623"/>
            <ac:spMk id="44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43:08.344" v="2823" actId="478"/>
          <ac:spMkLst>
            <pc:docMk/>
            <pc:sldMk cId="2861415104" sldId="623"/>
            <ac:spMk id="71" creationId="{00000000-0000-0000-0000-000000000000}"/>
          </ac:spMkLst>
        </pc:spChg>
        <pc:spChg chg="del topLvl">
          <ac:chgData name="Zhao Jin" userId="cd05a825-544c-438a-9ba1-08e63db50b47" providerId="ADAL" clId="{AB0BD5A1-F735-4275-845E-9D8A6938C195}" dt="2021-02-11T09:41:09.872" v="2815" actId="478"/>
          <ac:spMkLst>
            <pc:docMk/>
            <pc:sldMk cId="2861415104" sldId="623"/>
            <ac:spMk id="7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42:56.299" v="2820" actId="20577"/>
          <ac:spMkLst>
            <pc:docMk/>
            <pc:sldMk cId="2861415104" sldId="623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41:03.143" v="2811" actId="478"/>
          <ac:spMkLst>
            <pc:docMk/>
            <pc:sldMk cId="2861415104" sldId="623"/>
            <ac:spMk id="14340" creationId="{00000000-0000-0000-0000-000000000000}"/>
          </ac:spMkLst>
        </pc:spChg>
        <pc:grpChg chg="del">
          <ac:chgData name="Zhao Jin" userId="cd05a825-544c-438a-9ba1-08e63db50b47" providerId="ADAL" clId="{AB0BD5A1-F735-4275-845E-9D8A6938C195}" dt="2021-02-11T09:41:09.872" v="2815" actId="478"/>
          <ac:grpSpMkLst>
            <pc:docMk/>
            <pc:sldMk cId="2861415104" sldId="623"/>
            <ac:grpSpMk id="2" creationId="{00000000-0000-0000-0000-000000000000}"/>
          </ac:grpSpMkLst>
        </pc:grpChg>
      </pc:sldChg>
      <pc:sldChg chg="delSp add del mod">
        <pc:chgData name="Zhao Jin" userId="cd05a825-544c-438a-9ba1-08e63db50b47" providerId="ADAL" clId="{AB0BD5A1-F735-4275-845E-9D8A6938C195}" dt="2021-02-11T09:50:08.689" v="2825" actId="47"/>
        <pc:sldMkLst>
          <pc:docMk/>
          <pc:sldMk cId="1310511035" sldId="624"/>
        </pc:sldMkLst>
        <pc:spChg chg="del">
          <ac:chgData name="Zhao Jin" userId="cd05a825-544c-438a-9ba1-08e63db50b47" providerId="ADAL" clId="{AB0BD5A1-F735-4275-845E-9D8A6938C195}" dt="2021-02-11T09:49:36.042" v="2824" actId="478"/>
          <ac:spMkLst>
            <pc:docMk/>
            <pc:sldMk cId="1310511035" sldId="624"/>
            <ac:spMk id="14340" creationId="{00000000-0000-0000-0000-000000000000}"/>
          </ac:spMkLst>
        </pc:spChg>
      </pc:sldChg>
      <pc:sldChg chg="delSp modSp add del mod delAnim">
        <pc:chgData name="Zhao Jin" userId="cd05a825-544c-438a-9ba1-08e63db50b47" providerId="ADAL" clId="{AB0BD5A1-F735-4275-845E-9D8A6938C195}" dt="2021-02-11T10:02:03.545" v="3299" actId="47"/>
        <pc:sldMkLst>
          <pc:docMk/>
          <pc:sldMk cId="2605291009" sldId="633"/>
        </pc:sldMkLst>
        <pc:spChg chg="mod topLvl">
          <ac:chgData name="Zhao Jin" userId="cd05a825-544c-438a-9ba1-08e63db50b47" providerId="ADAL" clId="{AB0BD5A1-F735-4275-845E-9D8A6938C195}" dt="2021-02-11T10:01:54.483" v="3298" actId="20577"/>
          <ac:spMkLst>
            <pc:docMk/>
            <pc:sldMk cId="2605291009" sldId="633"/>
            <ac:spMk id="13" creationId="{00000000-0000-0000-0000-000000000000}"/>
          </ac:spMkLst>
        </pc:spChg>
        <pc:spChg chg="del topLvl">
          <ac:chgData name="Zhao Jin" userId="cd05a825-544c-438a-9ba1-08e63db50b47" providerId="ADAL" clId="{AB0BD5A1-F735-4275-845E-9D8A6938C195}" dt="2021-02-11T10:01:49.116" v="3295" actId="478"/>
          <ac:spMkLst>
            <pc:docMk/>
            <pc:sldMk cId="2605291009" sldId="633"/>
            <ac:spMk id="14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3:02.274" v="2992" actId="20577"/>
          <ac:spMkLst>
            <pc:docMk/>
            <pc:sldMk cId="2605291009" sldId="633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50:17.047" v="2829" actId="478"/>
          <ac:spMkLst>
            <pc:docMk/>
            <pc:sldMk cId="2605291009" sldId="633"/>
            <ac:spMk id="14340" creationId="{00000000-0000-0000-0000-000000000000}"/>
          </ac:spMkLst>
        </pc:spChg>
        <pc:grpChg chg="del">
          <ac:chgData name="Zhao Jin" userId="cd05a825-544c-438a-9ba1-08e63db50b47" providerId="ADAL" clId="{AB0BD5A1-F735-4275-845E-9D8A6938C195}" dt="2021-02-11T10:01:49.116" v="3295" actId="478"/>
          <ac:grpSpMkLst>
            <pc:docMk/>
            <pc:sldMk cId="2605291009" sldId="633"/>
            <ac:grpSpMk id="11" creationId="{00000000-0000-0000-0000-000000000000}"/>
          </ac:grpSpMkLst>
        </pc:grpChg>
      </pc:sldChg>
      <pc:sldChg chg="delSp modSp add del mod">
        <pc:chgData name="Zhao Jin" userId="cd05a825-544c-438a-9ba1-08e63db50b47" providerId="ADAL" clId="{AB0BD5A1-F735-4275-845E-9D8A6938C195}" dt="2021-02-11T10:04:09.057" v="3382" actId="47"/>
        <pc:sldMkLst>
          <pc:docMk/>
          <pc:sldMk cId="1703398888" sldId="634"/>
        </pc:sldMkLst>
        <pc:spChg chg="mod">
          <ac:chgData name="Zhao Jin" userId="cd05a825-544c-438a-9ba1-08e63db50b47" providerId="ADAL" clId="{AB0BD5A1-F735-4275-845E-9D8A6938C195}" dt="2021-02-11T10:04:07.302" v="3381" actId="20577"/>
          <ac:spMkLst>
            <pc:docMk/>
            <pc:sldMk cId="1703398888" sldId="634"/>
            <ac:spMk id="15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5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6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9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5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0:21.881" v="2833" actId="6549"/>
          <ac:spMkLst>
            <pc:docMk/>
            <pc:sldMk cId="1703398888" sldId="634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50:19.770" v="2830" actId="478"/>
          <ac:spMkLst>
            <pc:docMk/>
            <pc:sldMk cId="1703398888" sldId="634"/>
            <ac:spMk id="14340" creationId="{00000000-0000-0000-0000-000000000000}"/>
          </ac:spMkLst>
        </pc:s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39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41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43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44" creationId="{00000000-0000-0000-0000-000000000000}"/>
          </ac:grpSpMkLst>
        </pc:grpChg>
        <pc:cxnChg chg="mod">
          <ac:chgData name="Zhao Jin" userId="cd05a825-544c-438a-9ba1-08e63db50b47" providerId="ADAL" clId="{AB0BD5A1-F735-4275-845E-9D8A6938C195}" dt="2021-02-11T10:03:53.919" v="3366" actId="1036"/>
          <ac:cxnSpMkLst>
            <pc:docMk/>
            <pc:sldMk cId="1703398888" sldId="634"/>
            <ac:cxnSpMk id="42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AB0BD5A1-F735-4275-845E-9D8A6938C195}" dt="2021-02-11T10:11:39.519" v="3864" actId="14100"/>
        <pc:sldMkLst>
          <pc:docMk/>
          <pc:sldMk cId="1258830549" sldId="635"/>
        </pc:sldMkLst>
        <pc:spChg chg="mod">
          <ac:chgData name="Zhao Jin" userId="cd05a825-544c-438a-9ba1-08e63db50b47" providerId="ADAL" clId="{AB0BD5A1-F735-4275-845E-9D8A6938C195}" dt="2021-02-11T10:05:51.472" v="3406" actId="20577"/>
          <ac:spMkLst>
            <pc:docMk/>
            <pc:sldMk cId="1258830549" sldId="635"/>
            <ac:spMk id="7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53:19.924" v="3020" actId="478"/>
          <ac:spMkLst>
            <pc:docMk/>
            <pc:sldMk cId="1258830549" sldId="635"/>
            <ac:spMk id="10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10:05:29.244" v="3400" actId="478"/>
          <ac:spMkLst>
            <pc:docMk/>
            <pc:sldMk cId="1258830549" sldId="635"/>
            <ac:spMk id="12" creationId="{00000000-0000-0000-0000-000000000000}"/>
          </ac:spMkLst>
        </pc:spChg>
        <pc:spChg chg="mod topLvl">
          <ac:chgData name="Zhao Jin" userId="cd05a825-544c-438a-9ba1-08e63db50b47" providerId="ADAL" clId="{AB0BD5A1-F735-4275-845E-9D8A6938C195}" dt="2021-02-11T10:10:42.161" v="3788" actId="1076"/>
          <ac:spMkLst>
            <pc:docMk/>
            <pc:sldMk cId="1258830549" sldId="635"/>
            <ac:spMk id="13" creationId="{00000000-0000-0000-0000-000000000000}"/>
          </ac:spMkLst>
        </pc:spChg>
        <pc:spChg chg="del topLvl">
          <ac:chgData name="Zhao Jin" userId="cd05a825-544c-438a-9ba1-08e63db50b47" providerId="ADAL" clId="{AB0BD5A1-F735-4275-845E-9D8A6938C195}" dt="2021-02-11T09:53:18.134" v="3019" actId="478"/>
          <ac:spMkLst>
            <pc:docMk/>
            <pc:sldMk cId="1258830549" sldId="635"/>
            <ac:spMk id="14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18" creationId="{54DCC539-9271-4E7C-A082-841C1702FC6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19" creationId="{B7658147-2434-4D7D-97CA-B88E979AA3D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0" creationId="{651D1076-0A21-492D-99AA-EFE29ECACE2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1" creationId="{49C8D063-9EB9-4E7B-9479-1035D1B93883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2" creationId="{C3A82632-6702-4C9C-9D5A-8A546E5F8D71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3" creationId="{BFF581A2-3063-420A-AC3A-D22E698AF883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4" creationId="{A61983A8-ECE0-4326-B1D6-DB9BE5689B18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5" creationId="{A3D0E130-3906-42AD-A78F-2E05CBB9A703}"/>
          </ac:spMkLst>
        </pc:spChg>
        <pc:spChg chg="del 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6" creationId="{B9B6EE0B-2CFE-401C-9806-6B4558ECB68A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7" creationId="{93F62197-54D5-40BB-96E7-7439B16AE72E}"/>
          </ac:spMkLst>
        </pc:spChg>
        <pc:spChg chg="del mod">
          <ac:chgData name="Zhao Jin" userId="cd05a825-544c-438a-9ba1-08e63db50b47" providerId="ADAL" clId="{AB0BD5A1-F735-4275-845E-9D8A6938C195}" dt="2021-02-11T10:02:46.363" v="3318" actId="478"/>
          <ac:spMkLst>
            <pc:docMk/>
            <pc:sldMk cId="1258830549" sldId="635"/>
            <ac:spMk id="28" creationId="{984DA017-17D3-4356-834F-2337DAF6A773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9" creationId="{D1216F97-8260-4931-9C7A-358BDF061599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30" creationId="{1820F807-75B6-419B-8867-41EB4AFD20D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31" creationId="{A7837753-E0EB-4FC8-94FC-AD5A60B95731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32" creationId="{03619C47-9956-4E7D-9487-35830BD6082D}"/>
          </ac:spMkLst>
        </pc:spChg>
        <pc:spChg chg="del mod">
          <ac:chgData name="Zhao Jin" userId="cd05a825-544c-438a-9ba1-08e63db50b47" providerId="ADAL" clId="{AB0BD5A1-F735-4275-845E-9D8A6938C195}" dt="2021-02-11T10:04:42.952" v="3391" actId="478"/>
          <ac:spMkLst>
            <pc:docMk/>
            <pc:sldMk cId="1258830549" sldId="635"/>
            <ac:spMk id="33" creationId="{03509E25-EDD9-47E5-B01C-035972420230}"/>
          </ac:spMkLst>
        </pc:spChg>
        <pc:spChg chg="add del mod">
          <ac:chgData name="Zhao Jin" userId="cd05a825-544c-438a-9ba1-08e63db50b47" providerId="ADAL" clId="{AB0BD5A1-F735-4275-845E-9D8A6938C195}" dt="2021-02-11T10:04:40.902" v="3390" actId="478"/>
          <ac:spMkLst>
            <pc:docMk/>
            <pc:sldMk cId="1258830549" sldId="635"/>
            <ac:spMk id="34" creationId="{9E91B0B3-EBED-4687-BC5C-9588D9F02385}"/>
          </ac:spMkLst>
        </pc:spChg>
        <pc:spChg chg="add del mod">
          <ac:chgData name="Zhao Jin" userId="cd05a825-544c-438a-9ba1-08e63db50b47" providerId="ADAL" clId="{AB0BD5A1-F735-4275-845E-9D8A6938C195}" dt="2021-02-11T10:02:55.626" v="3325" actId="478"/>
          <ac:spMkLst>
            <pc:docMk/>
            <pc:sldMk cId="1258830549" sldId="635"/>
            <ac:spMk id="35" creationId="{90701D81-6C82-4ACD-BA55-6B68E9FE0B42}"/>
          </ac:spMkLst>
        </pc:spChg>
        <pc:spChg chg="del mod">
          <ac:chgData name="Zhao Jin" userId="cd05a825-544c-438a-9ba1-08e63db50b47" providerId="ADAL" clId="{AB0BD5A1-F735-4275-845E-9D8A6938C195}" dt="2021-02-11T10:02:48.745" v="3320" actId="478"/>
          <ac:spMkLst>
            <pc:docMk/>
            <pc:sldMk cId="1258830549" sldId="635"/>
            <ac:spMk id="36" creationId="{5181B0F9-668F-4845-AB5B-3EEA772800C3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38" creationId="{3EC4CF0B-4148-43F3-A866-11ADAF6ED1A0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43" creationId="{EB6880D9-D9CA-40A4-82A9-43BA3AA5806E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44" creationId="{DC3A5C19-939F-4F66-9142-0D02E4940B28}"/>
          </ac:spMkLst>
        </pc:spChg>
        <pc:spChg chg="mod">
          <ac:chgData name="Zhao Jin" userId="cd05a825-544c-438a-9ba1-08e63db50b47" providerId="ADAL" clId="{AB0BD5A1-F735-4275-845E-9D8A6938C195}" dt="2021-02-11T10:03:30.206" v="3358" actId="6549"/>
          <ac:spMkLst>
            <pc:docMk/>
            <pc:sldMk cId="1258830549" sldId="635"/>
            <ac:spMk id="45" creationId="{41D479DC-95D0-4D12-8B59-31FE63F19C57}"/>
          </ac:spMkLst>
        </pc:spChg>
        <pc:spChg chg="mod">
          <ac:chgData name="Zhao Jin" userId="cd05a825-544c-438a-9ba1-08e63db50b47" providerId="ADAL" clId="{AB0BD5A1-F735-4275-845E-9D8A6938C195}" dt="2021-02-11T10:03:28.501" v="3356" actId="20577"/>
          <ac:spMkLst>
            <pc:docMk/>
            <pc:sldMk cId="1258830549" sldId="635"/>
            <ac:spMk id="46" creationId="{5E7AB43C-0397-48B2-8183-C1DDAE52ED67}"/>
          </ac:spMkLst>
        </pc:spChg>
        <pc:spChg chg="mod">
          <ac:chgData name="Zhao Jin" userId="cd05a825-544c-438a-9ba1-08e63db50b47" providerId="ADAL" clId="{AB0BD5A1-F735-4275-845E-9D8A6938C195}" dt="2021-02-11T10:03:07.882" v="3341" actId="6549"/>
          <ac:spMkLst>
            <pc:docMk/>
            <pc:sldMk cId="1258830549" sldId="635"/>
            <ac:spMk id="47" creationId="{E361DF53-E7B7-4943-BCDD-021EF39AD240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48" creationId="{6493243D-6763-4911-84E8-0FE5DDF42A27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49" creationId="{A9D5CCCF-DE5D-4753-9B65-63AF1E68D965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50" creationId="{3050EDD3-D2A7-4067-ABA7-57A9D92ED5A8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51" creationId="{45BF1088-CEDF-413B-AF3E-61AE386D1DD5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52" creationId="{FADC1677-1ED5-48D8-BA95-82B09DC8E28C}"/>
          </ac:spMkLst>
        </pc:spChg>
        <pc:spChg chg="add del mod">
          <ac:chgData name="Zhao Jin" userId="cd05a825-544c-438a-9ba1-08e63db50b47" providerId="ADAL" clId="{AB0BD5A1-F735-4275-845E-9D8A6938C195}" dt="2021-02-11T10:03:27.861" v="3355" actId="478"/>
          <ac:spMkLst>
            <pc:docMk/>
            <pc:sldMk cId="1258830549" sldId="635"/>
            <ac:spMk id="53" creationId="{FAE0AE3B-EFB7-422B-939D-F81E1D50D94B}"/>
          </ac:spMkLst>
        </pc:spChg>
        <pc:spChg chg="add del mod">
          <ac:chgData name="Zhao Jin" userId="cd05a825-544c-438a-9ba1-08e63db50b47" providerId="ADAL" clId="{AB0BD5A1-F735-4275-845E-9D8A6938C195}" dt="2021-02-11T10:03:27.861" v="3355" actId="478"/>
          <ac:spMkLst>
            <pc:docMk/>
            <pc:sldMk cId="1258830549" sldId="635"/>
            <ac:spMk id="54" creationId="{1529E195-DBCE-421C-B59E-914BCA1B4CEC}"/>
          </ac:spMkLst>
        </pc:spChg>
        <pc:spChg chg="add del mod">
          <ac:chgData name="Zhao Jin" userId="cd05a825-544c-438a-9ba1-08e63db50b47" providerId="ADAL" clId="{AB0BD5A1-F735-4275-845E-9D8A6938C195}" dt="2021-02-11T10:03:27.861" v="3355" actId="478"/>
          <ac:spMkLst>
            <pc:docMk/>
            <pc:sldMk cId="1258830549" sldId="635"/>
            <ac:spMk id="55" creationId="{AE7533C6-6C79-4059-93B3-A3491249A21F}"/>
          </ac:spMkLst>
        </pc:spChg>
        <pc:spChg chg="add del mod">
          <ac:chgData name="Zhao Jin" userId="cd05a825-544c-438a-9ba1-08e63db50b47" providerId="ADAL" clId="{AB0BD5A1-F735-4275-845E-9D8A6938C195}" dt="2021-02-11T10:03:27.861" v="3355" actId="478"/>
          <ac:spMkLst>
            <pc:docMk/>
            <pc:sldMk cId="1258830549" sldId="635"/>
            <ac:spMk id="56" creationId="{C5996136-81EF-4B88-9847-D513AD492560}"/>
          </ac:spMkLst>
        </pc:spChg>
        <pc:spChg chg="add del mod">
          <ac:chgData name="Zhao Jin" userId="cd05a825-544c-438a-9ba1-08e63db50b47" providerId="ADAL" clId="{AB0BD5A1-F735-4275-845E-9D8A6938C195}" dt="2021-02-11T10:03:27.861" v="3355" actId="478"/>
          <ac:spMkLst>
            <pc:docMk/>
            <pc:sldMk cId="1258830549" sldId="635"/>
            <ac:spMk id="57" creationId="{B907304A-CED7-4607-B434-2CE215C031F5}"/>
          </ac:spMkLst>
        </pc:spChg>
        <pc:spChg chg="add mod">
          <ac:chgData name="Zhao Jin" userId="cd05a825-544c-438a-9ba1-08e63db50b47" providerId="ADAL" clId="{AB0BD5A1-F735-4275-845E-9D8A6938C195}" dt="2021-02-11T10:05:30.118" v="3401"/>
          <ac:spMkLst>
            <pc:docMk/>
            <pc:sldMk cId="1258830549" sldId="635"/>
            <ac:spMk id="58" creationId="{BD153F99-223E-4F17-9A5F-30A49EA510BF}"/>
          </ac:spMkLst>
        </pc:spChg>
        <pc:spChg chg="add del mod">
          <ac:chgData name="Zhao Jin" userId="cd05a825-544c-438a-9ba1-08e63db50b47" providerId="ADAL" clId="{AB0BD5A1-F735-4275-845E-9D8A6938C195}" dt="2021-02-11T10:10:47.938" v="3790" actId="478"/>
          <ac:spMkLst>
            <pc:docMk/>
            <pc:sldMk cId="1258830549" sldId="635"/>
            <ac:spMk id="59" creationId="{6A769A9F-8C74-4C00-ACCB-2C9F4E055A48}"/>
          </ac:spMkLst>
        </pc:spChg>
        <pc:spChg chg="add mod">
          <ac:chgData name="Zhao Jin" userId="cd05a825-544c-438a-9ba1-08e63db50b47" providerId="ADAL" clId="{AB0BD5A1-F735-4275-845E-9D8A6938C195}" dt="2021-02-11T10:11:39.519" v="3864" actId="14100"/>
          <ac:spMkLst>
            <pc:docMk/>
            <pc:sldMk cId="1258830549" sldId="635"/>
            <ac:spMk id="60" creationId="{3BA40477-BBC4-485C-A481-816E23593E32}"/>
          </ac:spMkLst>
        </pc:spChg>
        <pc:spChg chg="mod">
          <ac:chgData name="Zhao Jin" userId="cd05a825-544c-438a-9ba1-08e63db50b47" providerId="ADAL" clId="{AB0BD5A1-F735-4275-845E-9D8A6938C195}" dt="2021-02-11T10:04:17.638" v="3383" actId="20577"/>
          <ac:spMkLst>
            <pc:docMk/>
            <pc:sldMk cId="1258830549" sldId="635"/>
            <ac:spMk id="14338" creationId="{00000000-0000-0000-0000-000000000000}"/>
          </ac:spMkLst>
        </pc:spChg>
        <pc:grpChg chg="add mod">
          <ac:chgData name="Zhao Jin" userId="cd05a825-544c-438a-9ba1-08e63db50b47" providerId="ADAL" clId="{AB0BD5A1-F735-4275-845E-9D8A6938C195}" dt="2021-02-11T10:02:47.722" v="3319" actId="478"/>
          <ac:grpSpMkLst>
            <pc:docMk/>
            <pc:sldMk cId="1258830549" sldId="635"/>
            <ac:grpSpMk id="9" creationId="{0505F6B1-3520-4D00-AC15-E8F39F302EDE}"/>
          </ac:grpSpMkLst>
        </pc:grpChg>
        <pc:grpChg chg="del">
          <ac:chgData name="Zhao Jin" userId="cd05a825-544c-438a-9ba1-08e63db50b47" providerId="ADAL" clId="{AB0BD5A1-F735-4275-845E-9D8A6938C195}" dt="2021-02-11T09:53:18.134" v="3019" actId="478"/>
          <ac:grpSpMkLst>
            <pc:docMk/>
            <pc:sldMk cId="1258830549" sldId="635"/>
            <ac:grpSpMk id="11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2:47.722" v="3319" actId="478"/>
          <ac:grpSpMkLst>
            <pc:docMk/>
            <pc:sldMk cId="1258830549" sldId="635"/>
            <ac:grpSpMk id="16" creationId="{69104579-07AA-42DD-95FC-A742F9AE607F}"/>
          </ac:grpSpMkLst>
        </pc:grpChg>
        <pc:grpChg chg="mod">
          <ac:chgData name="Zhao Jin" userId="cd05a825-544c-438a-9ba1-08e63db50b47" providerId="ADAL" clId="{AB0BD5A1-F735-4275-845E-9D8A6938C195}" dt="2021-02-11T10:02:47.722" v="3319" actId="478"/>
          <ac:grpSpMkLst>
            <pc:docMk/>
            <pc:sldMk cId="1258830549" sldId="635"/>
            <ac:grpSpMk id="17" creationId="{D69B7199-F08E-4372-9973-65D001685B0D}"/>
          </ac:grpSpMkLst>
        </pc:grpChg>
        <pc:grpChg chg="add del mod">
          <ac:chgData name="Zhao Jin" userId="cd05a825-544c-438a-9ba1-08e63db50b47" providerId="ADAL" clId="{AB0BD5A1-F735-4275-845E-9D8A6938C195}" dt="2021-02-11T10:03:25.773" v="3354" actId="478"/>
          <ac:grpSpMkLst>
            <pc:docMk/>
            <pc:sldMk cId="1258830549" sldId="635"/>
            <ac:grpSpMk id="37" creationId="{0EBBAA66-5BA5-4320-A4BD-5629D9DF9131}"/>
          </ac:grpSpMkLst>
        </pc:grpChg>
        <pc:grpChg chg="mod">
          <ac:chgData name="Zhao Jin" userId="cd05a825-544c-438a-9ba1-08e63db50b47" providerId="ADAL" clId="{AB0BD5A1-F735-4275-845E-9D8A6938C195}" dt="2021-02-11T10:03:04.395" v="3336" actId="1036"/>
          <ac:grpSpMkLst>
            <pc:docMk/>
            <pc:sldMk cId="1258830549" sldId="635"/>
            <ac:grpSpMk id="39" creationId="{67DC3D40-15F7-4EBD-B099-1836A05534A1}"/>
          </ac:grpSpMkLst>
        </pc:grpChg>
        <pc:grpChg chg="mod">
          <ac:chgData name="Zhao Jin" userId="cd05a825-544c-438a-9ba1-08e63db50b47" providerId="ADAL" clId="{AB0BD5A1-F735-4275-845E-9D8A6938C195}" dt="2021-02-11T10:03:04.395" v="3336" actId="1036"/>
          <ac:grpSpMkLst>
            <pc:docMk/>
            <pc:sldMk cId="1258830549" sldId="635"/>
            <ac:grpSpMk id="41" creationId="{C4235436-B427-4DEB-8FE5-E31228E03A60}"/>
          </ac:grpSpMkLst>
        </pc:grpChg>
        <pc:grpChg chg="mod">
          <ac:chgData name="Zhao Jin" userId="cd05a825-544c-438a-9ba1-08e63db50b47" providerId="ADAL" clId="{AB0BD5A1-F735-4275-845E-9D8A6938C195}" dt="2021-02-11T10:03:04.395" v="3336" actId="1036"/>
          <ac:grpSpMkLst>
            <pc:docMk/>
            <pc:sldMk cId="1258830549" sldId="635"/>
            <ac:grpSpMk id="42" creationId="{1B6CD8CE-626D-431E-A3C3-C6D57D52421C}"/>
          </ac:grpSpMkLst>
        </pc:grpChg>
        <pc:cxnChg chg="mod">
          <ac:chgData name="Zhao Jin" userId="cd05a825-544c-438a-9ba1-08e63db50b47" providerId="ADAL" clId="{AB0BD5A1-F735-4275-845E-9D8A6938C195}" dt="2021-02-11T10:02:47.722" v="3319" actId="478"/>
          <ac:cxnSpMkLst>
            <pc:docMk/>
            <pc:sldMk cId="1258830549" sldId="635"/>
            <ac:cxnSpMk id="15" creationId="{108C93AB-E15B-4C52-BE7A-3C2F68F40E79}"/>
          </ac:cxnSpMkLst>
        </pc:cxnChg>
        <pc:cxnChg chg="mod">
          <ac:chgData name="Zhao Jin" userId="cd05a825-544c-438a-9ba1-08e63db50b47" providerId="ADAL" clId="{AB0BD5A1-F735-4275-845E-9D8A6938C195}" dt="2021-02-11T10:03:04.395" v="3336" actId="1036"/>
          <ac:cxnSpMkLst>
            <pc:docMk/>
            <pc:sldMk cId="1258830549" sldId="635"/>
            <ac:cxnSpMk id="40" creationId="{1D9BC436-B10A-4D01-8BC3-780896F851D5}"/>
          </ac:cxnSpMkLst>
        </pc:cxnChg>
      </pc:sldChg>
      <pc:sldChg chg="addSp delSp modSp add mod delAnim modAnim">
        <pc:chgData name="Zhao Jin" userId="cd05a825-544c-438a-9ba1-08e63db50b47" providerId="ADAL" clId="{AB0BD5A1-F735-4275-845E-9D8A6938C195}" dt="2021-02-11T10:54:04.772" v="4745" actId="14100"/>
        <pc:sldMkLst>
          <pc:docMk/>
          <pc:sldMk cId="2212416160" sldId="636"/>
        </pc:sldMkLst>
        <pc:spChg chg="mod">
          <ac:chgData name="Zhao Jin" userId="cd05a825-544c-438a-9ba1-08e63db50b47" providerId="ADAL" clId="{AB0BD5A1-F735-4275-845E-9D8A6938C195}" dt="2021-02-11T10:53:08.169" v="4717" actId="404"/>
          <ac:spMkLst>
            <pc:docMk/>
            <pc:sldMk cId="2212416160" sldId="636"/>
            <ac:spMk id="9" creationId="{E822A0D5-9D76-43F4-AB94-614D7B22B216}"/>
          </ac:spMkLst>
        </pc:spChg>
        <pc:spChg chg="del">
          <ac:chgData name="Zhao Jin" userId="cd05a825-544c-438a-9ba1-08e63db50b47" providerId="ADAL" clId="{AB0BD5A1-F735-4275-845E-9D8A6938C195}" dt="2021-02-11T10:06:44.283" v="3475" actId="478"/>
          <ac:spMkLst>
            <pc:docMk/>
            <pc:sldMk cId="2212416160" sldId="636"/>
            <ac:spMk id="10" creationId="{48DF9E31-06ED-47F7-824C-2A4A19E9408C}"/>
          </ac:spMkLst>
        </pc:spChg>
        <pc:spChg chg="add del">
          <ac:chgData name="Zhao Jin" userId="cd05a825-544c-438a-9ba1-08e63db50b47" providerId="ADAL" clId="{AB0BD5A1-F735-4275-845E-9D8A6938C195}" dt="2021-02-11T10:48:40.255" v="4482" actId="22"/>
          <ac:spMkLst>
            <pc:docMk/>
            <pc:sldMk cId="2212416160" sldId="636"/>
            <ac:spMk id="10" creationId="{65058034-AA82-4607-ABF6-6B1FD96AF5ED}"/>
          </ac:spMkLst>
        </pc:spChg>
        <pc:spChg chg="add mod">
          <ac:chgData name="Zhao Jin" userId="cd05a825-544c-438a-9ba1-08e63db50b47" providerId="ADAL" clId="{AB0BD5A1-F735-4275-845E-9D8A6938C195}" dt="2021-02-11T10:08:25.221" v="3601" actId="20577"/>
          <ac:spMkLst>
            <pc:docMk/>
            <pc:sldMk cId="2212416160" sldId="636"/>
            <ac:spMk id="11" creationId="{B7ED83DE-C05B-4FC4-99CE-61E40A52C3FD}"/>
          </ac:spMkLst>
        </pc:spChg>
        <pc:spChg chg="add mod">
          <ac:chgData name="Zhao Jin" userId="cd05a825-544c-438a-9ba1-08e63db50b47" providerId="ADAL" clId="{AB0BD5A1-F735-4275-845E-9D8A6938C195}" dt="2021-02-11T10:53:11.954" v="4729" actId="1035"/>
          <ac:spMkLst>
            <pc:docMk/>
            <pc:sldMk cId="2212416160" sldId="636"/>
            <ac:spMk id="12" creationId="{169F4979-B9C6-43F0-93A3-6BF77776027D}"/>
          </ac:spMkLst>
        </pc:spChg>
        <pc:spChg chg="mod">
          <ac:chgData name="Zhao Jin" userId="cd05a825-544c-438a-9ba1-08e63db50b47" providerId="ADAL" clId="{AB0BD5A1-F735-4275-845E-9D8A6938C195}" dt="2021-02-11T10:07:28.600" v="3493" actId="14100"/>
          <ac:spMkLst>
            <pc:docMk/>
            <pc:sldMk cId="2212416160" sldId="636"/>
            <ac:spMk id="13" creationId="{A6C30920-C994-477D-BF38-FB31A7971AB0}"/>
          </ac:spMkLst>
        </pc:spChg>
        <pc:spChg chg="add mod">
          <ac:chgData name="Zhao Jin" userId="cd05a825-544c-438a-9ba1-08e63db50b47" providerId="ADAL" clId="{AB0BD5A1-F735-4275-845E-9D8A6938C195}" dt="2021-02-11T10:54:04.772" v="4745" actId="14100"/>
          <ac:spMkLst>
            <pc:docMk/>
            <pc:sldMk cId="2212416160" sldId="636"/>
            <ac:spMk id="15" creationId="{500EF6BD-9BC4-4E8E-939F-E9349ECF5954}"/>
          </ac:spMkLst>
        </pc:spChg>
        <pc:spChg chg="add del mod">
          <ac:chgData name="Zhao Jin" userId="cd05a825-544c-438a-9ba1-08e63db50b47" providerId="ADAL" clId="{AB0BD5A1-F735-4275-845E-9D8A6938C195}" dt="2021-02-11T10:50:30.167" v="4653"/>
          <ac:spMkLst>
            <pc:docMk/>
            <pc:sldMk cId="2212416160" sldId="636"/>
            <ac:spMk id="16" creationId="{46BEB65E-BFFC-4317-8B7F-5BDC192E7C96}"/>
          </ac:spMkLst>
        </pc:spChg>
        <pc:spChg chg="add mod">
          <ac:chgData name="Zhao Jin" userId="cd05a825-544c-438a-9ba1-08e63db50b47" providerId="ADAL" clId="{AB0BD5A1-F735-4275-845E-9D8A6938C195}" dt="2021-02-11T10:53:11.954" v="4729" actId="1035"/>
          <ac:spMkLst>
            <pc:docMk/>
            <pc:sldMk cId="2212416160" sldId="636"/>
            <ac:spMk id="17" creationId="{FDCA8A0B-40B7-4F43-B8F2-60ABE9261219}"/>
          </ac:spMkLst>
        </pc:spChg>
        <pc:spChg chg="mod">
          <ac:chgData name="Zhao Jin" userId="cd05a825-544c-438a-9ba1-08e63db50b47" providerId="ADAL" clId="{AB0BD5A1-F735-4275-845E-9D8A6938C195}" dt="2021-02-11T10:49:45.797" v="4570" actId="20577"/>
          <ac:spMkLst>
            <pc:docMk/>
            <pc:sldMk cId="2212416160" sldId="636"/>
            <ac:spMk id="14338" creationId="{00000000-0000-0000-0000-000000000000}"/>
          </ac:spMkLst>
        </pc:spChg>
        <pc:picChg chg="add mod">
          <ac:chgData name="Zhao Jin" userId="cd05a825-544c-438a-9ba1-08e63db50b47" providerId="ADAL" clId="{AB0BD5A1-F735-4275-845E-9D8A6938C195}" dt="2021-02-11T10:53:51.117" v="4732" actId="1076"/>
          <ac:picMkLst>
            <pc:docMk/>
            <pc:sldMk cId="2212416160" sldId="636"/>
            <ac:picMk id="18" creationId="{60E33BCF-77C3-4B9B-A4E9-A93160326CFA}"/>
          </ac:picMkLst>
        </pc:picChg>
        <pc:picChg chg="add mod">
          <ac:chgData name="Zhao Jin" userId="cd05a825-544c-438a-9ba1-08e63db50b47" providerId="ADAL" clId="{AB0BD5A1-F735-4275-845E-9D8A6938C195}" dt="2021-02-11T10:52:56.892" v="4710" actId="1076"/>
          <ac:picMkLst>
            <pc:docMk/>
            <pc:sldMk cId="2212416160" sldId="636"/>
            <ac:picMk id="19" creationId="{209E0369-02DB-4A69-B156-1338986ECD00}"/>
          </ac:picMkLst>
        </pc:picChg>
        <pc:picChg chg="add mod">
          <ac:chgData name="Zhao Jin" userId="cd05a825-544c-438a-9ba1-08e63db50b47" providerId="ADAL" clId="{AB0BD5A1-F735-4275-845E-9D8A6938C195}" dt="2021-02-11T10:53:49.372" v="4731" actId="1076"/>
          <ac:picMkLst>
            <pc:docMk/>
            <pc:sldMk cId="2212416160" sldId="636"/>
            <ac:picMk id="20" creationId="{F16529B6-D452-44B4-B7CE-293D5E13FBB7}"/>
          </ac:picMkLst>
        </pc:picChg>
        <pc:cxnChg chg="del">
          <ac:chgData name="Zhao Jin" userId="cd05a825-544c-438a-9ba1-08e63db50b47" providerId="ADAL" clId="{AB0BD5A1-F735-4275-845E-9D8A6938C195}" dt="2021-02-11T10:06:45.892" v="3476" actId="478"/>
          <ac:cxnSpMkLst>
            <pc:docMk/>
            <pc:sldMk cId="2212416160" sldId="636"/>
            <ac:cxnSpMk id="3" creationId="{F1C75228-1B25-42F6-A477-1E700602E113}"/>
          </ac:cxnSpMkLst>
        </pc:cxnChg>
      </pc:sldChg>
      <pc:sldChg chg="addSp delSp modSp add mod modAnim">
        <pc:chgData name="Zhao Jin" userId="cd05a825-544c-438a-9ba1-08e63db50b47" providerId="ADAL" clId="{AB0BD5A1-F735-4275-845E-9D8A6938C195}" dt="2021-02-11T10:10:13.171" v="3785" actId="6549"/>
        <pc:sldMkLst>
          <pc:docMk/>
          <pc:sldMk cId="2437490798" sldId="637"/>
        </pc:sldMkLst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13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49" creationId="{A9D5CCCF-DE5D-4753-9B65-63AF1E68D965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0" creationId="{3050EDD3-D2A7-4067-ABA7-57A9D92ED5A8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1" creationId="{45BF1088-CEDF-413B-AF3E-61AE386D1DD5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2" creationId="{FADC1677-1ED5-48D8-BA95-82B09DC8E28C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3" creationId="{FAE0AE3B-EFB7-422B-939D-F81E1D50D94B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4" creationId="{1529E195-DBCE-421C-B59E-914BCA1B4CEC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5" creationId="{AE7533C6-6C79-4059-93B3-A3491249A21F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6" creationId="{C5996136-81EF-4B88-9847-D513AD492560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7" creationId="{B907304A-CED7-4607-B434-2CE215C031F5}"/>
          </ac:spMkLst>
        </pc:spChg>
        <pc:spChg chg="add mod">
          <ac:chgData name="Zhao Jin" userId="cd05a825-544c-438a-9ba1-08e63db50b47" providerId="ADAL" clId="{AB0BD5A1-F735-4275-845E-9D8A6938C195}" dt="2021-02-11T10:10:13.171" v="3785" actId="6549"/>
          <ac:spMkLst>
            <pc:docMk/>
            <pc:sldMk cId="2437490798" sldId="637"/>
            <ac:spMk id="59" creationId="{33B4E5E4-978F-4C76-9C9E-32FCCE70B3E2}"/>
          </ac:spMkLst>
        </pc:spChg>
        <pc:spChg chg="mod">
          <ac:chgData name="Zhao Jin" userId="cd05a825-544c-438a-9ba1-08e63db50b47" providerId="ADAL" clId="{AB0BD5A1-F735-4275-845E-9D8A6938C195}" dt="2021-02-11T10:09:08.303" v="3657" actId="20577"/>
          <ac:spMkLst>
            <pc:docMk/>
            <pc:sldMk cId="2437490798" sldId="637"/>
            <ac:spMk id="14338" creationId="{00000000-0000-0000-0000-000000000000}"/>
          </ac:spMkLst>
        </pc:spChg>
        <pc:grpChg chg="del">
          <ac:chgData name="Zhao Jin" userId="cd05a825-544c-438a-9ba1-08e63db50b47" providerId="ADAL" clId="{AB0BD5A1-F735-4275-845E-9D8A6938C195}" dt="2021-02-11T10:09:11.543" v="3658" actId="478"/>
          <ac:grpSpMkLst>
            <pc:docMk/>
            <pc:sldMk cId="2437490798" sldId="637"/>
            <ac:grpSpMk id="9" creationId="{0505F6B1-3520-4D00-AC15-E8F39F302EDE}"/>
          </ac:grpSpMkLst>
        </pc:grpChg>
        <pc:grpChg chg="del">
          <ac:chgData name="Zhao Jin" userId="cd05a825-544c-438a-9ba1-08e63db50b47" providerId="ADAL" clId="{AB0BD5A1-F735-4275-845E-9D8A6938C195}" dt="2021-02-11T10:09:11.543" v="3658" actId="478"/>
          <ac:grpSpMkLst>
            <pc:docMk/>
            <pc:sldMk cId="2437490798" sldId="637"/>
            <ac:grpSpMk id="37" creationId="{0EBBAA66-5BA5-4320-A4BD-5629D9DF9131}"/>
          </ac:grpSpMkLst>
        </pc:grpChg>
      </pc:sldChg>
      <pc:sldMasterChg chg="modSp modSldLayout">
        <pc:chgData name="Zhao Jin" userId="cd05a825-544c-438a-9ba1-08e63db50b47" providerId="ADAL" clId="{AB0BD5A1-F735-4275-845E-9D8A6938C195}" dt="2021-02-10T03:54:40.772" v="14"/>
        <pc:sldMasterMkLst>
          <pc:docMk/>
          <pc:sldMasterMk cId="0" sldId="2147485087"/>
        </pc:sldMaster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3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8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46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6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54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4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Array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 and Pointer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Unit15 -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Example: </a:t>
            </a:r>
            <a:r>
              <a:rPr lang="en-GB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dirty="0"/>
              <a:t> </a:t>
            </a:r>
            <a:endParaRPr lang="en-US" sz="2000" dirty="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When the array name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 dirty="0"/>
              <a:t> appears in an expression, it </a:t>
            </a:r>
            <a:r>
              <a:rPr lang="en-GB" sz="2400" dirty="0">
                <a:solidFill>
                  <a:srgbClr val="0000FF"/>
                </a:solidFill>
              </a:rPr>
              <a:t>refers to the address of the first element </a:t>
            </a:r>
            <a:r>
              <a:rPr lang="en-GB" sz="2400" dirty="0"/>
              <a:t>(i.e.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 dirty="0"/>
              <a:t>) of that array (a.k.a., Array Decay)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0" name="TextBox 17"/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1" name="TextBox 19"/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a[3]</a:t>
                </a:r>
                <a:endParaRPr lang="en-SG" sz="1400" dirty="0"/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a[7]</a:t>
                </a:r>
                <a:endParaRPr lang="en-SG" sz="1400" dirty="0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05258" y="4057548"/>
            <a:ext cx="5178636" cy="132343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)a[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)a[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8450" y="4057548"/>
            <a:ext cx="1762179" cy="101566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ffbff732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61064" y="3770056"/>
            <a:ext cx="1928226" cy="1200329"/>
            <a:chOff x="6958324" y="3985810"/>
            <a:chExt cx="1928226" cy="1200329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  <p:sp>
        <p:nvSpPr>
          <p:cNvPr id="44" name="[Date Placeholder 3]">
            <a:extLst>
              <a:ext uri="{FF2B5EF4-FFF2-40B4-BE49-F238E27FC236}">
                <a16:creationId xmlns:a16="http://schemas.microsoft.com/office/drawing/2014/main" id="{43EB6E84-E421-484C-90E0-317CA1BF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Function Definition / Call with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Unit15 -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3721" y="1281410"/>
            <a:ext cx="6065838" cy="34163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(foo,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 list[]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list[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0505F6B1-3520-4D00-AC15-E8F39F302EDE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15" name="Straight Connector 37">
              <a:extLst>
                <a:ext uri="{FF2B5EF4-FFF2-40B4-BE49-F238E27FC236}">
                  <a16:creationId xmlns:a16="http://schemas.microsoft.com/office/drawing/2014/main" id="{108C93AB-E15B-4C52-BE7A-3C2F68F40E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69104579-07AA-42DD-95FC-A742F9AE6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7" name="Group 81">
                <a:extLst>
                  <a:ext uri="{FF2B5EF4-FFF2-40B4-BE49-F238E27FC236}">
                    <a16:creationId xmlns:a16="http://schemas.microsoft.com/office/drawing/2014/main" id="{D69B7199-F08E-4372-9973-65D001685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9" name="TextBox 10">
                  <a:extLst>
                    <a:ext uri="{FF2B5EF4-FFF2-40B4-BE49-F238E27FC236}">
                      <a16:creationId xmlns:a16="http://schemas.microsoft.com/office/drawing/2014/main" id="{B7658147-2434-4D7D-97CA-B88E979AA3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0" name="TextBox 11">
                  <a:extLst>
                    <a:ext uri="{FF2B5EF4-FFF2-40B4-BE49-F238E27FC236}">
                      <a16:creationId xmlns:a16="http://schemas.microsoft.com/office/drawing/2014/main" id="{651D1076-0A21-492D-99AA-EFE29ECACE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49C8D063-9EB9-4E7B-9479-1035D1B93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3A82632-6702-4C9C-9D5A-8A546E5F8D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3" name="TextBox 23">
                  <a:extLst>
                    <a:ext uri="{FF2B5EF4-FFF2-40B4-BE49-F238E27FC236}">
                      <a16:creationId xmlns:a16="http://schemas.microsoft.com/office/drawing/2014/main" id="{BFF581A2-3063-420A-AC3A-D22E698AF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61983A8-ECE0-4326-B1D6-DB9BE5689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34">
                  <a:extLst>
                    <a:ext uri="{FF2B5EF4-FFF2-40B4-BE49-F238E27FC236}">
                      <a16:creationId xmlns:a16="http://schemas.microsoft.com/office/drawing/2014/main" id="{A3D0E130-3906-42AD-A78F-2E05CBB9A7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6">
                  <a:extLst>
                    <a:ext uri="{FF2B5EF4-FFF2-40B4-BE49-F238E27FC236}">
                      <a16:creationId xmlns:a16="http://schemas.microsoft.com/office/drawing/2014/main" id="{93F62197-54D5-40BB-96E7-7439B16AE7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20">
                  <a:extLst>
                    <a:ext uri="{FF2B5EF4-FFF2-40B4-BE49-F238E27FC236}">
                      <a16:creationId xmlns:a16="http://schemas.microsoft.com/office/drawing/2014/main" id="{D1216F97-8260-4931-9C7A-358BDF061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30" name="TextBox 21">
                  <a:extLst>
                    <a:ext uri="{FF2B5EF4-FFF2-40B4-BE49-F238E27FC236}">
                      <a16:creationId xmlns:a16="http://schemas.microsoft.com/office/drawing/2014/main" id="{1820F807-75B6-419B-8867-41EB4AFD2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1" name="TextBox 22">
                  <a:extLst>
                    <a:ext uri="{FF2B5EF4-FFF2-40B4-BE49-F238E27FC236}">
                      <a16:creationId xmlns:a16="http://schemas.microsoft.com/office/drawing/2014/main" id="{A7837753-E0EB-4FC8-94FC-AD5A60B957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2" name="TextBox 23">
                  <a:extLst>
                    <a:ext uri="{FF2B5EF4-FFF2-40B4-BE49-F238E27FC236}">
                      <a16:creationId xmlns:a16="http://schemas.microsoft.com/office/drawing/2014/main" id="{03619C47-9956-4E7D-9487-35830BD608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8" name="TextBox 28">
                <a:extLst>
                  <a:ext uri="{FF2B5EF4-FFF2-40B4-BE49-F238E27FC236}">
                    <a16:creationId xmlns:a16="http://schemas.microsoft.com/office/drawing/2014/main" id="{54DCC539-9271-4E7C-A082-841C1702FC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main():</a:t>
                </a:r>
                <a:endParaRPr lang="en-SG" dirty="0"/>
              </a:p>
            </p:txBody>
          </p:sp>
        </p:grp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0EBBAA66-5BA5-4320-A4BD-5629D9DF9131}"/>
              </a:ext>
            </a:extLst>
          </p:cNvPr>
          <p:cNvGrpSpPr>
            <a:grpSpLocks/>
          </p:cNvGrpSpPr>
          <p:nvPr/>
        </p:nvGrpSpPr>
        <p:grpSpPr bwMode="auto">
          <a:xfrm>
            <a:off x="656421" y="5667692"/>
            <a:ext cx="4349750" cy="1004710"/>
            <a:chOff x="385763" y="5156200"/>
            <a:chExt cx="4349750" cy="1004710"/>
          </a:xfrm>
        </p:grpSpPr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3EC4CF0B-4148-43F3-A866-11ADAF6ED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3" y="5497513"/>
              <a:ext cx="195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/>
                <a:t>doubleArray</a:t>
              </a:r>
              <a:r>
                <a:rPr lang="en-US" dirty="0"/>
                <a:t>():</a:t>
              </a:r>
              <a:endParaRPr lang="en-SG" dirty="0"/>
            </a:p>
          </p:txBody>
        </p:sp>
        <p:grpSp>
          <p:nvGrpSpPr>
            <p:cNvPr id="39" name="Group 92">
              <a:extLst>
                <a:ext uri="{FF2B5EF4-FFF2-40B4-BE49-F238E27FC236}">
                  <a16:creationId xmlns:a16="http://schemas.microsoft.com/office/drawing/2014/main" id="{67DC3D40-15F7-4EBD-B099-1836A0553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89575"/>
              <a:ext cx="692150" cy="652463"/>
              <a:chOff x="1207276" y="4357974"/>
              <a:chExt cx="691922" cy="652401"/>
            </a:xfrm>
          </p:grpSpPr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E361DF53-E7B7-4943-BCDD-021EF39AD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list</a:t>
                </a:r>
                <a:endParaRPr lang="en-SG" sz="1400" dirty="0"/>
              </a:p>
            </p:txBody>
          </p:sp>
          <p:sp>
            <p:nvSpPr>
              <p:cNvPr id="48" name="Rectangle 6">
                <a:extLst>
                  <a:ext uri="{FF2B5EF4-FFF2-40B4-BE49-F238E27FC236}">
                    <a16:creationId xmlns:a16="http://schemas.microsoft.com/office/drawing/2014/main" id="{6493243D-6763-4911-84E8-0FE5DDF42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213" y="4667508"/>
                <a:ext cx="53798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40" name="Straight Arrow Connector 33">
              <a:extLst>
                <a:ext uri="{FF2B5EF4-FFF2-40B4-BE49-F238E27FC236}">
                  <a16:creationId xmlns:a16="http://schemas.microsoft.com/office/drawing/2014/main" id="{1D9BC436-B10A-4D01-8BC3-780896F851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542382" y="5279231"/>
              <a:ext cx="831850" cy="5857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Group 34">
              <a:extLst>
                <a:ext uri="{FF2B5EF4-FFF2-40B4-BE49-F238E27FC236}">
                  <a16:creationId xmlns:a16="http://schemas.microsoft.com/office/drawing/2014/main" id="{C4235436-B427-4DEB-8FE5-E31228E03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5" y="5506859"/>
              <a:ext cx="669925" cy="654051"/>
              <a:chOff x="3307723" y="5970303"/>
              <a:chExt cx="669701" cy="654192"/>
            </a:xfrm>
          </p:grpSpPr>
          <p:sp>
            <p:nvSpPr>
              <p:cNvPr id="45" name="TextBox 35">
                <a:extLst>
                  <a:ext uri="{FF2B5EF4-FFF2-40B4-BE49-F238E27FC236}">
                    <a16:creationId xmlns:a16="http://schemas.microsoft.com/office/drawing/2014/main" id="{41D479DC-95D0-4D12-8B59-31FE63F19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70303"/>
                <a:ext cx="669701" cy="307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length</a:t>
                </a:r>
                <a:endParaRPr lang="en-SG" sz="1400" dirty="0"/>
              </a:p>
            </p:txBody>
          </p:sp>
          <p:sp>
            <p:nvSpPr>
              <p:cNvPr id="46" name="TextBox 36">
                <a:extLst>
                  <a:ext uri="{FF2B5EF4-FFF2-40B4-BE49-F238E27FC236}">
                    <a16:creationId xmlns:a16="http://schemas.microsoft.com/office/drawing/2014/main" id="{5E7AB43C-0397-48B2-8183-C1DDAE52E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3904" y="6255163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4</a:t>
                </a:r>
                <a:endParaRPr lang="en-SG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B6CD8CE-626D-431E-A3C3-C6D57D524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6880D9-D9CA-40A4-82A9-43BA3AA58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3A5C19-939F-4F66-9142-0D02E4940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9D5CCCF-DE5D-4753-9B65-63AF1E68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308" y="5327967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88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3050EDD3-D2A7-4067-ABA7-57A9D92E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83" y="5316855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45BF1088-CEDF-413B-AF3E-61AE386D1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183" y="5310505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34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52" name="TextBox 52">
            <a:extLst>
              <a:ext uri="{FF2B5EF4-FFF2-40B4-BE49-F238E27FC236}">
                <a16:creationId xmlns:a16="http://schemas.microsoft.com/office/drawing/2014/main" id="{FADC1677-1ED5-48D8-BA95-82B09DC8E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633" y="5321617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3" name="TextBox 55">
            <a:extLst>
              <a:ext uri="{FF2B5EF4-FFF2-40B4-BE49-F238E27FC236}">
                <a16:creationId xmlns:a16="http://schemas.microsoft.com/office/drawing/2014/main" id="{FAE0AE3B-EFB7-422B-939D-F81E1D50D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446" y="6297930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4" name="TextBox 47">
            <a:extLst>
              <a:ext uri="{FF2B5EF4-FFF2-40B4-BE49-F238E27FC236}">
                <a16:creationId xmlns:a16="http://schemas.microsoft.com/office/drawing/2014/main" id="{1529E195-DBCE-421C-B59E-914BCA1B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096" y="6318567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5" name="TextBox 49">
            <a:extLst>
              <a:ext uri="{FF2B5EF4-FFF2-40B4-BE49-F238E27FC236}">
                <a16:creationId xmlns:a16="http://schemas.microsoft.com/office/drawing/2014/main" id="{AE7533C6-6C79-4059-93B3-A3491249A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821" y="6302692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id="{C5996136-81EF-4B88-9847-D513AD492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396" y="6313805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7" name="TextBox 54">
            <a:extLst>
              <a:ext uri="{FF2B5EF4-FFF2-40B4-BE49-F238E27FC236}">
                <a16:creationId xmlns:a16="http://schemas.microsoft.com/office/drawing/2014/main" id="{B907304A-CED7-4607-B434-2CE215C03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746" y="6299517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A40477-BBC4-485C-A481-816E23593E32}"/>
              </a:ext>
            </a:extLst>
          </p:cNvPr>
          <p:cNvSpPr txBox="1"/>
          <p:nvPr/>
        </p:nvSpPr>
        <p:spPr>
          <a:xfrm>
            <a:off x="6470493" y="5503189"/>
            <a:ext cx="2216307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happens if </a:t>
            </a:r>
            <a:r>
              <a:rPr lang="en-US" dirty="0" err="1"/>
              <a:t>doubleArray</a:t>
            </a:r>
            <a:r>
              <a:rPr lang="en-US" dirty="0"/>
              <a:t>(foo, 3) is called instead?</a:t>
            </a:r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Other Issues with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Unit15 -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9" name="Content Placeholder 5">
            <a:extLst>
              <a:ext uri="{FF2B5EF4-FFF2-40B4-BE49-F238E27FC236}">
                <a16:creationId xmlns:a16="http://schemas.microsoft.com/office/drawing/2014/main" id="{33B4E5E4-978F-4C76-9C9E-32FCCE70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Read the notes for information about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Variable-length array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How to read arrays with CS1010 I/O library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How to determine the size of the array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….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4907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15: Array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Array 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Array as Lookup Table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Array as List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Extremely Common Mistake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Array and Pointer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 Definition / Call </a:t>
            </a:r>
            <a:r>
              <a:rPr lang="en-GB" sz="2800"/>
              <a:t>with Array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Unit15 -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019301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A collection of data of a particular type, each accessible through an index.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dirty="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dirty="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br>
              <a:rPr lang="en-GB" sz="1200" dirty="0">
                <a:latin typeface="Arial" pitchFamily="34" charset="0"/>
                <a:cs typeface="Arial" pitchFamily="34" charset="0"/>
              </a:rPr>
            </a:br>
            <a:endParaRPr lang="en-GB" sz="1200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 Element type can be any data type (e.g., </a:t>
            </a:r>
            <a:r>
              <a:rPr lang="en-GB" sz="2400" dirty="0">
                <a:solidFill>
                  <a:srgbClr val="0000FF"/>
                </a:solidFill>
              </a:rPr>
              <a:t>long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0000FF"/>
                </a:solidFill>
              </a:rPr>
              <a:t>double,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00FF"/>
                </a:solidFill>
              </a:rPr>
              <a:t>char</a:t>
            </a:r>
            <a:r>
              <a:rPr lang="en-GB" sz="2400" dirty="0"/>
              <a:t>)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 Array </a:t>
            </a:r>
            <a:r>
              <a:rPr lang="en-GB" sz="2400" dirty="0">
                <a:solidFill>
                  <a:srgbClr val="0000FF"/>
                </a:solidFill>
              </a:rPr>
              <a:t>size</a:t>
            </a:r>
            <a:r>
              <a:rPr lang="en-GB" sz="2400" dirty="0"/>
              <a:t> should be a positive integer.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 Array </a:t>
            </a:r>
            <a:r>
              <a:rPr lang="en-GB" sz="2400" dirty="0">
                <a:solidFill>
                  <a:srgbClr val="0000FF"/>
                </a:solidFill>
              </a:rPr>
              <a:t>index</a:t>
            </a:r>
            <a:r>
              <a:rPr lang="en-GB" sz="2400" dirty="0"/>
              <a:t> is from </a:t>
            </a:r>
            <a:r>
              <a:rPr lang="en-GB" sz="2400" dirty="0">
                <a:solidFill>
                  <a:srgbClr val="0000FF"/>
                </a:solidFill>
              </a:rPr>
              <a:t>0</a:t>
            </a:r>
            <a:r>
              <a:rPr lang="en-GB" sz="2400" dirty="0"/>
              <a:t> to Array </a:t>
            </a:r>
            <a:r>
              <a:rPr lang="en-GB" sz="2400" dirty="0">
                <a:solidFill>
                  <a:srgbClr val="0000FF"/>
                </a:solidFill>
              </a:rPr>
              <a:t>size - 1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588126" y="2214473"/>
            <a:ext cx="3065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marks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SG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3173413" y="2569654"/>
            <a:ext cx="1927225" cy="768769"/>
            <a:chOff x="3172857" y="3289476"/>
            <a:chExt cx="1927953" cy="770507"/>
          </a:xfrm>
        </p:grpSpPr>
        <p:sp>
          <p:nvSpPr>
            <p:cNvPr id="30" name="TextBox 29"/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Array name</a:t>
              </a:r>
              <a:endParaRPr lang="en-SG" dirty="0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4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912813" y="2554662"/>
            <a:ext cx="2280092" cy="661524"/>
            <a:chOff x="912564" y="3276040"/>
            <a:chExt cx="2281036" cy="660922"/>
          </a:xfrm>
        </p:grpSpPr>
        <p:sp>
          <p:nvSpPr>
            <p:cNvPr id="33" name="TextBox 32"/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00FF"/>
                  </a:solidFill>
                </a:rPr>
                <a:t>Element type</a:t>
              </a:r>
              <a:endParaRPr lang="en-SG" dirty="0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946495" y="2585391"/>
            <a:ext cx="2465543" cy="553008"/>
            <a:chOff x="4946514" y="3306963"/>
            <a:chExt cx="2466002" cy="552880"/>
          </a:xfrm>
        </p:grpSpPr>
        <p:sp>
          <p:nvSpPr>
            <p:cNvPr id="36" name="TextBox 35"/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8000"/>
                  </a:solidFill>
                </a:rPr>
                <a:t>Array size</a:t>
              </a:r>
              <a:endParaRPr lang="en-SG">
                <a:solidFill>
                  <a:srgbClr val="008000"/>
                </a:solidFill>
              </a:endParaRPr>
            </a:p>
          </p:txBody>
        </p:sp>
        <p:cxnSp>
          <p:nvCxnSpPr>
            <p:cNvPr id="37" name="Straight Arrow Connector 40"/>
            <p:cNvCxnSpPr>
              <a:cxnSpLocks noChangeShapeType="1"/>
              <a:stCxn id="36" idx="1"/>
            </p:cNvCxnSpPr>
            <p:nvPr/>
          </p:nvCxnSpPr>
          <p:spPr bwMode="auto">
            <a:xfrm flipH="1" flipV="1">
              <a:off x="4946514" y="3306963"/>
              <a:ext cx="538418" cy="36798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1101969" y="3688081"/>
            <a:ext cx="6633090" cy="777343"/>
            <a:chOff x="1101969" y="4738972"/>
            <a:chExt cx="6633090" cy="777343"/>
          </a:xfrm>
        </p:grpSpPr>
        <p:grpSp>
          <p:nvGrpSpPr>
            <p:cNvPr id="39" name="Group 38"/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/>
                  <a:t>…</a:t>
                </a:r>
                <a:endParaRPr lang="en-SG" sz="2400" b="1" dirty="0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20</a:t>
                </a: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 dirty="0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42</a:t>
                </a: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7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48868" y="4738972"/>
              <a:ext cx="5786191" cy="400110"/>
              <a:chOff x="1948868" y="4738972"/>
              <a:chExt cx="5786191" cy="400110"/>
            </a:xfrm>
          </p:grpSpPr>
          <p:sp>
            <p:nvSpPr>
              <p:cNvPr id="42" name="TextBox 23"/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/>
                  <a:t>…</a:t>
                </a:r>
                <a:endParaRPr lang="en-SG" sz="2000" b="1" dirty="0"/>
              </a:p>
            </p:txBody>
          </p:sp>
          <p:sp>
            <p:nvSpPr>
              <p:cNvPr id="43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871943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6716172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D7777BBB-9548-44D3-BE4E-2A2814C6B616}"/>
              </a:ext>
            </a:extLst>
          </p:cNvPr>
          <p:cNvSpPr txBox="1">
            <a:spLocks noChangeArrowheads="1"/>
          </p:cNvSpPr>
          <p:nvPr/>
        </p:nvSpPr>
        <p:spPr>
          <a:xfrm>
            <a:off x="686898" y="5302573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57" name="TextBox 15">
            <a:extLst>
              <a:ext uri="{FF2B5EF4-FFF2-40B4-BE49-F238E27FC236}">
                <a16:creationId xmlns:a16="http://schemas.microsoft.com/office/drawing/2014/main" id="{41214AF2-9C50-4F49-943C-8D0F16377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09" y="3708718"/>
            <a:ext cx="176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marks [0]</a:t>
            </a:r>
            <a:endParaRPr lang="en-SG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42">
            <a:extLst>
              <a:ext uri="{FF2B5EF4-FFF2-40B4-BE49-F238E27FC236}">
                <a16:creationId xmlns:a16="http://schemas.microsoft.com/office/drawing/2014/main" id="{20930A2E-7169-4FD9-B44C-A10994FAF528}"/>
              </a:ext>
            </a:extLst>
          </p:cNvPr>
          <p:cNvGrpSpPr>
            <a:grpSpLocks/>
          </p:cNvGrpSpPr>
          <p:nvPr/>
        </p:nvGrpSpPr>
        <p:grpSpPr bwMode="auto">
          <a:xfrm>
            <a:off x="6348236" y="3260948"/>
            <a:ext cx="2334371" cy="442892"/>
            <a:chOff x="5077710" y="3490042"/>
            <a:chExt cx="2334806" cy="44278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660850-0452-43D1-8D53-C01C953B203F}"/>
                </a:ext>
              </a:extLst>
            </p:cNvPr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C00000"/>
                  </a:solidFill>
                </a:rPr>
                <a:t>Array index</a:t>
              </a:r>
              <a:endParaRPr lang="en-SG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40">
              <a:extLst>
                <a:ext uri="{FF2B5EF4-FFF2-40B4-BE49-F238E27FC236}">
                  <a16:creationId xmlns:a16="http://schemas.microsoft.com/office/drawing/2014/main" id="{B4F52614-6F02-4715-83ED-E075D5DAFBDA}"/>
                </a:ext>
              </a:extLst>
            </p:cNvPr>
            <p:cNvCxnSpPr>
              <a:cxnSpLocks noChangeShapeType="1"/>
              <a:stCxn id="59" idx="1"/>
            </p:cNvCxnSpPr>
            <p:nvPr/>
          </p:nvCxnSpPr>
          <p:spPr bwMode="auto">
            <a:xfrm flipH="1">
              <a:off x="5077710" y="3674943"/>
              <a:ext cx="407222" cy="2578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Declare an array </a:t>
            </a:r>
            <a:r>
              <a:rPr lang="en-US" sz="2800" i="1" dirty="0"/>
              <a:t>marks </a:t>
            </a:r>
            <a:r>
              <a:rPr lang="en-US" sz="2800" dirty="0"/>
              <a:t>of size 10 and initialize  the first 3 elements </a:t>
            </a:r>
            <a:r>
              <a:rPr lang="en-US" sz="2800" dirty="0">
                <a:solidFill>
                  <a:srgbClr val="0000FF"/>
                </a:solidFill>
              </a:rPr>
              <a:t>later</a:t>
            </a:r>
            <a:r>
              <a:rPr lang="en-US" sz="2800" dirty="0"/>
              <a:t> through array index.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98343" y="2249194"/>
            <a:ext cx="2270051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FF1190-164C-4A90-A31F-F0106EA54F16}"/>
              </a:ext>
            </a:extLst>
          </p:cNvPr>
          <p:cNvGrpSpPr/>
          <p:nvPr/>
        </p:nvGrpSpPr>
        <p:grpSpPr>
          <a:xfrm>
            <a:off x="582839" y="3646979"/>
            <a:ext cx="7542637" cy="777343"/>
            <a:chOff x="182148" y="4738972"/>
            <a:chExt cx="7542637" cy="7773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C0007E-7686-48B0-BFEC-C69838937E88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10891AE8-CFD9-4F7C-966C-531E3759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5D0AA28A-D11F-4880-8D3A-D26B1E3A5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/>
                  <a:t>…</a:t>
                </a:r>
                <a:endParaRPr lang="en-SG" sz="2400" b="1" dirty="0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F42387F1-0AFA-4D77-B6D1-FA674BDDF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4EFC21B-3102-4F5A-A862-5B30555EB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DCD06FF1-472F-4150-8163-9068F99D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??</a:t>
                </a: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78020CF5-3B57-46B1-B1DE-5EDFAAFE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 dirty="0"/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D196C2E0-94DD-44F4-A5A0-1ECE9AA33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??</a:t>
                </a: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3FC3C42B-9134-4A1D-960A-26F5B870E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??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9570D3-70F7-4477-B8E5-A83D58235BEB}"/>
                </a:ext>
              </a:extLst>
            </p:cNvPr>
            <p:cNvGrpSpPr/>
            <p:nvPr/>
          </p:nvGrpSpPr>
          <p:grpSpPr>
            <a:xfrm>
              <a:off x="182148" y="4738972"/>
              <a:ext cx="7542637" cy="400110"/>
              <a:chOff x="182148" y="4738972"/>
              <a:chExt cx="7542637" cy="400110"/>
            </a:xfrm>
          </p:grpSpPr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7A7D6850-5E41-4C67-AEF2-01F01AC54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148" y="4738972"/>
                <a:ext cx="17667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marks [0]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23">
                <a:extLst>
                  <a:ext uri="{FF2B5EF4-FFF2-40B4-BE49-F238E27FC236}">
                    <a16:creationId xmlns:a16="http://schemas.microsoft.com/office/drawing/2014/main" id="{446CC019-B40F-40E8-A348-62E8CC868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/>
                  <a:t>…</a:t>
                </a:r>
                <a:endParaRPr lang="en-SG" sz="2000" b="1" dirty="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8CC1B3EA-4FF8-4845-862B-01355E1B2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D2BBF7-865B-4F65-A011-E2C4859B2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EE163681-1E1C-4296-9294-9B81FEDE3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1669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5">
                <a:extLst>
                  <a:ext uri="{FF2B5EF4-FFF2-40B4-BE49-F238E27FC236}">
                    <a16:creationId xmlns:a16="http://schemas.microsoft.com/office/drawing/2014/main" id="{E301F663-A837-4A75-A347-E2E55BB26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898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A8A0495-32FB-4670-BC43-C0E563925D66}"/>
              </a:ext>
            </a:extLst>
          </p:cNvPr>
          <p:cNvSpPr txBox="1"/>
          <p:nvPr/>
        </p:nvSpPr>
        <p:spPr>
          <a:xfrm>
            <a:off x="2542016" y="4624942"/>
            <a:ext cx="436476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rest of the elements are uninitialized.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Declare an array </a:t>
            </a:r>
            <a:r>
              <a:rPr lang="en-US" sz="2800" i="1" dirty="0"/>
              <a:t>marks</a:t>
            </a:r>
            <a:r>
              <a:rPr lang="en-US" sz="2800" dirty="0"/>
              <a:t> of size 10 and initialize it </a:t>
            </a:r>
            <a:r>
              <a:rPr lang="en-US" sz="2800" dirty="0">
                <a:solidFill>
                  <a:srgbClr val="0000FF"/>
                </a:solidFill>
              </a:rPr>
              <a:t>at the same time </a:t>
            </a:r>
            <a:r>
              <a:rPr lang="en-US" sz="2800" dirty="0"/>
              <a:t>using an initializer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98343" y="2249194"/>
            <a:ext cx="40873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FF1190-164C-4A90-A31F-F0106EA54F16}"/>
              </a:ext>
            </a:extLst>
          </p:cNvPr>
          <p:cNvGrpSpPr/>
          <p:nvPr/>
        </p:nvGrpSpPr>
        <p:grpSpPr>
          <a:xfrm>
            <a:off x="582839" y="3009983"/>
            <a:ext cx="7542637" cy="777343"/>
            <a:chOff x="182148" y="4738972"/>
            <a:chExt cx="7542637" cy="7773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C0007E-7686-48B0-BFEC-C69838937E88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10891AE8-CFD9-4F7C-966C-531E3759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5D0AA28A-D11F-4880-8D3A-D26B1E3A5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/>
                  <a:t>…</a:t>
                </a:r>
                <a:endParaRPr lang="en-SG" sz="2400" b="1" dirty="0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F42387F1-0AFA-4D77-B6D1-FA674BDDF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4EFC21B-3102-4F5A-A862-5B30555EB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DCD06FF1-472F-4150-8163-9068F99D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0</a:t>
                </a: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78020CF5-3B57-46B1-B1DE-5EDFAAFE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 dirty="0"/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D196C2E0-94DD-44F4-A5A0-1ECE9AA33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0</a:t>
                </a: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3FC3C42B-9134-4A1D-960A-26F5B870E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0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9570D3-70F7-4477-B8E5-A83D58235BEB}"/>
                </a:ext>
              </a:extLst>
            </p:cNvPr>
            <p:cNvGrpSpPr/>
            <p:nvPr/>
          </p:nvGrpSpPr>
          <p:grpSpPr>
            <a:xfrm>
              <a:off x="182148" y="4738972"/>
              <a:ext cx="7542637" cy="400110"/>
              <a:chOff x="182148" y="4738972"/>
              <a:chExt cx="7542637" cy="400110"/>
            </a:xfrm>
          </p:grpSpPr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7A7D6850-5E41-4C67-AEF2-01F01AC54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148" y="4738972"/>
                <a:ext cx="17667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marks [0]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23">
                <a:extLst>
                  <a:ext uri="{FF2B5EF4-FFF2-40B4-BE49-F238E27FC236}">
                    <a16:creationId xmlns:a16="http://schemas.microsoft.com/office/drawing/2014/main" id="{446CC019-B40F-40E8-A348-62E8CC868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/>
                  <a:t>…</a:t>
                </a:r>
                <a:endParaRPr lang="en-SG" sz="2000" b="1" dirty="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8CC1B3EA-4FF8-4845-862B-01355E1B2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D2BBF7-865B-4F65-A011-E2C4859B2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EE163681-1E1C-4296-9294-9B81FEDE3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1669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5">
                <a:extLst>
                  <a:ext uri="{FF2B5EF4-FFF2-40B4-BE49-F238E27FC236}">
                    <a16:creationId xmlns:a16="http://schemas.microsoft.com/office/drawing/2014/main" id="{E301F663-A837-4A75-A347-E2E55BB26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898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F353E1-DD5B-4191-B683-4A793342B04B}"/>
              </a:ext>
            </a:extLst>
          </p:cNvPr>
          <p:cNvSpPr txBox="1"/>
          <p:nvPr/>
        </p:nvSpPr>
        <p:spPr>
          <a:xfrm>
            <a:off x="2518531" y="4034700"/>
            <a:ext cx="456457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rest of the elements are initialized to 0.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9894A-FE3F-4ADA-8CBB-E7F37F45CFEA}"/>
              </a:ext>
            </a:extLst>
          </p:cNvPr>
          <p:cNvSpPr txBox="1"/>
          <p:nvPr/>
        </p:nvSpPr>
        <p:spPr>
          <a:xfrm>
            <a:off x="4293219" y="4767470"/>
            <a:ext cx="281337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initializer CANNOT be used after declaration.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0184E-1FEE-4283-B943-E40427E90E6B}"/>
              </a:ext>
            </a:extLst>
          </p:cNvPr>
          <p:cNvSpPr txBox="1"/>
          <p:nvPr/>
        </p:nvSpPr>
        <p:spPr>
          <a:xfrm>
            <a:off x="998343" y="4757067"/>
            <a:ext cx="28133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2EE6A6A-07FA-4491-ABB7-0448B7DB15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37" y="4835215"/>
            <a:ext cx="362361" cy="4900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C43EC0-BFC4-41DB-AB62-1FBDFC646D4F}"/>
              </a:ext>
            </a:extLst>
          </p:cNvPr>
          <p:cNvSpPr txBox="1"/>
          <p:nvPr/>
        </p:nvSpPr>
        <p:spPr>
          <a:xfrm>
            <a:off x="998342" y="5778896"/>
            <a:ext cx="408736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marks[] = {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marks has only 3 elements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22E88-082D-4970-AC98-99144B0205C8}"/>
              </a:ext>
            </a:extLst>
          </p:cNvPr>
          <p:cNvSpPr txBox="1"/>
          <p:nvPr/>
        </p:nvSpPr>
        <p:spPr>
          <a:xfrm>
            <a:off x="5232583" y="5640396"/>
            <a:ext cx="301756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array size is not specified, there will be no extra elements in the array.</a:t>
            </a:r>
          </a:p>
        </p:txBody>
      </p:sp>
    </p:spTree>
    <p:extLst>
      <p:ext uri="{BB962C8B-B14F-4D97-AF65-F5344CB8AC3E}">
        <p14:creationId xmlns:p14="http://schemas.microsoft.com/office/powerpoint/2010/main" val="3134748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Compute the number of days since 1 Jan until the 1</a:t>
            </a:r>
            <a:r>
              <a:rPr lang="en-US" sz="2800" baseline="30000" dirty="0"/>
              <a:t>st</a:t>
            </a:r>
            <a:r>
              <a:rPr lang="en-US" sz="2800" dirty="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days(1)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0,  days(2)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31, days(3)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1273893" y="2961592"/>
            <a:ext cx="489060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(month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(month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(month == 4)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… // 8 more cases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Compute the number of days since 1 Jan until the 1</a:t>
            </a:r>
            <a:r>
              <a:rPr lang="en-US" sz="2800" baseline="30000" dirty="0"/>
              <a:t>st</a:t>
            </a:r>
            <a:r>
              <a:rPr lang="en-US" sz="2800" dirty="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days(1)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0,  days(2)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31, days(3)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1273893" y="2961592"/>
            <a:ext cx="677077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month -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15A31-59EB-4945-B34A-AB4D01672DA6}"/>
              </a:ext>
            </a:extLst>
          </p:cNvPr>
          <p:cNvSpPr txBox="1"/>
          <p:nvPr/>
        </p:nvSpPr>
        <p:spPr>
          <a:xfrm>
            <a:off x="6605991" y="4271796"/>
            <a:ext cx="2274240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this condition?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2DA3A9-F762-430E-A74A-81B0C7CCC48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661063" y="4456462"/>
            <a:ext cx="944928" cy="3979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745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 as 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Find the maximum among a list of numbers.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986216" y="2265685"/>
            <a:ext cx="6524192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length)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length;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F9E31-06ED-47F7-824C-2A4A19E9408C}"/>
              </a:ext>
            </a:extLst>
          </p:cNvPr>
          <p:cNvSpPr txBox="1"/>
          <p:nvPr/>
        </p:nvSpPr>
        <p:spPr>
          <a:xfrm>
            <a:off x="6472719" y="2594533"/>
            <a:ext cx="2274240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this condition?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C75228-1B25-42F6-A477-1E700602E113}"/>
              </a:ext>
            </a:extLst>
          </p:cNvPr>
          <p:cNvCxnSpPr>
            <a:cxnSpLocks/>
          </p:cNvCxnSpPr>
          <p:nvPr/>
        </p:nvCxnSpPr>
        <p:spPr>
          <a:xfrm flipH="1">
            <a:off x="4880225" y="2779199"/>
            <a:ext cx="1592494" cy="5085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[Date Placeholder 3]">
            <a:extLst>
              <a:ext uri="{FF2B5EF4-FFF2-40B4-BE49-F238E27FC236}">
                <a16:creationId xmlns:a16="http://schemas.microsoft.com/office/drawing/2014/main" id="{B8CEAFD4-ED82-49E4-9771-AF21FBD6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40093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Array index out of bound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Array copy via direct assignment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953559" y="1759500"/>
            <a:ext cx="557787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[Date Placeholder 3]">
            <a:extLst>
              <a:ext uri="{FF2B5EF4-FFF2-40B4-BE49-F238E27FC236}">
                <a16:creationId xmlns:a16="http://schemas.microsoft.com/office/drawing/2014/main" id="{B8CEAFD4-ED82-49E4-9771-AF21FBD6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D83DE-C05B-4FC4-99CE-61E40A52C3FD}"/>
              </a:ext>
            </a:extLst>
          </p:cNvPr>
          <p:cNvSpPr txBox="1"/>
          <p:nvPr/>
        </p:nvSpPr>
        <p:spPr>
          <a:xfrm>
            <a:off x="4571999" y="2759773"/>
            <a:ext cx="312692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a[10] is a valid element in a. Strange errors may occur!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F4979-B9C6-43F0-93A3-6BF77776027D}"/>
              </a:ext>
            </a:extLst>
          </p:cNvPr>
          <p:cNvSpPr txBox="1"/>
          <p:nvPr/>
        </p:nvSpPr>
        <p:spPr>
          <a:xfrm>
            <a:off x="953559" y="4131357"/>
            <a:ext cx="405189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EF6BD-9BC4-4E8E-939F-E9349ECF5954}"/>
              </a:ext>
            </a:extLst>
          </p:cNvPr>
          <p:cNvSpPr txBox="1"/>
          <p:nvPr/>
        </p:nvSpPr>
        <p:spPr>
          <a:xfrm>
            <a:off x="5224155" y="4131357"/>
            <a:ext cx="247476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Array copy should be done element by element using a loop.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CA8A0B-40B7-4F43-B8F2-60ABE9261219}"/>
              </a:ext>
            </a:extLst>
          </p:cNvPr>
          <p:cNvSpPr txBox="1"/>
          <p:nvPr/>
        </p:nvSpPr>
        <p:spPr>
          <a:xfrm>
            <a:off x="953559" y="5318807"/>
            <a:ext cx="540614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E33BCF-77C3-4B9B-A4E9-A93160326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03" y="4564655"/>
            <a:ext cx="362361" cy="4900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9E0369-02DB-4A69-B156-1338986EC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0" y="2433785"/>
            <a:ext cx="362361" cy="4900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6529B6-D452-44B4-B7CE-293D5E13FB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37" y="5928988"/>
            <a:ext cx="415645" cy="5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16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14095</TotalTime>
  <Words>1215</Words>
  <Application>Microsoft Office PowerPoint</Application>
  <PresentationFormat>On-screen Show (4:3)</PresentationFormat>
  <Paragraphs>253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15: Array</vt:lpstr>
      <vt:lpstr>Array</vt:lpstr>
      <vt:lpstr>Array</vt:lpstr>
      <vt:lpstr>Array</vt:lpstr>
      <vt:lpstr>Array as Look-up Table </vt:lpstr>
      <vt:lpstr>Array as Look-up Table </vt:lpstr>
      <vt:lpstr>Array as List</vt:lpstr>
      <vt:lpstr>Common Mistakes</vt:lpstr>
      <vt:lpstr>Array and Pointer</vt:lpstr>
      <vt:lpstr>Function Definition / Call with Array</vt:lpstr>
      <vt:lpstr>Other Issues with Array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2021-02-11T10:54:05Z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