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46" r:id="rId4"/>
    <p:sldId id="604" r:id="rId5"/>
    <p:sldId id="553" r:id="rId6"/>
    <p:sldId id="606" r:id="rId7"/>
    <p:sldId id="605" r:id="rId8"/>
    <p:sldId id="601" r:id="rId9"/>
    <p:sldId id="602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A70CF-CBA4-4D88-B3D1-EE1A5A0199C8}" v="911" dt="2021-03-01T10:18:48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21" d="100"/>
          <a:sy n="121" d="100"/>
        </p:scale>
        <p:origin x="8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dcszjin@nus.edu.sg" userId="cd05a825-544c-438a-9ba1-08e63db50b47" providerId="ADAL" clId="{11FA96F8-9036-4155-9DFA-553A643F1A8E}"/>
    <pc:docChg chg="modSld modMainMaster">
      <pc:chgData name="dcszjin@nus.edu.sg" userId="cd05a825-544c-438a-9ba1-08e63db50b47" providerId="ADAL" clId="{11FA96F8-9036-4155-9DFA-553A643F1A8E}" dt="2021-03-01T07:02:34.182" v="20"/>
      <pc:docMkLst>
        <pc:docMk/>
      </pc:docMkLst>
      <pc:sldChg chg="modSp mod">
        <pc:chgData name="dcszjin@nus.edu.sg" userId="cd05a825-544c-438a-9ba1-08e63db50b47" providerId="ADAL" clId="{11FA96F8-9036-4155-9DFA-553A643F1A8E}" dt="2021-03-01T07:02:17.233" v="8"/>
        <pc:sldMkLst>
          <pc:docMk/>
          <pc:sldMk cId="0" sldId="256"/>
        </pc:sldMkLst>
        <pc:spChg chg="mod">
          <ac:chgData name="dcszjin@nus.edu.sg" userId="cd05a825-544c-438a-9ba1-08e63db50b47" providerId="ADAL" clId="{11FA96F8-9036-4155-9DFA-553A643F1A8E}" dt="2021-03-01T07:02:13.609" v="1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17.233" v="8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11FA96F8-9036-4155-9DFA-553A643F1A8E}" dt="2021-03-01T07:02:34.182" v="20"/>
        <pc:sldMkLst>
          <pc:docMk/>
          <pc:sldMk cId="2438607696" sldId="468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23.542" v="19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67695719" sldId="52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2573090601" sldId="54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573090601" sldId="546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427618944" sldId="55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94276337" sldId="601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542002799" sldId="602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830535321" sldId="60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11FA96F8-9036-4155-9DFA-553A643F1A8E}" dt="2021-03-01T07:02:34.182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76A70CF-CBA4-4D88-B3D1-EE1A5A0199C8}"/>
    <pc:docChg chg="undo custSel addSld delSld modSld sldOrd">
      <pc:chgData name="Zhao Jin" userId="cd05a825-544c-438a-9ba1-08e63db50b47" providerId="ADAL" clId="{076A70CF-CBA4-4D88-B3D1-EE1A5A0199C8}" dt="2021-03-04T08:56:14.119" v="2936" actId="20577"/>
      <pc:docMkLst>
        <pc:docMk/>
      </pc:docMkLst>
      <pc:sldChg chg="modSp mod">
        <pc:chgData name="Zhao Jin" userId="cd05a825-544c-438a-9ba1-08e63db50b47" providerId="ADAL" clId="{076A70CF-CBA4-4D88-B3D1-EE1A5A0199C8}" dt="2021-03-04T08:56:14.119" v="2936" actId="20577"/>
        <pc:sldMkLst>
          <pc:docMk/>
          <pc:sldMk cId="2438607696" sldId="468"/>
        </pc:sldMkLst>
        <pc:spChg chg="mod">
          <ac:chgData name="Zhao Jin" userId="cd05a825-544c-438a-9ba1-08e63db50b47" providerId="ADAL" clId="{076A70CF-CBA4-4D88-B3D1-EE1A5A0199C8}" dt="2021-03-04T08:56:14.119" v="29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076A70CF-CBA4-4D88-B3D1-EE1A5A0199C8}" dt="2021-03-01T10:19:08.972" v="2898" actId="47"/>
        <pc:sldMkLst>
          <pc:docMk/>
          <pc:sldMk cId="1067695719" sldId="526"/>
        </pc:sldMkLst>
      </pc:sldChg>
      <pc:sldChg chg="addSp delSp modSp mod delAnim modAnim">
        <pc:chgData name="Zhao Jin" userId="cd05a825-544c-438a-9ba1-08e63db50b47" providerId="ADAL" clId="{076A70CF-CBA4-4D88-B3D1-EE1A5A0199C8}" dt="2021-03-01T08:54:04.585" v="407" actId="20577"/>
        <pc:sldMkLst>
          <pc:docMk/>
          <pc:sldMk cId="2573090601" sldId="546"/>
        </pc:sldMkLst>
        <pc:spChg chg="add mod">
          <ac:chgData name="Zhao Jin" userId="cd05a825-544c-438a-9ba1-08e63db50b47" providerId="ADAL" clId="{076A70CF-CBA4-4D88-B3D1-EE1A5A0199C8}" dt="2021-03-01T08:52:19.645" v="359" actId="14100"/>
          <ac:spMkLst>
            <pc:docMk/>
            <pc:sldMk cId="2573090601" sldId="546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8:54:04.585" v="407" actId="20577"/>
          <ac:spMkLst>
            <pc:docMk/>
            <pc:sldMk cId="2573090601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2.741" v="17" actId="478"/>
          <ac:spMkLst>
            <pc:docMk/>
            <pc:sldMk cId="2573090601" sldId="546"/>
            <ac:spMk id="9" creationId="{65330C62-B59D-4944-9872-A56DF6FDE7BF}"/>
          </ac:spMkLst>
        </pc:spChg>
        <pc:spChg chg="del">
          <ac:chgData name="Zhao Jin" userId="cd05a825-544c-438a-9ba1-08e63db50b47" providerId="ADAL" clId="{076A70CF-CBA4-4D88-B3D1-EE1A5A0199C8}" dt="2021-03-01T08:49:50.141" v="14" actId="478"/>
          <ac:spMkLst>
            <pc:docMk/>
            <pc:sldMk cId="2573090601" sldId="546"/>
            <ac:spMk id="10" creationId="{ADA401A5-3160-42FF-9AD4-DF6554026F18}"/>
          </ac:spMkLst>
        </pc:spChg>
        <pc:spChg chg="del mod">
          <ac:chgData name="Zhao Jin" userId="cd05a825-544c-438a-9ba1-08e63db50b47" providerId="ADAL" clId="{076A70CF-CBA4-4D88-B3D1-EE1A5A0199C8}" dt="2021-03-01T08:49:51.685" v="16" actId="478"/>
          <ac:spMkLst>
            <pc:docMk/>
            <pc:sldMk cId="2573090601" sldId="546"/>
            <ac:spMk id="11" creationId="{AC3B87F3-107E-4154-BFB1-9F4F9A73432F}"/>
          </ac:spMkLst>
        </pc:spChg>
        <pc:spChg chg="del">
          <ac:chgData name="Zhao Jin" userId="cd05a825-544c-438a-9ba1-08e63db50b47" providerId="ADAL" clId="{076A70CF-CBA4-4D88-B3D1-EE1A5A0199C8}" dt="2021-03-01T08:49:48.795" v="12" actId="478"/>
          <ac:spMkLst>
            <pc:docMk/>
            <pc:sldMk cId="2573090601" sldId="546"/>
            <ac:spMk id="13" creationId="{9EF47B94-F106-49A9-B65C-BD033A00B269}"/>
          </ac:spMkLst>
        </pc:spChg>
        <pc:spChg chg="add mod">
          <ac:chgData name="Zhao Jin" userId="cd05a825-544c-438a-9ba1-08e63db50b47" providerId="ADAL" clId="{076A70CF-CBA4-4D88-B3D1-EE1A5A0199C8}" dt="2021-03-01T08:52:23.551" v="362" actId="14100"/>
          <ac:spMkLst>
            <pc:docMk/>
            <pc:sldMk cId="2573090601" sldId="546"/>
            <ac:spMk id="15" creationId="{0D32D801-1C05-4EEB-B5DC-A669BCE41FF8}"/>
          </ac:spMkLst>
        </pc:spChg>
        <pc:spChg chg="add mod">
          <ac:chgData name="Zhao Jin" userId="cd05a825-544c-438a-9ba1-08e63db50b47" providerId="ADAL" clId="{076A70CF-CBA4-4D88-B3D1-EE1A5A0199C8}" dt="2021-03-01T08:52:30.093" v="366" actId="14100"/>
          <ac:spMkLst>
            <pc:docMk/>
            <pc:sldMk cId="2573090601" sldId="546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49:43.788" v="11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6.096" v="19" actId="478"/>
          <ac:spMkLst>
            <pc:docMk/>
            <pc:sldMk cId="2573090601" sldId="546"/>
            <ac:spMk id="14340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49:49.246" v="13" actId="478"/>
          <ac:picMkLst>
            <pc:docMk/>
            <pc:sldMk cId="2573090601" sldId="546"/>
            <ac:picMk id="14" creationId="{5FF90871-040F-4170-8E8E-EC56CFFB7847}"/>
          </ac:picMkLst>
        </pc:picChg>
      </pc:sldChg>
      <pc:sldChg chg="delSp modSp mod delAnim">
        <pc:chgData name="Zhao Jin" userId="cd05a825-544c-438a-9ba1-08e63db50b47" providerId="ADAL" clId="{076A70CF-CBA4-4D88-B3D1-EE1A5A0199C8}" dt="2021-03-01T09:01:37.280" v="1102" actId="207"/>
        <pc:sldMkLst>
          <pc:docMk/>
          <pc:sldMk cId="1427618944" sldId="553"/>
        </pc:sldMkLst>
        <pc:spChg chg="mod">
          <ac:chgData name="Zhao Jin" userId="cd05a825-544c-438a-9ba1-08e63db50b47" providerId="ADAL" clId="{076A70CF-CBA4-4D88-B3D1-EE1A5A0199C8}" dt="2021-03-01T09:01:37.280" v="1102" actId="20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4" creationId="{13C4F959-C463-4D51-9AA3-643FAC81E97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20" creationId="{8F0E57E9-A1B5-4D6E-ABB5-128789B1CF5C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08:57:59.829" v="757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58:32.542" v="83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mod delAnim">
        <pc:chgData name="Zhao Jin" userId="cd05a825-544c-438a-9ba1-08e63db50b47" providerId="ADAL" clId="{076A70CF-CBA4-4D88-B3D1-EE1A5A0199C8}" dt="2021-03-01T10:08:39.147" v="2410" actId="20577"/>
        <pc:sldMkLst>
          <pc:docMk/>
          <pc:sldMk cId="1094276337" sldId="601"/>
        </pc:sldMkLst>
        <pc:spChg chg="add del mod">
          <ac:chgData name="Zhao Jin" userId="cd05a825-544c-438a-9ba1-08e63db50b47" providerId="ADAL" clId="{076A70CF-CBA4-4D88-B3D1-EE1A5A0199C8}" dt="2021-03-01T10:03:55.514" v="2026" actId="478"/>
          <ac:spMkLst>
            <pc:docMk/>
            <pc:sldMk cId="1094276337" sldId="601"/>
            <ac:spMk id="3" creationId="{1A11F9F2-877E-4AEF-B434-F55775A6B049}"/>
          </ac:spMkLst>
        </pc:spChg>
        <pc:spChg chg="del mod">
          <ac:chgData name="Zhao Jin" userId="cd05a825-544c-438a-9ba1-08e63db50b47" providerId="ADAL" clId="{076A70CF-CBA4-4D88-B3D1-EE1A5A0199C8}" dt="2021-03-01T10:03:53.757" v="2025" actId="478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7:32.010" v="2321" actId="20577"/>
          <ac:spMkLst>
            <pc:docMk/>
            <pc:sldMk cId="1094276337" sldId="601"/>
            <ac:spMk id="13" creationId="{5D2544A3-628A-4519-838C-939CB4B17381}"/>
          </ac:spMkLst>
        </pc:spChg>
        <pc:spChg chg="add mod">
          <ac:chgData name="Zhao Jin" userId="cd05a825-544c-438a-9ba1-08e63db50b47" providerId="ADAL" clId="{076A70CF-CBA4-4D88-B3D1-EE1A5A0199C8}" dt="2021-03-01T10:05:28.476" v="2148" actId="14100"/>
          <ac:spMkLst>
            <pc:docMk/>
            <pc:sldMk cId="1094276337" sldId="601"/>
            <ac:spMk id="14" creationId="{1B1BF07B-6D5E-461E-9E06-B14FDBDF0777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8" creationId="{6E78F201-C496-4C53-8ED8-A3E8332502FC}"/>
          </ac:spMkLst>
        </pc:spChg>
        <pc:spChg chg="add mod">
          <ac:chgData name="Zhao Jin" userId="cd05a825-544c-438a-9ba1-08e63db50b47" providerId="ADAL" clId="{076A70CF-CBA4-4D88-B3D1-EE1A5A0199C8}" dt="2021-03-01T10:08:39.147" v="2410" actId="20577"/>
          <ac:spMkLst>
            <pc:docMk/>
            <pc:sldMk cId="1094276337" sldId="601"/>
            <ac:spMk id="19" creationId="{4774E56B-0051-42B6-85E1-83CB3E79176E}"/>
          </ac:spMkLst>
        </pc:spChg>
        <pc:spChg chg="add mod">
          <ac:chgData name="Zhao Jin" userId="cd05a825-544c-438a-9ba1-08e63db50b47" providerId="ADAL" clId="{076A70CF-CBA4-4D88-B3D1-EE1A5A0199C8}" dt="2021-03-01T10:07:57.221" v="2327" actId="1076"/>
          <ac:spMkLst>
            <pc:docMk/>
            <pc:sldMk cId="1094276337" sldId="601"/>
            <ac:spMk id="20" creationId="{5766F892-935F-45EC-A88B-520D72B5FA2D}"/>
          </ac:spMkLst>
        </pc:spChg>
        <pc:spChg chg="add del mod">
          <ac:chgData name="Zhao Jin" userId="cd05a825-544c-438a-9ba1-08e63db50b47" providerId="ADAL" clId="{076A70CF-CBA4-4D88-B3D1-EE1A5A0199C8}" dt="2021-03-01T10:08:37.529" v="2409" actId="478"/>
          <ac:spMkLst>
            <pc:docMk/>
            <pc:sldMk cId="1094276337" sldId="601"/>
            <ac:spMk id="21" creationId="{09908C25-A5FA-4110-A755-1638C40478D8}"/>
          </ac:spMkLst>
        </pc:spChg>
        <pc:spChg chg="del">
          <ac:chgData name="Zhao Jin" userId="cd05a825-544c-438a-9ba1-08e63db50b47" providerId="ADAL" clId="{076A70CF-CBA4-4D88-B3D1-EE1A5A0199C8}" dt="2021-03-01T10:03:48.066" v="2023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1:33.930" v="2014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10:03:48.896" v="2024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mod delAnim modAnim">
        <pc:chgData name="Zhao Jin" userId="cd05a825-544c-438a-9ba1-08e63db50b47" providerId="ADAL" clId="{076A70CF-CBA4-4D88-B3D1-EE1A5A0199C8}" dt="2021-03-01T10:18:52.605" v="2896" actId="1035"/>
        <pc:sldMkLst>
          <pc:docMk/>
          <pc:sldMk cId="1542002799" sldId="602"/>
        </pc:sldMkLst>
        <pc:spChg chg="mod">
          <ac:chgData name="Zhao Jin" userId="cd05a825-544c-438a-9ba1-08e63db50b47" providerId="ADAL" clId="{076A70CF-CBA4-4D88-B3D1-EE1A5A0199C8}" dt="2021-03-01T10:18:48.870" v="2884" actId="6549"/>
          <ac:spMkLst>
            <pc:docMk/>
            <pc:sldMk cId="1542002799" sldId="602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9" creationId="{C74FBD51-E722-4797-9AFC-A56227E9459A}"/>
          </ac:spMkLst>
        </pc:spChg>
        <pc:spChg chg="add del mod">
          <ac:chgData name="Zhao Jin" userId="cd05a825-544c-438a-9ba1-08e63db50b47" providerId="ADAL" clId="{076A70CF-CBA4-4D88-B3D1-EE1A5A0199C8}" dt="2021-03-01T10:09:31.009" v="2527" actId="478"/>
          <ac:spMkLst>
            <pc:docMk/>
            <pc:sldMk cId="1542002799" sldId="602"/>
            <ac:spMk id="10" creationId="{8EAB1F6D-C477-475A-8330-B2C75A73C0DD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1" creationId="{18BA5F5D-D10A-4901-A4E8-919DC8DC2390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13" creationId="{2B89EFD4-1CE0-424E-8F8A-D7F3C08BDEC9}"/>
          </ac:spMkLst>
        </pc:spChg>
        <pc:spChg chg="add mod or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4" creationId="{38B63C85-0728-4076-9BE3-BA3606A745BA}"/>
          </ac:spMkLst>
        </pc:spChg>
        <pc:spChg chg="del">
          <ac:chgData name="Zhao Jin" userId="cd05a825-544c-438a-9ba1-08e63db50b47" providerId="ADAL" clId="{076A70CF-CBA4-4D88-B3D1-EE1A5A0199C8}" dt="2021-03-01T10:08:49.327" v="2427" actId="478"/>
          <ac:spMkLst>
            <pc:docMk/>
            <pc:sldMk cId="1542002799" sldId="602"/>
            <ac:spMk id="19" creationId="{6B7939A9-503C-45DD-A086-CFC94710F2EC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8:45.562" v="2425" actId="20577"/>
          <ac:spMkLst>
            <pc:docMk/>
            <pc:sldMk cId="1542002799" sldId="602"/>
            <ac:spMk id="14338" creationId="{00000000-0000-0000-0000-000000000000}"/>
          </ac:spMkLst>
        </pc:sp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5" creationId="{A695CCEA-C074-49E9-A81C-47F0CF6C932C}"/>
          </ac:picMkLst>
        </pc:pic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6" creationId="{B310135F-F3F2-4001-BE48-41C09342DB92}"/>
          </ac:picMkLst>
        </pc:picChg>
      </pc:sldChg>
      <pc:sldChg chg="del">
        <pc:chgData name="Zhao Jin" userId="cd05a825-544c-438a-9ba1-08e63db50b47" providerId="ADAL" clId="{076A70CF-CBA4-4D88-B3D1-EE1A5A0199C8}" dt="2021-03-01T10:19:06.497" v="2897" actId="47"/>
        <pc:sldMkLst>
          <pc:docMk/>
          <pc:sldMk cId="830535321" sldId="603"/>
        </pc:sldMkLst>
      </pc:sldChg>
      <pc:sldChg chg="addSp delSp modSp add mod delAnim modAnim">
        <pc:chgData name="Zhao Jin" userId="cd05a825-544c-438a-9ba1-08e63db50b47" providerId="ADAL" clId="{076A70CF-CBA4-4D88-B3D1-EE1A5A0199C8}" dt="2021-03-01T09:51:35.353" v="1343" actId="207"/>
        <pc:sldMkLst>
          <pc:docMk/>
          <pc:sldMk cId="1614333187" sldId="604"/>
        </pc:sldMkLst>
        <pc:spChg chg="del">
          <ac:chgData name="Zhao Jin" userId="cd05a825-544c-438a-9ba1-08e63db50b47" providerId="ADAL" clId="{076A70CF-CBA4-4D88-B3D1-EE1A5A0199C8}" dt="2021-03-01T08:53:38.892" v="371" actId="478"/>
          <ac:spMkLst>
            <pc:docMk/>
            <pc:sldMk cId="1614333187" sldId="604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9:50:18.656" v="1207" actId="20577"/>
          <ac:spMkLst>
            <pc:docMk/>
            <pc:sldMk cId="1614333187" sldId="604"/>
            <ac:spMk id="8" creationId="{00000000-0000-0000-0000-000000000000}"/>
          </ac:spMkLst>
        </pc:spChg>
        <pc:spChg chg="add del mod">
          <ac:chgData name="Zhao Jin" userId="cd05a825-544c-438a-9ba1-08e63db50b47" providerId="ADAL" clId="{076A70CF-CBA4-4D88-B3D1-EE1A5A0199C8}" dt="2021-03-01T08:55:55.484" v="641" actId="478"/>
          <ac:spMkLst>
            <pc:docMk/>
            <pc:sldMk cId="1614333187" sldId="604"/>
            <ac:spMk id="9" creationId="{DD75B5E1-FC7D-4CB1-9551-947FB88F430B}"/>
          </ac:spMkLst>
        </pc:spChg>
        <pc:spChg chg="add mod">
          <ac:chgData name="Zhao Jin" userId="cd05a825-544c-438a-9ba1-08e63db50b47" providerId="ADAL" clId="{076A70CF-CBA4-4D88-B3D1-EE1A5A0199C8}" dt="2021-03-01T09:51:35.353" v="1343" actId="207"/>
          <ac:spMkLst>
            <pc:docMk/>
            <pc:sldMk cId="1614333187" sldId="604"/>
            <ac:spMk id="10" creationId="{29CBD12C-6261-4D56-8536-C73A9B7F86EB}"/>
          </ac:spMkLst>
        </pc:spChg>
        <pc:spChg chg="del">
          <ac:chgData name="Zhao Jin" userId="cd05a825-544c-438a-9ba1-08e63db50b47" providerId="ADAL" clId="{076A70CF-CBA4-4D88-B3D1-EE1A5A0199C8}" dt="2021-03-01T08:53:39.426" v="372" actId="478"/>
          <ac:spMkLst>
            <pc:docMk/>
            <pc:sldMk cId="1614333187" sldId="604"/>
            <ac:spMk id="15" creationId="{0D32D801-1C05-4EEB-B5DC-A669BCE41FF8}"/>
          </ac:spMkLst>
        </pc:spChg>
        <pc:spChg chg="del">
          <ac:chgData name="Zhao Jin" userId="cd05a825-544c-438a-9ba1-08e63db50b47" providerId="ADAL" clId="{076A70CF-CBA4-4D88-B3D1-EE1A5A0199C8}" dt="2021-03-01T08:53:40.602" v="373" actId="478"/>
          <ac:spMkLst>
            <pc:docMk/>
            <pc:sldMk cId="1614333187" sldId="604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54:44.068" v="510" actId="20577"/>
          <ac:spMkLst>
            <pc:docMk/>
            <pc:sldMk cId="1614333187" sldId="604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076A70CF-CBA4-4D88-B3D1-EE1A5A0199C8}" dt="2021-03-01T10:01:18.831" v="2009" actId="20577"/>
        <pc:sldMkLst>
          <pc:docMk/>
          <pc:sldMk cId="383092526" sldId="605"/>
        </pc:sldMkLst>
        <pc:spChg chg="add del mod">
          <ac:chgData name="Zhao Jin" userId="cd05a825-544c-438a-9ba1-08e63db50b47" providerId="ADAL" clId="{076A70CF-CBA4-4D88-B3D1-EE1A5A0199C8}" dt="2021-03-01T09:59:21.795" v="1887" actId="478"/>
          <ac:spMkLst>
            <pc:docMk/>
            <pc:sldMk cId="383092526" sldId="605"/>
            <ac:spMk id="6" creationId="{0D4907B7-B626-4918-8EBE-E58F980E1F13}"/>
          </ac:spMkLst>
        </pc:spChg>
        <pc:spChg chg="mod">
          <ac:chgData name="Zhao Jin" userId="cd05a825-544c-438a-9ba1-08e63db50b47" providerId="ADAL" clId="{076A70CF-CBA4-4D88-B3D1-EE1A5A0199C8}" dt="2021-03-01T10:01:18.831" v="2009" actId="20577"/>
          <ac:spMkLst>
            <pc:docMk/>
            <pc:sldMk cId="383092526" sldId="605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9" creationId="{0F5FC082-88B5-4000-B222-07E508DC954E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0" creationId="{53EAFDBE-C17B-4636-95FE-68AA5070A437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1" creationId="{3BD72732-D512-4755-83AA-CC66D089979B}"/>
          </ac:spMkLst>
        </pc:spChg>
        <pc:spChg chg="mod">
          <ac:chgData name="Zhao Jin" userId="cd05a825-544c-438a-9ba1-08e63db50b47" providerId="ADAL" clId="{076A70CF-CBA4-4D88-B3D1-EE1A5A0199C8}" dt="2021-03-01T10:00:23.453" v="1958" actId="20577"/>
          <ac:spMkLst>
            <pc:docMk/>
            <pc:sldMk cId="383092526" sldId="605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076A70CF-CBA4-4D88-B3D1-EE1A5A0199C8}" dt="2021-03-01T10:00:27.518" v="1962" actId="20577"/>
        <pc:sldMkLst>
          <pc:docMk/>
          <pc:sldMk cId="3269496185" sldId="606"/>
        </pc:sldMkLst>
        <pc:spChg chg="mod">
          <ac:chgData name="Zhao Jin" userId="cd05a825-544c-438a-9ba1-08e63db50b47" providerId="ADAL" clId="{076A70CF-CBA4-4D88-B3D1-EE1A5A0199C8}" dt="2021-03-01T09:58:43.635" v="1852" actId="20577"/>
          <ac:spMkLst>
            <pc:docMk/>
            <pc:sldMk cId="3269496185" sldId="60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9:58:47.291" v="1853" actId="478"/>
          <ac:spMkLst>
            <pc:docMk/>
            <pc:sldMk cId="3269496185" sldId="606"/>
            <ac:spMk id="9" creationId="{0F5FC082-88B5-4000-B222-07E508DC954E}"/>
          </ac:spMkLst>
        </pc:spChg>
        <pc:spChg chg="mod">
          <ac:chgData name="Zhao Jin" userId="cd05a825-544c-438a-9ba1-08e63db50b47" providerId="ADAL" clId="{076A70CF-CBA4-4D88-B3D1-EE1A5A0199C8}" dt="2021-03-01T10:00:27.518" v="1962" actId="20577"/>
          <ac:spMkLst>
            <pc:docMk/>
            <pc:sldMk cId="3269496185" sldId="60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76A70CF-CBA4-4D88-B3D1-EE1A5A0199C8}" dt="2021-03-01T09:58:52.621" v="1855"/>
        <pc:sldMkLst>
          <pc:docMk/>
          <pc:sldMk cId="3935790007" sldId="607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3/4/2021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8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</a:rPr>
              <a:t>Heap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18: Heap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Heap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Allocation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Memory Deallocation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Stack Frame is </a:t>
            </a:r>
            <a:r>
              <a:rPr lang="en-US" sz="2800" dirty="0">
                <a:solidFill>
                  <a:srgbClr val="0000FF"/>
                </a:solidFill>
              </a:rPr>
              <a:t>created</a:t>
            </a:r>
            <a:r>
              <a:rPr lang="en-US" sz="2800" dirty="0"/>
              <a:t> when...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function is called.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Stack Frame is </a:t>
            </a:r>
            <a:r>
              <a:rPr lang="en-US" sz="2800" dirty="0">
                <a:solidFill>
                  <a:srgbClr val="0000FF"/>
                </a:solidFill>
              </a:rPr>
              <a:t>used</a:t>
            </a:r>
            <a:r>
              <a:rPr lang="en-US" sz="2800" dirty="0"/>
              <a:t> when…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During the execution of the statements in the function.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Stack Frames is </a:t>
            </a:r>
            <a:r>
              <a:rPr lang="en-US" sz="2800" dirty="0">
                <a:solidFill>
                  <a:srgbClr val="0000FF"/>
                </a:solidFill>
              </a:rPr>
              <a:t>removed</a:t>
            </a:r>
            <a:r>
              <a:rPr lang="en-US" sz="2800" dirty="0"/>
              <a:t> when..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function returns.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95045-BDCA-4F89-B77C-A3D40A54401F}"/>
              </a:ext>
            </a:extLst>
          </p:cNvPr>
          <p:cNvSpPr/>
          <p:nvPr/>
        </p:nvSpPr>
        <p:spPr>
          <a:xfrm>
            <a:off x="677238" y="1671191"/>
            <a:ext cx="3226942" cy="708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2D801-1C05-4EEB-B5DC-A669BCE41FF8}"/>
              </a:ext>
            </a:extLst>
          </p:cNvPr>
          <p:cNvSpPr/>
          <p:nvPr/>
        </p:nvSpPr>
        <p:spPr>
          <a:xfrm>
            <a:off x="677238" y="3333892"/>
            <a:ext cx="8009562" cy="708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A4AB08-7DC8-4B53-BDDA-C2666E3F69D7}"/>
              </a:ext>
            </a:extLst>
          </p:cNvPr>
          <p:cNvSpPr/>
          <p:nvPr/>
        </p:nvSpPr>
        <p:spPr>
          <a:xfrm>
            <a:off x="677238" y="4996593"/>
            <a:ext cx="3545442" cy="708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Properties of a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Automatic allocation / deallocation.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 span of a frame = a function call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Relatively limited in size.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BD12C-6261-4D56-8536-C73A9B7F86EB}"/>
              </a:ext>
            </a:extLst>
          </p:cNvPr>
          <p:cNvSpPr txBox="1"/>
          <p:nvPr/>
        </p:nvSpPr>
        <p:spPr>
          <a:xfrm>
            <a:off x="1143853" y="4541739"/>
            <a:ext cx="6197472" cy="954107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if we need something with more </a:t>
            </a:r>
            <a:r>
              <a:rPr lang="en-US" sz="2800" dirty="0">
                <a:solidFill>
                  <a:srgbClr val="0000FF"/>
                </a:solidFill>
              </a:rPr>
              <a:t>control, flexibility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0000FF"/>
                </a:solidFill>
              </a:rPr>
              <a:t> availability.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333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Another region of the memory outside Call Stack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Manual allocation / deallocation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Life-span = from allocation to de-allocation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case: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Reserve a region for an array whose size </a:t>
            </a:r>
            <a:r>
              <a:rPr lang="en-US" sz="2400" dirty="0">
                <a:solidFill>
                  <a:srgbClr val="0000FF"/>
                </a:solidFill>
              </a:rPr>
              <a:t>depends on the input from the user</a:t>
            </a:r>
            <a:r>
              <a:rPr lang="en-US" sz="2400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malloc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the memory of a particular size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Does NOT clear the data in the allocated region.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907B7-B626-4918-8EBE-E58F980E1F13}"/>
              </a:ext>
            </a:extLst>
          </p:cNvPr>
          <p:cNvSpPr txBox="1"/>
          <p:nvPr/>
        </p:nvSpPr>
        <p:spPr>
          <a:xfrm>
            <a:off x="970071" y="2267613"/>
            <a:ext cx="422023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*malloc(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970071" y="2803245"/>
            <a:ext cx="706047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10306" y="3270351"/>
            <a:ext cx="42202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calloc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and clear memory of a particular size.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data in the allocated region are reset to 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C082-88B5-4000-B222-07E508DC954E}"/>
              </a:ext>
            </a:extLst>
          </p:cNvPr>
          <p:cNvSpPr txBox="1"/>
          <p:nvPr/>
        </p:nvSpPr>
        <p:spPr>
          <a:xfrm>
            <a:off x="1048448" y="227844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1041764" y="284366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32846" y="3408896"/>
            <a:ext cx="3519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(and clears)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925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free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Release the memory previously allocated through a pointer.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BF07B-6D5E-461E-9E06-B14FDBDF0777}"/>
              </a:ext>
            </a:extLst>
          </p:cNvPr>
          <p:cNvSpPr txBox="1"/>
          <p:nvPr/>
        </p:nvSpPr>
        <p:spPr>
          <a:xfrm>
            <a:off x="1309704" y="2609794"/>
            <a:ext cx="3262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1309704" y="3266980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F892-935F-45EC-A88B-520D72B5FA2D}"/>
              </a:ext>
            </a:extLst>
          </p:cNvPr>
          <p:cNvSpPr txBox="1"/>
          <p:nvPr/>
        </p:nvSpPr>
        <p:spPr>
          <a:xfrm>
            <a:off x="4092684" y="3759422"/>
            <a:ext cx="243811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Release the memory allocated to the array.</a:t>
            </a:r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8B63C85-0728-4076-9BE3-BA3606A745BA}"/>
              </a:ext>
            </a:extLst>
          </p:cNvPr>
          <p:cNvSpPr txBox="1"/>
          <p:nvPr/>
        </p:nvSpPr>
        <p:spPr>
          <a:xfrm>
            <a:off x="1079511" y="52064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to deallocate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Also known as </a:t>
            </a:r>
            <a:r>
              <a:rPr lang="en-US" sz="2400" dirty="0">
                <a:solidFill>
                  <a:srgbClr val="0000FF"/>
                </a:solidFill>
              </a:rPr>
              <a:t>memory leak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program will crash when memory runs out!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Accessing the deallocated memory via the original pointer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BD51-E722-4797-9AFC-A56227E9459A}"/>
              </a:ext>
            </a:extLst>
          </p:cNvPr>
          <p:cNvSpPr txBox="1"/>
          <p:nvPr/>
        </p:nvSpPr>
        <p:spPr>
          <a:xfrm>
            <a:off x="1066181" y="40476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A5F5D-D10A-4901-A4E8-919DC8DC2390}"/>
              </a:ext>
            </a:extLst>
          </p:cNvPr>
          <p:cNvSpPr txBox="1"/>
          <p:nvPr/>
        </p:nvSpPr>
        <p:spPr>
          <a:xfrm>
            <a:off x="5396186" y="5391094"/>
            <a:ext cx="329061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original pointer should be set to NULL to avoid misuse.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5CCEA-C074-49E9-A81C-47F0CF6C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5" y="4303158"/>
            <a:ext cx="362361" cy="49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0135F-F3F2-4001-BE48-41C09342D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81" y="5482758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14094</TotalTime>
  <Words>437</Words>
  <Application>Microsoft Office PowerPoint</Application>
  <PresentationFormat>On-screen Show (4:3)</PresentationFormat>
  <Paragraphs>164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18: Heap</vt:lpstr>
      <vt:lpstr>Recap: Call Stack</vt:lpstr>
      <vt:lpstr>Properties of a Call Stack</vt:lpstr>
      <vt:lpstr>Heap</vt:lpstr>
      <vt:lpstr>C functions for Allocation</vt:lpstr>
      <vt:lpstr>C functions for Allocation</vt:lpstr>
      <vt:lpstr>C functions for Deallocation</vt:lpstr>
      <vt:lpstr>Common Mistakes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2021-03-04T08:56:14Z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