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9"/>
  </p:notesMasterIdLst>
  <p:handoutMasterIdLst>
    <p:handoutMasterId r:id="rId10"/>
  </p:handoutMasterIdLst>
  <p:sldIdLst>
    <p:sldId id="256" r:id="rId2"/>
    <p:sldId id="468" r:id="rId3"/>
    <p:sldId id="551" r:id="rId4"/>
    <p:sldId id="552" r:id="rId5"/>
    <p:sldId id="553" r:id="rId6"/>
    <p:sldId id="560" r:id="rId7"/>
    <p:sldId id="561" r:id="rId8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00"/>
    <a:srgbClr val="FFFF99"/>
    <a:srgbClr val="00CCFF"/>
    <a:srgbClr val="0099FF"/>
    <a:srgbClr val="6699FF"/>
    <a:srgbClr val="0066FF"/>
    <a:srgbClr val="CCFFCC"/>
    <a:srgbClr val="000099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275" autoAdjust="0"/>
    <p:restoredTop sz="96000" autoAdjust="0"/>
  </p:normalViewPr>
  <p:slideViewPr>
    <p:cSldViewPr snapToGrid="0">
      <p:cViewPr varScale="1">
        <p:scale>
          <a:sx n="95" d="100"/>
          <a:sy n="95" d="100"/>
        </p:scale>
        <p:origin x="130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758" y="-72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 Jin" userId="S::dcszjin@nus.edu.sg::cd05a825-544c-438a-9ba1-08e63db50b47" providerId="AD" clId="Web-{66D5AB6E-AF24-491D-9529-2DDB49AD3149}"/>
    <pc:docChg chg="modSld">
      <pc:chgData name="Zhao Jin" userId="S::dcszjin@nus.edu.sg::cd05a825-544c-438a-9ba1-08e63db50b47" providerId="AD" clId="Web-{66D5AB6E-AF24-491D-9529-2DDB49AD3149}" dt="2021-01-20T08:43:03.224" v="8" actId="14100"/>
      <pc:docMkLst>
        <pc:docMk/>
      </pc:docMkLst>
      <pc:sldChg chg="modSp">
        <pc:chgData name="Zhao Jin" userId="S::dcszjin@nus.edu.sg::cd05a825-544c-438a-9ba1-08e63db50b47" providerId="AD" clId="Web-{66D5AB6E-AF24-491D-9529-2DDB49AD3149}" dt="2021-01-20T08:43:03.224" v="8" actId="14100"/>
        <pc:sldMkLst>
          <pc:docMk/>
          <pc:sldMk cId="901453530" sldId="546"/>
        </pc:sldMkLst>
        <pc:spChg chg="mod">
          <ac:chgData name="Zhao Jin" userId="S::dcszjin@nus.edu.sg::cd05a825-544c-438a-9ba1-08e63db50b47" providerId="AD" clId="Web-{66D5AB6E-AF24-491D-9529-2DDB49AD3149}" dt="2021-01-20T08:43:03.224" v="8" actId="14100"/>
          <ac:spMkLst>
            <pc:docMk/>
            <pc:sldMk cId="901453530" sldId="546"/>
            <ac:spMk id="9" creationId="{00000000-0000-0000-0000-000000000000}"/>
          </ac:spMkLst>
        </pc:spChg>
        <pc:spChg chg="mod">
          <ac:chgData name="Zhao Jin" userId="S::dcszjin@nus.edu.sg::cd05a825-544c-438a-9ba1-08e63db50b47" providerId="AD" clId="Web-{66D5AB6E-AF24-491D-9529-2DDB49AD3149}" dt="2021-01-20T08:42:24.723" v="4" actId="1076"/>
          <ac:spMkLst>
            <pc:docMk/>
            <pc:sldMk cId="901453530" sldId="546"/>
            <ac:spMk id="14" creationId="{00000000-0000-0000-0000-000000000000}"/>
          </ac:spMkLst>
        </pc:spChg>
      </pc:sldChg>
    </pc:docChg>
  </pc:docChgLst>
  <pc:docChgLst>
    <pc:chgData name="Zhao Jin" userId="cd05a825-544c-438a-9ba1-08e63db50b47" providerId="ADAL" clId="{3342749F-A4A3-4CC6-8E89-A279285BF1FF}"/>
    <pc:docChg chg="undo custSel addSld delSld modSld sldOrd">
      <pc:chgData name="Zhao Jin" userId="cd05a825-544c-438a-9ba1-08e63db50b47" providerId="ADAL" clId="{3342749F-A4A3-4CC6-8E89-A279285BF1FF}" dt="2021-01-25T08:18:19.440" v="5414" actId="20577"/>
      <pc:docMkLst>
        <pc:docMk/>
      </pc:docMkLst>
      <pc:sldChg chg="modSp mod">
        <pc:chgData name="Zhao Jin" userId="cd05a825-544c-438a-9ba1-08e63db50b47" providerId="ADAL" clId="{3342749F-A4A3-4CC6-8E89-A279285BF1FF}" dt="2021-01-21T13:07:41.474" v="4692" actId="20577"/>
        <pc:sldMkLst>
          <pc:docMk/>
          <pc:sldMk cId="2438607696" sldId="468"/>
        </pc:sldMkLst>
        <pc:spChg chg="mod">
          <ac:chgData name="Zhao Jin" userId="cd05a825-544c-438a-9ba1-08e63db50b47" providerId="ADAL" clId="{3342749F-A4A3-4CC6-8E89-A279285BF1FF}" dt="2021-01-21T13:07:41.474" v="4692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addSp delSp modSp add mod ord delAnim modAnim">
        <pc:chgData name="Zhao Jin" userId="cd05a825-544c-438a-9ba1-08e63db50b47" providerId="ADAL" clId="{3342749F-A4A3-4CC6-8E89-A279285BF1FF}" dt="2021-01-21T14:37:58.440" v="5166" actId="1076"/>
        <pc:sldMkLst>
          <pc:docMk/>
          <pc:sldMk cId="1311126165" sldId="485"/>
        </pc:sldMkLst>
        <pc:spChg chg="mod">
          <ac:chgData name="Zhao Jin" userId="cd05a825-544c-438a-9ba1-08e63db50b47" providerId="ADAL" clId="{3342749F-A4A3-4CC6-8E89-A279285BF1FF}" dt="2021-01-21T12:22:24.095" v="2387" actId="313"/>
          <ac:spMkLst>
            <pc:docMk/>
            <pc:sldMk cId="1311126165" sldId="485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3:16:51.549" v="4696" actId="20577"/>
          <ac:spMkLst>
            <pc:docMk/>
            <pc:sldMk cId="1311126165" sldId="485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23:03.852" v="2394" actId="20577"/>
          <ac:spMkLst>
            <pc:docMk/>
            <pc:sldMk cId="1311126165" sldId="485"/>
            <ac:spMk id="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3:59:10.037" v="5127" actId="207"/>
          <ac:spMkLst>
            <pc:docMk/>
            <pc:sldMk cId="1311126165" sldId="485"/>
            <ac:spMk id="10" creationId="{00000000-0000-0000-0000-000000000000}"/>
          </ac:spMkLst>
        </pc:spChg>
        <pc:spChg chg="mod ord">
          <ac:chgData name="Zhao Jin" userId="cd05a825-544c-438a-9ba1-08e63db50b47" providerId="ADAL" clId="{3342749F-A4A3-4CC6-8E89-A279285BF1FF}" dt="2021-01-21T13:17:43.708" v="4731" actId="20577"/>
          <ac:spMkLst>
            <pc:docMk/>
            <pc:sldMk cId="1311126165" sldId="485"/>
            <ac:spMk id="11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21.199" v="2386" actId="478"/>
          <ac:spMkLst>
            <pc:docMk/>
            <pc:sldMk cId="1311126165" sldId="485"/>
            <ac:spMk id="12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4:37:54.448" v="5165" actId="14100"/>
          <ac:spMkLst>
            <pc:docMk/>
            <pc:sldMk cId="1311126165" sldId="485"/>
            <ac:spMk id="12" creationId="{149FB3A4-124F-4FB3-9CA1-6EA45A21DCBC}"/>
          </ac:spMkLst>
        </pc:spChg>
        <pc:spChg chg="del mod">
          <ac:chgData name="Zhao Jin" userId="cd05a825-544c-438a-9ba1-08e63db50b47" providerId="ADAL" clId="{3342749F-A4A3-4CC6-8E89-A279285BF1FF}" dt="2021-01-21T12:22:09.962" v="2385" actId="478"/>
          <ac:spMkLst>
            <pc:docMk/>
            <pc:sldMk cId="1311126165" sldId="485"/>
            <ac:spMk id="13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4:37:58.440" v="5166" actId="1076"/>
          <ac:spMkLst>
            <pc:docMk/>
            <pc:sldMk cId="1311126165" sldId="485"/>
            <ac:spMk id="13" creationId="{24ED3F77-DB19-42FF-90A5-6260114FAC12}"/>
          </ac:spMkLst>
        </pc:spChg>
        <pc:spChg chg="add mod">
          <ac:chgData name="Zhao Jin" userId="cd05a825-544c-438a-9ba1-08e63db50b47" providerId="ADAL" clId="{3342749F-A4A3-4CC6-8E89-A279285BF1FF}" dt="2021-01-21T13:23:47.488" v="5115" actId="1076"/>
          <ac:spMkLst>
            <pc:docMk/>
            <pc:sldMk cId="1311126165" sldId="485"/>
            <ac:spMk id="15" creationId="{F012405B-4106-42E1-B4DD-408829B80978}"/>
          </ac:spMkLst>
        </pc:spChg>
        <pc:spChg chg="mod">
          <ac:chgData name="Zhao Jin" userId="cd05a825-544c-438a-9ba1-08e63db50b47" providerId="ADAL" clId="{3342749F-A4A3-4CC6-8E89-A279285BF1FF}" dt="2021-01-21T13:20:07.644" v="4819" actId="1076"/>
          <ac:spMkLst>
            <pc:docMk/>
            <pc:sldMk cId="1311126165" sldId="485"/>
            <ac:spMk id="16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06.519" v="2382" actId="478"/>
          <ac:spMkLst>
            <pc:docMk/>
            <pc:sldMk cId="1311126165" sldId="485"/>
            <ac:spMk id="17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06.519" v="2382" actId="478"/>
          <ac:spMkLst>
            <pc:docMk/>
            <pc:sldMk cId="1311126165" sldId="485"/>
            <ac:spMk id="1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6:55.212" v="3361" actId="20577"/>
          <ac:spMkLst>
            <pc:docMk/>
            <pc:sldMk cId="1311126165" sldId="485"/>
            <ac:spMk id="25602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3:01.304" v="2393" actId="478"/>
          <ac:spMkLst>
            <pc:docMk/>
            <pc:sldMk cId="1311126165" sldId="485"/>
            <ac:spMk id="25604" creationId="{00000000-0000-0000-0000-000000000000}"/>
          </ac:spMkLst>
        </pc:spChg>
        <pc:picChg chg="del">
          <ac:chgData name="Zhao Jin" userId="cd05a825-544c-438a-9ba1-08e63db50b47" providerId="ADAL" clId="{3342749F-A4A3-4CC6-8E89-A279285BF1FF}" dt="2021-01-21T12:22:06.519" v="2382" actId="478"/>
          <ac:picMkLst>
            <pc:docMk/>
            <pc:sldMk cId="1311126165" sldId="485"/>
            <ac:picMk id="2" creationId="{00000000-0000-0000-0000-000000000000}"/>
          </ac:picMkLst>
        </pc:picChg>
        <pc:picChg chg="del">
          <ac:chgData name="Zhao Jin" userId="cd05a825-544c-438a-9ba1-08e63db50b47" providerId="ADAL" clId="{3342749F-A4A3-4CC6-8E89-A279285BF1FF}" dt="2021-01-21T12:22:06.519" v="2382" actId="478"/>
          <ac:picMkLst>
            <pc:docMk/>
            <pc:sldMk cId="1311126165" sldId="485"/>
            <ac:picMk id="3" creationId="{00000000-0000-0000-0000-000000000000}"/>
          </ac:picMkLst>
        </pc:picChg>
      </pc:sldChg>
      <pc:sldChg chg="del">
        <pc:chgData name="Zhao Jin" userId="cd05a825-544c-438a-9ba1-08e63db50b47" providerId="ADAL" clId="{3342749F-A4A3-4CC6-8E89-A279285BF1FF}" dt="2021-01-21T11:55:17.003" v="1356" actId="47"/>
        <pc:sldMkLst>
          <pc:docMk/>
          <pc:sldMk cId="1691474746" sldId="509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813801240" sldId="511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9845570" sldId="52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544506794" sldId="525"/>
        </pc:sldMkLst>
      </pc:sldChg>
      <pc:sldChg chg="del">
        <pc:chgData name="Zhao Jin" userId="cd05a825-544c-438a-9ba1-08e63db50b47" providerId="ADAL" clId="{3342749F-A4A3-4CC6-8E89-A279285BF1FF}" dt="2021-01-21T12:34:31.848" v="3107" actId="47"/>
        <pc:sldMkLst>
          <pc:docMk/>
          <pc:sldMk cId="1799330761" sldId="528"/>
        </pc:sldMkLst>
      </pc:sldChg>
      <pc:sldChg chg="del">
        <pc:chgData name="Zhao Jin" userId="cd05a825-544c-438a-9ba1-08e63db50b47" providerId="ADAL" clId="{3342749F-A4A3-4CC6-8E89-A279285BF1FF}" dt="2021-01-21T11:55:17.946" v="1357" actId="47"/>
        <pc:sldMkLst>
          <pc:docMk/>
          <pc:sldMk cId="436156561" sldId="530"/>
        </pc:sldMkLst>
      </pc:sldChg>
      <pc:sldChg chg="addSp delSp modSp mod delAnim modAnim">
        <pc:chgData name="Zhao Jin" userId="cd05a825-544c-438a-9ba1-08e63db50b47" providerId="ADAL" clId="{3342749F-A4A3-4CC6-8E89-A279285BF1FF}" dt="2021-01-21T13:07:20.308" v="4636" actId="478"/>
        <pc:sldMkLst>
          <pc:docMk/>
          <pc:sldMk cId="681224785" sldId="531"/>
        </pc:sldMkLst>
        <pc:spChg chg="add del mod">
          <ac:chgData name="Zhao Jin" userId="cd05a825-544c-438a-9ba1-08e63db50b47" providerId="ADAL" clId="{3342749F-A4A3-4CC6-8E89-A279285BF1FF}" dt="2021-01-21T12:23:20.663" v="2395" actId="478"/>
          <ac:spMkLst>
            <pc:docMk/>
            <pc:sldMk cId="681224785" sldId="531"/>
            <ac:spMk id="7" creationId="{390E9C2E-7B04-44EE-BCBA-0E4CE00687D7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8" creationId="{28132129-8005-4001-8A22-A53D9CDE0963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9" creationId="{44347658-86C5-44EA-871E-3A01CEAC57FD}"/>
          </ac:spMkLst>
        </pc:spChg>
        <pc:spChg chg="mod">
          <ac:chgData name="Zhao Jin" userId="cd05a825-544c-438a-9ba1-08e63db50b47" providerId="ADAL" clId="{3342749F-A4A3-4CC6-8E89-A279285BF1FF}" dt="2021-01-21T12:55:56.752" v="4179" actId="6549"/>
          <ac:spMkLst>
            <pc:docMk/>
            <pc:sldMk cId="681224785" sldId="531"/>
            <ac:spMk id="10" creationId="{00000000-0000-0000-0000-000000000000}"/>
          </ac:spMkLst>
        </pc:spChg>
        <pc:spChg chg="add del mod">
          <ac:chgData name="Zhao Jin" userId="cd05a825-544c-438a-9ba1-08e63db50b47" providerId="ADAL" clId="{3342749F-A4A3-4CC6-8E89-A279285BF1FF}" dt="2021-01-21T12:42:19.714" v="3752" actId="478"/>
          <ac:spMkLst>
            <pc:docMk/>
            <pc:sldMk cId="681224785" sldId="531"/>
            <ac:spMk id="11" creationId="{7FFACCD8-968A-49ED-916D-A17BCEA04468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14" creationId="{85D4AA78-1A62-4644-8547-CB4E0AF1E1B4}"/>
          </ac:spMkLst>
        </pc:spChg>
        <pc:spChg chg="mod">
          <ac:chgData name="Zhao Jin" userId="cd05a825-544c-438a-9ba1-08e63db50b47" providerId="ADAL" clId="{3342749F-A4A3-4CC6-8E89-A279285BF1FF}" dt="2021-01-21T13:07:14.129" v="4635" actId="20577"/>
          <ac:spMkLst>
            <pc:docMk/>
            <pc:sldMk cId="681224785" sldId="531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3:07:20.308" v="4636" actId="478"/>
          <ac:spMkLst>
            <pc:docMk/>
            <pc:sldMk cId="681224785" sldId="531"/>
            <ac:spMk id="24582" creationId="{00000000-0000-0000-0000-000000000000}"/>
          </ac:spMkLst>
        </pc:sp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2" creationId="{70C3C326-88E2-4EA0-95C1-AD96CD4E7B77}"/>
          </ac:picMkLst>
        </pc:picChg>
        <pc:picChg chg="add del mod">
          <ac:chgData name="Zhao Jin" userId="cd05a825-544c-438a-9ba1-08e63db50b47" providerId="ADAL" clId="{3342749F-A4A3-4CC6-8E89-A279285BF1FF}" dt="2021-01-21T12:46:57.415" v="3853"/>
          <ac:picMkLst>
            <pc:docMk/>
            <pc:sldMk cId="681224785" sldId="531"/>
            <ac:picMk id="13" creationId="{929B7BF6-C6B1-442D-97D3-173745DAEEA0}"/>
          </ac:picMkLst>
        </pc:picChg>
        <pc:picChg chg="add del mod">
          <ac:chgData name="Zhao Jin" userId="cd05a825-544c-438a-9ba1-08e63db50b47" providerId="ADAL" clId="{3342749F-A4A3-4CC6-8E89-A279285BF1FF}" dt="2021-01-21T12:47:19.817" v="3862" actId="478"/>
          <ac:picMkLst>
            <pc:docMk/>
            <pc:sldMk cId="681224785" sldId="531"/>
            <ac:picMk id="15" creationId="{4F9B2E15-772A-40ED-9116-3BC5AF9B23B9}"/>
          </ac:picMkLst>
        </pc:pic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6" creationId="{278809FA-B406-4981-9740-F8FEA3DB0FB7}"/>
          </ac:picMkLst>
        </pc:pic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7" creationId="{38311CE1-DDEB-4EA2-89E6-0F3AD4D81411}"/>
          </ac:picMkLst>
        </pc:picChg>
      </pc:sldChg>
      <pc:sldChg chg="del">
        <pc:chgData name="Zhao Jin" userId="cd05a825-544c-438a-9ba1-08e63db50b47" providerId="ADAL" clId="{3342749F-A4A3-4CC6-8E89-A279285BF1FF}" dt="2021-01-21T11:55:18.413" v="1358" actId="47"/>
        <pc:sldMkLst>
          <pc:docMk/>
          <pc:sldMk cId="3275268416" sldId="53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4265878996" sldId="534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582525615" sldId="535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344427664" sldId="537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851665547" sldId="538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293966413" sldId="539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008340486" sldId="540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466905673" sldId="541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028826392" sldId="54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442193536" sldId="543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813214823" sldId="544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246666524" sldId="545"/>
        </pc:sldMkLst>
      </pc:sldChg>
      <pc:sldChg chg="addSp delSp modSp mod addAnim delAnim modAnim">
        <pc:chgData name="Zhao Jin" userId="cd05a825-544c-438a-9ba1-08e63db50b47" providerId="ADAL" clId="{3342749F-A4A3-4CC6-8E89-A279285BF1FF}" dt="2021-01-25T05:04:08.003" v="5348" actId="20577"/>
        <pc:sldMkLst>
          <pc:docMk/>
          <pc:sldMk cId="901453530" sldId="546"/>
        </pc:sldMkLst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901453530" sldId="546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5T05:04:08.003" v="5348" actId="20577"/>
          <ac:spMkLst>
            <pc:docMk/>
            <pc:sldMk cId="901453530" sldId="546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5T05:03:45.999" v="5317" actId="20577"/>
          <ac:spMkLst>
            <pc:docMk/>
            <pc:sldMk cId="901453530" sldId="546"/>
            <ac:spMk id="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0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1" creationId="{D0457CA0-460D-4546-82C4-4CDEB1E2F62C}"/>
          </ac:spMkLst>
        </pc:spChg>
        <pc:spChg chg="add del mod">
          <ac:chgData name="Zhao Jin" userId="cd05a825-544c-438a-9ba1-08e63db50b47" providerId="ADAL" clId="{3342749F-A4A3-4CC6-8E89-A279285BF1FF}" dt="2021-01-21T11:07:16.899" v="139"/>
          <ac:spMkLst>
            <pc:docMk/>
            <pc:sldMk cId="901453530" sldId="546"/>
            <ac:spMk id="13" creationId="{E834D594-F5EF-4FCF-BCB5-7198F4016CE6}"/>
          </ac:spMkLst>
        </pc:spChg>
        <pc:spChg chg="add del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4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5" creationId="{7EB43FB0-D261-4751-8823-0A4CC64F83DB}"/>
          </ac:spMkLst>
        </pc:spChg>
        <pc:spChg chg="add del mod">
          <ac:chgData name="Zhao Jin" userId="cd05a825-544c-438a-9ba1-08e63db50b47" providerId="ADAL" clId="{3342749F-A4A3-4CC6-8E89-A279285BF1FF}" dt="2021-01-21T11:15:23.337" v="333"/>
          <ac:spMkLst>
            <pc:docMk/>
            <pc:sldMk cId="901453530" sldId="546"/>
            <ac:spMk id="16" creationId="{E6B611F7-B9C1-45EB-851D-180F4DF10104}"/>
          </ac:spMkLst>
        </pc:spChg>
        <pc:spChg chg="add mod">
          <ac:chgData name="Zhao Jin" userId="cd05a825-544c-438a-9ba1-08e63db50b47" providerId="ADAL" clId="{3342749F-A4A3-4CC6-8E89-A279285BF1FF}" dt="2021-01-21T11:24:24.932" v="582" actId="1035"/>
          <ac:spMkLst>
            <pc:docMk/>
            <pc:sldMk cId="901453530" sldId="546"/>
            <ac:spMk id="17" creationId="{196941FF-7411-441D-AE2E-5CF96E80B024}"/>
          </ac:spMkLst>
        </pc:spChg>
        <pc:spChg chg="add mod">
          <ac:chgData name="Zhao Jin" userId="cd05a825-544c-438a-9ba1-08e63db50b47" providerId="ADAL" clId="{3342749F-A4A3-4CC6-8E89-A279285BF1FF}" dt="2021-01-25T05:02:54.364" v="5183" actId="1038"/>
          <ac:spMkLst>
            <pc:docMk/>
            <pc:sldMk cId="901453530" sldId="546"/>
            <ac:spMk id="18" creationId="{FC6CF3F5-B435-44FE-A32E-F676476A0C6D}"/>
          </ac:spMkLst>
        </pc:spChg>
        <pc:spChg chg="mod">
          <ac:chgData name="Zhao Jin" userId="cd05a825-544c-438a-9ba1-08e63db50b47" providerId="ADAL" clId="{3342749F-A4A3-4CC6-8E89-A279285BF1FF}" dt="2021-01-21T11:21:13.118" v="483" actId="20577"/>
          <ac:spMkLst>
            <pc:docMk/>
            <pc:sldMk cId="901453530" sldId="546"/>
            <ac:spMk id="1433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7:02.917" v="2561" actId="478"/>
          <ac:spMkLst>
            <pc:docMk/>
            <pc:sldMk cId="901453530" sldId="546"/>
            <ac:spMk id="14340" creationId="{00000000-0000-0000-0000-000000000000}"/>
          </ac:spMkLst>
        </pc:spChg>
      </pc:sldChg>
      <pc:sldChg chg="addSp delSp modSp add mod delAnim modAnim">
        <pc:chgData name="Zhao Jin" userId="cd05a825-544c-438a-9ba1-08e63db50b47" providerId="ADAL" clId="{3342749F-A4A3-4CC6-8E89-A279285BF1FF}" dt="2021-01-21T12:36:01.034" v="3240" actId="20577"/>
        <pc:sldMkLst>
          <pc:docMk/>
          <pc:sldMk cId="884841463" sldId="547"/>
        </pc:sldMkLst>
        <pc:spChg chg="add del mod">
          <ac:chgData name="Zhao Jin" userId="cd05a825-544c-438a-9ba1-08e63db50b47" providerId="ADAL" clId="{3342749F-A4A3-4CC6-8E89-A279285BF1FF}" dt="2021-01-21T11:22:16.700" v="510" actId="478"/>
          <ac:spMkLst>
            <pc:docMk/>
            <pc:sldMk cId="884841463" sldId="547"/>
            <ac:spMk id="3" creationId="{1FFEBDD6-8CFC-45AA-BDEA-9FB05AE76CE4}"/>
          </ac:spMkLst>
        </pc:spChg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884841463" sldId="547"/>
            <ac:spMk id="7" creationId="{00000000-0000-0000-0000-000000000000}"/>
          </ac:spMkLst>
        </pc:spChg>
        <pc:spChg chg="add del mod">
          <ac:chgData name="Zhao Jin" userId="cd05a825-544c-438a-9ba1-08e63db50b47" providerId="ADAL" clId="{3342749F-A4A3-4CC6-8E89-A279285BF1FF}" dt="2021-01-21T12:36:01.034" v="3240" actId="20577"/>
          <ac:spMkLst>
            <pc:docMk/>
            <pc:sldMk cId="884841463" sldId="547"/>
            <ac:spMk id="8" creationId="{00000000-0000-0000-0000-000000000000}"/>
          </ac:spMkLst>
        </pc:spChg>
        <pc:spChg chg="del mod">
          <ac:chgData name="Zhao Jin" userId="cd05a825-544c-438a-9ba1-08e63db50b47" providerId="ADAL" clId="{3342749F-A4A3-4CC6-8E89-A279285BF1FF}" dt="2021-01-21T11:33:14.136" v="785" actId="478"/>
          <ac:spMkLst>
            <pc:docMk/>
            <pc:sldMk cId="884841463" sldId="547"/>
            <ac:spMk id="9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8.272" v="512" actId="478"/>
          <ac:spMkLst>
            <pc:docMk/>
            <pc:sldMk cId="884841463" sldId="547"/>
            <ac:spMk id="10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7.668" v="511" actId="478"/>
          <ac:spMkLst>
            <pc:docMk/>
            <pc:sldMk cId="884841463" sldId="547"/>
            <ac:spMk id="11" creationId="{D0457CA0-460D-4546-82C4-4CDEB1E2F62C}"/>
          </ac:spMkLst>
        </pc:spChg>
        <pc:spChg chg="del">
          <ac:chgData name="Zhao Jin" userId="cd05a825-544c-438a-9ba1-08e63db50b47" providerId="ADAL" clId="{3342749F-A4A3-4CC6-8E89-A279285BF1FF}" dt="2021-01-21T11:22:19.451" v="514" actId="478"/>
          <ac:spMkLst>
            <pc:docMk/>
            <pc:sldMk cId="884841463" sldId="547"/>
            <ac:spMk id="14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8.940" v="513" actId="478"/>
          <ac:spMkLst>
            <pc:docMk/>
            <pc:sldMk cId="884841463" sldId="547"/>
            <ac:spMk id="15" creationId="{7EB43FB0-D261-4751-8823-0A4CC64F83DB}"/>
          </ac:spMkLst>
        </pc:spChg>
        <pc:spChg chg="add mod">
          <ac:chgData name="Zhao Jin" userId="cd05a825-544c-438a-9ba1-08e63db50b47" providerId="ADAL" clId="{3342749F-A4A3-4CC6-8E89-A279285BF1FF}" dt="2021-01-21T12:30:57.846" v="2776" actId="13926"/>
          <ac:spMkLst>
            <pc:docMk/>
            <pc:sldMk cId="884841463" sldId="547"/>
            <ac:spMk id="16" creationId="{A359CEA4-54AF-47F7-80BB-AE083295F435}"/>
          </ac:spMkLst>
        </pc:spChg>
        <pc:spChg chg="del">
          <ac:chgData name="Zhao Jin" userId="cd05a825-544c-438a-9ba1-08e63db50b47" providerId="ADAL" clId="{3342749F-A4A3-4CC6-8E89-A279285BF1FF}" dt="2021-01-21T11:22:11.299" v="506" actId="478"/>
          <ac:spMkLst>
            <pc:docMk/>
            <pc:sldMk cId="884841463" sldId="547"/>
            <ac:spMk id="17" creationId="{196941FF-7411-441D-AE2E-5CF96E80B024}"/>
          </ac:spMkLst>
        </pc:spChg>
        <pc:spChg chg="del">
          <ac:chgData name="Zhao Jin" userId="cd05a825-544c-438a-9ba1-08e63db50b47" providerId="ADAL" clId="{3342749F-A4A3-4CC6-8E89-A279285BF1FF}" dt="2021-01-21T11:22:10.593" v="505" actId="478"/>
          <ac:spMkLst>
            <pc:docMk/>
            <pc:sldMk cId="884841463" sldId="547"/>
            <ac:spMk id="18" creationId="{FC6CF3F5-B435-44FE-A32E-F676476A0C6D}"/>
          </ac:spMkLst>
        </pc:spChg>
        <pc:spChg chg="add mod">
          <ac:chgData name="Zhao Jin" userId="cd05a825-544c-438a-9ba1-08e63db50b47" providerId="ADAL" clId="{3342749F-A4A3-4CC6-8E89-A279285BF1FF}" dt="2021-01-21T12:31:25.859" v="2784" actId="13926"/>
          <ac:spMkLst>
            <pc:docMk/>
            <pc:sldMk cId="884841463" sldId="547"/>
            <ac:spMk id="19" creationId="{CCF71CD9-B6CF-4490-9CB3-74DBF90AAB07}"/>
          </ac:spMkLst>
        </pc:spChg>
        <pc:spChg chg="add mod">
          <ac:chgData name="Zhao Jin" userId="cd05a825-544c-438a-9ba1-08e63db50b47" providerId="ADAL" clId="{3342749F-A4A3-4CC6-8E89-A279285BF1FF}" dt="2021-01-21T12:31:25.859" v="2784" actId="13926"/>
          <ac:spMkLst>
            <pc:docMk/>
            <pc:sldMk cId="884841463" sldId="547"/>
            <ac:spMk id="20" creationId="{33AB9C09-AF1A-43E8-9EE7-68E205A2C68B}"/>
          </ac:spMkLst>
        </pc:spChg>
        <pc:spChg chg="add del mod">
          <ac:chgData name="Zhao Jin" userId="cd05a825-544c-438a-9ba1-08e63db50b47" providerId="ADAL" clId="{3342749F-A4A3-4CC6-8E89-A279285BF1FF}" dt="2021-01-21T11:56:47.130" v="1360" actId="478"/>
          <ac:spMkLst>
            <pc:docMk/>
            <pc:sldMk cId="884841463" sldId="547"/>
            <ac:spMk id="21" creationId="{B2F92334-02B5-4B7E-8C78-C9E29027EB21}"/>
          </ac:spMkLst>
        </pc:spChg>
        <pc:spChg chg="add mod">
          <ac:chgData name="Zhao Jin" userId="cd05a825-544c-438a-9ba1-08e63db50b47" providerId="ADAL" clId="{3342749F-A4A3-4CC6-8E89-A279285BF1FF}" dt="2021-01-21T12:35:04.764" v="3110" actId="20577"/>
          <ac:spMkLst>
            <pc:docMk/>
            <pc:sldMk cId="884841463" sldId="547"/>
            <ac:spMk id="22" creationId="{D9B312E7-4D52-40DF-8905-F3E8035364E5}"/>
          </ac:spMkLst>
        </pc:spChg>
        <pc:spChg chg="add del mod">
          <ac:chgData name="Zhao Jin" userId="cd05a825-544c-438a-9ba1-08e63db50b47" providerId="ADAL" clId="{3342749F-A4A3-4CC6-8E89-A279285BF1FF}" dt="2021-01-21T12:33:08.249" v="3101" actId="478"/>
          <ac:spMkLst>
            <pc:docMk/>
            <pc:sldMk cId="884841463" sldId="547"/>
            <ac:spMk id="23" creationId="{29AA2F6E-2A8E-49CD-B016-AE405AAEE40B}"/>
          </ac:spMkLst>
        </pc:spChg>
        <pc:spChg chg="add del mod">
          <ac:chgData name="Zhao Jin" userId="cd05a825-544c-438a-9ba1-08e63db50b47" providerId="ADAL" clId="{3342749F-A4A3-4CC6-8E89-A279285BF1FF}" dt="2021-01-21T12:33:09.702" v="3102" actId="478"/>
          <ac:spMkLst>
            <pc:docMk/>
            <pc:sldMk cId="884841463" sldId="547"/>
            <ac:spMk id="24" creationId="{BA6E3CD8-46EE-4B4C-A16E-2005F0760405}"/>
          </ac:spMkLst>
        </pc:spChg>
        <pc:spChg chg="mod">
          <ac:chgData name="Zhao Jin" userId="cd05a825-544c-438a-9ba1-08e63db50b47" providerId="ADAL" clId="{3342749F-A4A3-4CC6-8E89-A279285BF1FF}" dt="2021-01-21T11:38:23.273" v="875"/>
          <ac:spMkLst>
            <pc:docMk/>
            <pc:sldMk cId="884841463" sldId="547"/>
            <ac:spMk id="1433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52:41.548" v="1351" actId="478"/>
          <ac:spMkLst>
            <pc:docMk/>
            <pc:sldMk cId="884841463" sldId="547"/>
            <ac:spMk id="14340" creationId="{00000000-0000-0000-0000-000000000000}"/>
          </ac:spMkLst>
        </pc:spChg>
      </pc:sldChg>
      <pc:sldChg chg="delSp modSp add mod ord">
        <pc:chgData name="Zhao Jin" userId="cd05a825-544c-438a-9ba1-08e63db50b47" providerId="ADAL" clId="{3342749F-A4A3-4CC6-8E89-A279285BF1FF}" dt="2021-01-21T12:38:32.362" v="3394" actId="13926"/>
        <pc:sldMkLst>
          <pc:docMk/>
          <pc:sldMk cId="1617257579" sldId="548"/>
        </pc:sldMkLst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1617257579" sldId="548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8:32.362" v="3394" actId="13926"/>
          <ac:spMkLst>
            <pc:docMk/>
            <pc:sldMk cId="1617257579" sldId="548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8:29.522" v="3393" actId="13926"/>
          <ac:spMkLst>
            <pc:docMk/>
            <pc:sldMk cId="1617257579" sldId="548"/>
            <ac:spMk id="9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41:20.745" v="1007" actId="478"/>
          <ac:spMkLst>
            <pc:docMk/>
            <pc:sldMk cId="1617257579" sldId="548"/>
            <ac:spMk id="16" creationId="{A359CEA4-54AF-47F7-80BB-AE083295F435}"/>
          </ac:spMkLst>
        </pc:spChg>
        <pc:spChg chg="del">
          <ac:chgData name="Zhao Jin" userId="cd05a825-544c-438a-9ba1-08e63db50b47" providerId="ADAL" clId="{3342749F-A4A3-4CC6-8E89-A279285BF1FF}" dt="2021-01-21T11:55:57.559" v="1359" actId="478"/>
          <ac:spMkLst>
            <pc:docMk/>
            <pc:sldMk cId="1617257579" sldId="548"/>
            <ac:spMk id="14340" creationId="{00000000-0000-0000-0000-000000000000}"/>
          </ac:spMkLst>
        </pc:spChg>
      </pc:sldChg>
      <pc:sldChg chg="add del">
        <pc:chgData name="Zhao Jin" userId="cd05a825-544c-438a-9ba1-08e63db50b47" providerId="ADAL" clId="{3342749F-A4A3-4CC6-8E89-A279285BF1FF}" dt="2021-01-21T11:57:31.154" v="1403"/>
        <pc:sldMkLst>
          <pc:docMk/>
          <pc:sldMk cId="2581467069" sldId="549"/>
        </pc:sldMkLst>
      </pc:sldChg>
      <pc:sldChg chg="addSp delSp modSp add mod ord modAnim">
        <pc:chgData name="Zhao Jin" userId="cd05a825-544c-438a-9ba1-08e63db50b47" providerId="ADAL" clId="{3342749F-A4A3-4CC6-8E89-A279285BF1FF}" dt="2021-01-25T08:18:19.440" v="5414" actId="20577"/>
        <pc:sldMkLst>
          <pc:docMk/>
          <pc:sldMk cId="3394924879" sldId="549"/>
        </pc:sldMkLst>
        <pc:spChg chg="del mod">
          <ac:chgData name="Zhao Jin" userId="cd05a825-544c-438a-9ba1-08e63db50b47" providerId="ADAL" clId="{3342749F-A4A3-4CC6-8E89-A279285BF1FF}" dt="2021-01-21T12:16:16.934" v="2037" actId="478"/>
          <ac:spMkLst>
            <pc:docMk/>
            <pc:sldMk cId="3394924879" sldId="549"/>
            <ac:spMk id="7" creationId="{390E9C2E-7B04-44EE-BCBA-0E4CE00687D7}"/>
          </ac:spMkLst>
        </pc:spChg>
        <pc:spChg chg="add del mod">
          <ac:chgData name="Zhao Jin" userId="cd05a825-544c-438a-9ba1-08e63db50b47" providerId="ADAL" clId="{3342749F-A4A3-4CC6-8E89-A279285BF1FF}" dt="2021-01-21T12:09:32.855" v="1577" actId="478"/>
          <ac:spMkLst>
            <pc:docMk/>
            <pc:sldMk cId="3394924879" sldId="549"/>
            <ac:spMk id="8" creationId="{447A793D-5B8C-42C3-BBB5-8608EDBF676C}"/>
          </ac:spMkLst>
        </pc:spChg>
        <pc:spChg chg="mod">
          <ac:chgData name="Zhao Jin" userId="cd05a825-544c-438a-9ba1-08e63db50b47" providerId="ADAL" clId="{3342749F-A4A3-4CC6-8E89-A279285BF1FF}" dt="2021-01-21T12:36:38.772" v="3351" actId="6549"/>
          <ac:spMkLst>
            <pc:docMk/>
            <pc:sldMk cId="3394924879" sldId="549"/>
            <ac:spMk id="10" creationId="{00000000-0000-0000-0000-000000000000}"/>
          </ac:spMkLst>
        </pc:spChg>
        <pc:spChg chg="add del">
          <ac:chgData name="Zhao Jin" userId="cd05a825-544c-438a-9ba1-08e63db50b47" providerId="ADAL" clId="{3342749F-A4A3-4CC6-8E89-A279285BF1FF}" dt="2021-01-21T12:14:54.813" v="1961" actId="22"/>
          <ac:spMkLst>
            <pc:docMk/>
            <pc:sldMk cId="3394924879" sldId="549"/>
            <ac:spMk id="11" creationId="{3F4599F9-9511-444B-8471-6D255F0A88E7}"/>
          </ac:spMkLst>
        </pc:spChg>
        <pc:spChg chg="add mod">
          <ac:chgData name="Zhao Jin" userId="cd05a825-544c-438a-9ba1-08e63db50b47" providerId="ADAL" clId="{3342749F-A4A3-4CC6-8E89-A279285BF1FF}" dt="2021-01-25T08:18:11.509" v="5398" actId="6549"/>
          <ac:spMkLst>
            <pc:docMk/>
            <pc:sldMk cId="3394924879" sldId="549"/>
            <ac:spMk id="12" creationId="{59DCFA5F-5032-4FE0-9E21-E9E074B29DBC}"/>
          </ac:spMkLst>
        </pc:spChg>
        <pc:spChg chg="add mod">
          <ac:chgData name="Zhao Jin" userId="cd05a825-544c-438a-9ba1-08e63db50b47" providerId="ADAL" clId="{3342749F-A4A3-4CC6-8E89-A279285BF1FF}" dt="2021-01-25T08:18:19.440" v="5414" actId="20577"/>
          <ac:spMkLst>
            <pc:docMk/>
            <pc:sldMk cId="3394924879" sldId="549"/>
            <ac:spMk id="13" creationId="{42F138F9-19E2-41AD-9DE1-4590FC84BB34}"/>
          </ac:spMkLst>
        </pc:spChg>
        <pc:spChg chg="mod">
          <ac:chgData name="Zhao Jin" userId="cd05a825-544c-438a-9ba1-08e63db50b47" providerId="ADAL" clId="{3342749F-A4A3-4CC6-8E89-A279285BF1FF}" dt="2021-01-21T12:37:07.631" v="3363" actId="20577"/>
          <ac:spMkLst>
            <pc:docMk/>
            <pc:sldMk cId="3394924879" sldId="549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37:02.492" v="3362" actId="478"/>
          <ac:spMkLst>
            <pc:docMk/>
            <pc:sldMk cId="3394924879" sldId="549"/>
            <ac:spMk id="24582" creationId="{00000000-0000-0000-0000-000000000000}"/>
          </ac:spMkLst>
        </pc:spChg>
        <pc:picChg chg="add mod">
          <ac:chgData name="Zhao Jin" userId="cd05a825-544c-438a-9ba1-08e63db50b47" providerId="ADAL" clId="{3342749F-A4A3-4CC6-8E89-A279285BF1FF}" dt="2021-01-21T12:21:53.358" v="2379" actId="1076"/>
          <ac:picMkLst>
            <pc:docMk/>
            <pc:sldMk cId="3394924879" sldId="549"/>
            <ac:picMk id="14" creationId="{9F0342D1-68B4-4418-BA3C-115BA014738F}"/>
          </ac:picMkLst>
        </pc:picChg>
        <pc:picChg chg="add mod">
          <ac:chgData name="Zhao Jin" userId="cd05a825-544c-438a-9ba1-08e63db50b47" providerId="ADAL" clId="{3342749F-A4A3-4CC6-8E89-A279285BF1FF}" dt="2021-01-25T08:18:06.544" v="5392" actId="1038"/>
          <ac:picMkLst>
            <pc:docMk/>
            <pc:sldMk cId="3394924879" sldId="549"/>
            <ac:picMk id="15" creationId="{55FB17E3-D73E-4DA9-8277-7BBB2A11D81D}"/>
          </ac:picMkLst>
        </pc:picChg>
      </pc:sldChg>
      <pc:sldChg chg="add del">
        <pc:chgData name="Zhao Jin" userId="cd05a825-544c-438a-9ba1-08e63db50b47" providerId="ADAL" clId="{3342749F-A4A3-4CC6-8E89-A279285BF1FF}" dt="2021-01-21T12:37:58.528" v="3388"/>
        <pc:sldMkLst>
          <pc:docMk/>
          <pc:sldMk cId="710474135" sldId="550"/>
        </pc:sldMkLst>
      </pc:sldChg>
      <pc:sldChg chg="addSp delSp modSp add mod delAnim modAnim">
        <pc:chgData name="Zhao Jin" userId="cd05a825-544c-438a-9ba1-08e63db50b47" providerId="ADAL" clId="{3342749F-A4A3-4CC6-8E89-A279285BF1FF}" dt="2021-01-21T13:53:36.950" v="5126" actId="1076"/>
        <pc:sldMkLst>
          <pc:docMk/>
          <pc:sldMk cId="784668950" sldId="550"/>
        </pc:sldMkLst>
        <pc:spChg chg="add del mod">
          <ac:chgData name="Zhao Jin" userId="cd05a825-544c-438a-9ba1-08e63db50b47" providerId="ADAL" clId="{3342749F-A4A3-4CC6-8E89-A279285BF1FF}" dt="2021-01-21T13:53:33.396" v="5124" actId="478"/>
          <ac:spMkLst>
            <pc:docMk/>
            <pc:sldMk cId="784668950" sldId="550"/>
            <ac:spMk id="7" creationId="{5F21DE9D-8C0F-40F0-A8E9-428B7570F399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8" creationId="{28132129-8005-4001-8A22-A53D9CDE0963}"/>
          </ac:spMkLst>
        </pc:spChg>
        <pc:spChg chg="add mod">
          <ac:chgData name="Zhao Jin" userId="cd05a825-544c-438a-9ba1-08e63db50b47" providerId="ADAL" clId="{3342749F-A4A3-4CC6-8E89-A279285BF1FF}" dt="2021-01-21T13:53:36.950" v="5126" actId="1076"/>
          <ac:spMkLst>
            <pc:docMk/>
            <pc:sldMk cId="784668950" sldId="550"/>
            <ac:spMk id="8" creationId="{9BA3CD25-E0A6-43C6-ACBF-2582BD134206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9" creationId="{44347658-86C5-44EA-871E-3A01CEAC57FD}"/>
          </ac:spMkLst>
        </pc:spChg>
        <pc:spChg chg="mod">
          <ac:chgData name="Zhao Jin" userId="cd05a825-544c-438a-9ba1-08e63db50b47" providerId="ADAL" clId="{3342749F-A4A3-4CC6-8E89-A279285BF1FF}" dt="2021-01-21T12:58:23.423" v="4536" actId="20577"/>
          <ac:spMkLst>
            <pc:docMk/>
            <pc:sldMk cId="784668950" sldId="550"/>
            <ac:spMk id="10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3:00:45.221" v="4541" actId="13926"/>
          <ac:spMkLst>
            <pc:docMk/>
            <pc:sldMk cId="784668950" sldId="550"/>
            <ac:spMk id="13" creationId="{76AACBDB-EFE5-4782-AA9B-3760F5E7D3D7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14" creationId="{85D4AA78-1A62-4644-8547-CB4E0AF1E1B4}"/>
          </ac:spMkLst>
        </pc:spChg>
        <pc:spChg chg="mod">
          <ac:chgData name="Zhao Jin" userId="cd05a825-544c-438a-9ba1-08e63db50b47" providerId="ADAL" clId="{3342749F-A4A3-4CC6-8E89-A279285BF1FF}" dt="2021-01-21T12:56:38.668" v="4315" actId="20577"/>
          <ac:spMkLst>
            <pc:docMk/>
            <pc:sldMk cId="784668950" sldId="550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3:06:30.744" v="4591" actId="478"/>
          <ac:spMkLst>
            <pc:docMk/>
            <pc:sldMk cId="784668950" sldId="550"/>
            <ac:spMk id="24582" creationId="{00000000-0000-0000-0000-000000000000}"/>
          </ac:spMkLst>
        </pc:sp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2" creationId="{70C3C326-88E2-4EA0-95C1-AD96CD4E7B77}"/>
          </ac:picMkLst>
        </pc:pic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6" creationId="{278809FA-B406-4981-9740-F8FEA3DB0FB7}"/>
          </ac:picMkLst>
        </pc:pic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7" creationId="{38311CE1-DDEB-4EA2-89E6-0F3AD4D81411}"/>
          </ac:picMkLst>
        </pc:picChg>
      </pc:sldChg>
      <pc:sldChg chg="delSp modSp add del mod">
        <pc:chgData name="Zhao Jin" userId="cd05a825-544c-438a-9ba1-08e63db50b47" providerId="ADAL" clId="{3342749F-A4A3-4CC6-8E89-A279285BF1FF}" dt="2021-01-21T12:21:46.946" v="2377" actId="47"/>
        <pc:sldMkLst>
          <pc:docMk/>
          <pc:sldMk cId="3613962527" sldId="550"/>
        </pc:sldMkLst>
        <pc:spChg chg="mod">
          <ac:chgData name="Zhao Jin" userId="cd05a825-544c-438a-9ba1-08e63db50b47" providerId="ADAL" clId="{3342749F-A4A3-4CC6-8E89-A279285BF1FF}" dt="2021-01-21T12:20:17.623" v="2375" actId="6549"/>
          <ac:spMkLst>
            <pc:docMk/>
            <pc:sldMk cId="3613962527" sldId="550"/>
            <ac:spMk id="10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0:16.225" v="2374" actId="478"/>
          <ac:spMkLst>
            <pc:docMk/>
            <pc:sldMk cId="3613962527" sldId="550"/>
            <ac:spMk id="13" creationId="{42F138F9-19E2-41AD-9DE1-4590FC84BB34}"/>
          </ac:spMkLst>
        </pc:spChg>
        <pc:spChg chg="mod">
          <ac:chgData name="Zhao Jin" userId="cd05a825-544c-438a-9ba1-08e63db50b47" providerId="ADAL" clId="{3342749F-A4A3-4CC6-8E89-A279285BF1FF}" dt="2021-01-21T12:20:12.484" v="2373" actId="20577"/>
          <ac:spMkLst>
            <pc:docMk/>
            <pc:sldMk cId="3613962527" sldId="550"/>
            <ac:spMk id="24578" creationId="{00000000-0000-0000-0000-000000000000}"/>
          </ac:spMkLst>
        </pc:spChg>
      </pc:sldChg>
      <pc:sldChg chg="add del">
        <pc:chgData name="Zhao Jin" userId="cd05a825-544c-438a-9ba1-08e63db50b47" providerId="ADAL" clId="{3342749F-A4A3-4CC6-8E89-A279285BF1FF}" dt="2021-01-21T12:24:02.157" v="2423"/>
        <pc:sldMkLst>
          <pc:docMk/>
          <pc:sldMk cId="3794641356" sldId="550"/>
        </pc:sldMkLst>
      </pc:sldChg>
    </pc:docChg>
  </pc:docChgLst>
  <pc:docChgLst>
    <pc:chgData name="Zhao Jin" userId="cd05a825-544c-438a-9ba1-08e63db50b47" providerId="ADAL" clId="{BBE9D547-4B31-704D-9080-47B1CA4D9124}"/>
    <pc:docChg chg="modSld">
      <pc:chgData name="Zhao Jin" userId="cd05a825-544c-438a-9ba1-08e63db50b47" providerId="ADAL" clId="{BBE9D547-4B31-704D-9080-47B1CA4D9124}" dt="2021-01-18T05:40:31.767" v="29" actId="114"/>
      <pc:docMkLst>
        <pc:docMk/>
      </pc:docMkLst>
      <pc:sldChg chg="modSp modAnim">
        <pc:chgData name="Zhao Jin" userId="cd05a825-544c-438a-9ba1-08e63db50b47" providerId="ADAL" clId="{BBE9D547-4B31-704D-9080-47B1CA4D9124}" dt="2021-01-18T05:39:25.523" v="25"/>
        <pc:sldMkLst>
          <pc:docMk/>
          <pc:sldMk cId="4265878996" sldId="534"/>
        </pc:sldMkLst>
        <pc:spChg chg="mod">
          <ac:chgData name="Zhao Jin" userId="cd05a825-544c-438a-9ba1-08e63db50b47" providerId="ADAL" clId="{BBE9D547-4B31-704D-9080-47B1CA4D9124}" dt="2021-01-18T05:37:47.985" v="5" actId="207"/>
          <ac:spMkLst>
            <pc:docMk/>
            <pc:sldMk cId="4265878996" sldId="534"/>
            <ac:spMk id="3" creationId="{00000000-0000-0000-0000-000000000000}"/>
          </ac:spMkLst>
        </pc:spChg>
      </pc:sldChg>
      <pc:sldChg chg="modSp">
        <pc:chgData name="Zhao Jin" userId="cd05a825-544c-438a-9ba1-08e63db50b47" providerId="ADAL" clId="{BBE9D547-4B31-704D-9080-47B1CA4D9124}" dt="2021-01-18T05:40:31.767" v="29" actId="114"/>
        <pc:sldMkLst>
          <pc:docMk/>
          <pc:sldMk cId="2851665547" sldId="538"/>
        </pc:sldMkLst>
        <pc:spChg chg="mod">
          <ac:chgData name="Zhao Jin" userId="cd05a825-544c-438a-9ba1-08e63db50b47" providerId="ADAL" clId="{BBE9D547-4B31-704D-9080-47B1CA4D9124}" dt="2021-01-18T05:40:31.767" v="29" actId="114"/>
          <ac:spMkLst>
            <pc:docMk/>
            <pc:sldMk cId="2851665547" sldId="538"/>
            <ac:spMk id="13" creationId="{00000000-0000-0000-0000-000000000000}"/>
          </ac:spMkLst>
        </pc:spChg>
      </pc:sldChg>
    </pc:docChg>
  </pc:docChgLst>
  <pc:docChgLst>
    <pc:chgData name="Zhao Jin" userId="cd05a825-544c-438a-9ba1-08e63db50b47" providerId="ADAL" clId="{9368B05C-140F-4176-8961-3CCA23DBAE68}"/>
    <pc:docChg chg="undo custSel addSld delSld modSld">
      <pc:chgData name="Zhao Jin" userId="cd05a825-544c-438a-9ba1-08e63db50b47" providerId="ADAL" clId="{9368B05C-140F-4176-8961-3CCA23DBAE68}" dt="2021-01-27T09:46:41.177" v="2455" actId="20577"/>
      <pc:docMkLst>
        <pc:docMk/>
      </pc:docMkLst>
      <pc:sldChg chg="modSp mod">
        <pc:chgData name="Zhao Jin" userId="cd05a825-544c-438a-9ba1-08e63db50b47" providerId="ADAL" clId="{9368B05C-140F-4176-8961-3CCA23DBAE68}" dt="2021-01-27T09:46:41.177" v="2455" actId="20577"/>
        <pc:sldMkLst>
          <pc:docMk/>
          <pc:sldMk cId="2438607696" sldId="468"/>
        </pc:sldMkLst>
        <pc:spChg chg="mod">
          <ac:chgData name="Zhao Jin" userId="cd05a825-544c-438a-9ba1-08e63db50b47" providerId="ADAL" clId="{9368B05C-140F-4176-8961-3CCA23DBAE68}" dt="2021-01-27T09:46:41.177" v="2455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del">
        <pc:chgData name="Zhao Jin" userId="cd05a825-544c-438a-9ba1-08e63db50b47" providerId="ADAL" clId="{9368B05C-140F-4176-8961-3CCA23DBAE68}" dt="2021-01-27T09:11:52.566" v="1325" actId="47"/>
        <pc:sldMkLst>
          <pc:docMk/>
          <pc:sldMk cId="1311126165" sldId="485"/>
        </pc:sldMkLst>
      </pc:sldChg>
      <pc:sldChg chg="del">
        <pc:chgData name="Zhao Jin" userId="cd05a825-544c-438a-9ba1-08e63db50b47" providerId="ADAL" clId="{9368B05C-140F-4176-8961-3CCA23DBAE68}" dt="2021-01-27T09:11:52.566" v="1325" actId="47"/>
        <pc:sldMkLst>
          <pc:docMk/>
          <pc:sldMk cId="681224785" sldId="531"/>
        </pc:sldMkLst>
      </pc:sldChg>
      <pc:sldChg chg="del">
        <pc:chgData name="Zhao Jin" userId="cd05a825-544c-438a-9ba1-08e63db50b47" providerId="ADAL" clId="{9368B05C-140F-4176-8961-3CCA23DBAE68}" dt="2021-01-27T09:11:52.566" v="1325" actId="47"/>
        <pc:sldMkLst>
          <pc:docMk/>
          <pc:sldMk cId="901453530" sldId="546"/>
        </pc:sldMkLst>
      </pc:sldChg>
      <pc:sldChg chg="del">
        <pc:chgData name="Zhao Jin" userId="cd05a825-544c-438a-9ba1-08e63db50b47" providerId="ADAL" clId="{9368B05C-140F-4176-8961-3CCA23DBAE68}" dt="2021-01-27T09:11:52.566" v="1325" actId="47"/>
        <pc:sldMkLst>
          <pc:docMk/>
          <pc:sldMk cId="884841463" sldId="547"/>
        </pc:sldMkLst>
      </pc:sldChg>
      <pc:sldChg chg="del">
        <pc:chgData name="Zhao Jin" userId="cd05a825-544c-438a-9ba1-08e63db50b47" providerId="ADAL" clId="{9368B05C-140F-4176-8961-3CCA23DBAE68}" dt="2021-01-27T09:11:52.566" v="1325" actId="47"/>
        <pc:sldMkLst>
          <pc:docMk/>
          <pc:sldMk cId="1617257579" sldId="548"/>
        </pc:sldMkLst>
      </pc:sldChg>
      <pc:sldChg chg="del">
        <pc:chgData name="Zhao Jin" userId="cd05a825-544c-438a-9ba1-08e63db50b47" providerId="ADAL" clId="{9368B05C-140F-4176-8961-3CCA23DBAE68}" dt="2021-01-27T09:11:52.566" v="1325" actId="47"/>
        <pc:sldMkLst>
          <pc:docMk/>
          <pc:sldMk cId="3394924879" sldId="549"/>
        </pc:sldMkLst>
      </pc:sldChg>
      <pc:sldChg chg="del">
        <pc:chgData name="Zhao Jin" userId="cd05a825-544c-438a-9ba1-08e63db50b47" providerId="ADAL" clId="{9368B05C-140F-4176-8961-3CCA23DBAE68}" dt="2021-01-27T09:11:52.566" v="1325" actId="47"/>
        <pc:sldMkLst>
          <pc:docMk/>
          <pc:sldMk cId="784668950" sldId="550"/>
        </pc:sldMkLst>
      </pc:sldChg>
      <pc:sldChg chg="addSp delSp modSp add mod addAnim delAnim">
        <pc:chgData name="Zhao Jin" userId="cd05a825-544c-438a-9ba1-08e63db50b47" providerId="ADAL" clId="{9368B05C-140F-4176-8961-3CCA23DBAE68}" dt="2021-01-27T09:45:51.384" v="2394" actId="478"/>
        <pc:sldMkLst>
          <pc:docMk/>
          <pc:sldMk cId="1352675019" sldId="551"/>
        </pc:sldMkLst>
        <pc:spChg chg="mod">
          <ac:chgData name="Zhao Jin" userId="cd05a825-544c-438a-9ba1-08e63db50b47" providerId="ADAL" clId="{9368B05C-140F-4176-8961-3CCA23DBAE68}" dt="2021-01-27T09:45:49.240" v="2392"/>
          <ac:spMkLst>
            <pc:docMk/>
            <pc:sldMk cId="1352675019" sldId="551"/>
            <ac:spMk id="7" creationId="{00000000-0000-0000-0000-000000000000}"/>
          </ac:spMkLst>
        </pc:spChg>
        <pc:spChg chg="del mod">
          <ac:chgData name="Zhao Jin" userId="cd05a825-544c-438a-9ba1-08e63db50b47" providerId="ADAL" clId="{9368B05C-140F-4176-8961-3CCA23DBAE68}" dt="2021-01-27T08:52:44.371" v="271" actId="478"/>
          <ac:spMkLst>
            <pc:docMk/>
            <pc:sldMk cId="1352675019" sldId="551"/>
            <ac:spMk id="8" creationId="{00000000-0000-0000-0000-000000000000}"/>
          </ac:spMkLst>
        </pc:spChg>
        <pc:spChg chg="mod topLvl">
          <ac:chgData name="Zhao Jin" userId="cd05a825-544c-438a-9ba1-08e63db50b47" providerId="ADAL" clId="{9368B05C-140F-4176-8961-3CCA23DBAE68}" dt="2021-01-27T08:54:55.880" v="429" actId="1036"/>
          <ac:spMkLst>
            <pc:docMk/>
            <pc:sldMk cId="1352675019" sldId="551"/>
            <ac:spMk id="10" creationId="{00000000-0000-0000-0000-000000000000}"/>
          </ac:spMkLst>
        </pc:spChg>
        <pc:spChg chg="del topLvl">
          <ac:chgData name="Zhao Jin" userId="cd05a825-544c-438a-9ba1-08e63db50b47" providerId="ADAL" clId="{9368B05C-140F-4176-8961-3CCA23DBAE68}" dt="2021-01-27T08:52:47.419" v="274" actId="478"/>
          <ac:spMkLst>
            <pc:docMk/>
            <pc:sldMk cId="1352675019" sldId="551"/>
            <ac:spMk id="11" creationId="{00000000-0000-0000-0000-000000000000}"/>
          </ac:spMkLst>
        </pc:spChg>
        <pc:spChg chg="mod">
          <ac:chgData name="Zhao Jin" userId="cd05a825-544c-438a-9ba1-08e63db50b47" providerId="ADAL" clId="{9368B05C-140F-4176-8961-3CCA23DBAE68}" dt="2021-01-27T08:54:42.968" v="415" actId="404"/>
          <ac:spMkLst>
            <pc:docMk/>
            <pc:sldMk cId="1352675019" sldId="551"/>
            <ac:spMk id="49" creationId="{00000000-0000-0000-0000-000000000000}"/>
          </ac:spMkLst>
        </pc:spChg>
        <pc:spChg chg="mod">
          <ac:chgData name="Zhao Jin" userId="cd05a825-544c-438a-9ba1-08e63db50b47" providerId="ADAL" clId="{9368B05C-140F-4176-8961-3CCA23DBAE68}" dt="2021-01-27T08:51:34.435" v="180" actId="20577"/>
          <ac:spMkLst>
            <pc:docMk/>
            <pc:sldMk cId="1352675019" sldId="551"/>
            <ac:spMk id="14338" creationId="{00000000-0000-0000-0000-000000000000}"/>
          </ac:spMkLst>
        </pc:spChg>
        <pc:spChg chg="del mod">
          <ac:chgData name="Zhao Jin" userId="cd05a825-544c-438a-9ba1-08e63db50b47" providerId="ADAL" clId="{9368B05C-140F-4176-8961-3CCA23DBAE68}" dt="2021-01-27T09:45:51.384" v="2394" actId="478"/>
          <ac:spMkLst>
            <pc:docMk/>
            <pc:sldMk cId="1352675019" sldId="551"/>
            <ac:spMk id="14340" creationId="{00000000-0000-0000-0000-000000000000}"/>
          </ac:spMkLst>
        </pc:spChg>
        <pc:grpChg chg="add del mod">
          <ac:chgData name="Zhao Jin" userId="cd05a825-544c-438a-9ba1-08e63db50b47" providerId="ADAL" clId="{9368B05C-140F-4176-8961-3CCA23DBAE68}" dt="2021-01-27T08:52:47.419" v="274" actId="478"/>
          <ac:grpSpMkLst>
            <pc:docMk/>
            <pc:sldMk cId="1352675019" sldId="551"/>
            <ac:grpSpMk id="9" creationId="{00000000-0000-0000-0000-000000000000}"/>
          </ac:grpSpMkLst>
        </pc:grpChg>
      </pc:sldChg>
      <pc:sldChg chg="addSp delSp modSp add mod">
        <pc:chgData name="Zhao Jin" userId="cd05a825-544c-438a-9ba1-08e63db50b47" providerId="ADAL" clId="{9368B05C-140F-4176-8961-3CCA23DBAE68}" dt="2021-01-27T09:46:06.953" v="2397" actId="478"/>
        <pc:sldMkLst>
          <pc:docMk/>
          <pc:sldMk cId="2882118053" sldId="552"/>
        </pc:sldMkLst>
        <pc:spChg chg="mod">
          <ac:chgData name="Zhao Jin" userId="cd05a825-544c-438a-9ba1-08e63db50b47" providerId="ADAL" clId="{9368B05C-140F-4176-8961-3CCA23DBAE68}" dt="2021-01-27T09:45:49.240" v="2392"/>
          <ac:spMkLst>
            <pc:docMk/>
            <pc:sldMk cId="2882118053" sldId="552"/>
            <ac:spMk id="7" creationId="{00000000-0000-0000-0000-000000000000}"/>
          </ac:spMkLst>
        </pc:spChg>
        <pc:spChg chg="add mod">
          <ac:chgData name="Zhao Jin" userId="cd05a825-544c-438a-9ba1-08e63db50b47" providerId="ADAL" clId="{9368B05C-140F-4176-8961-3CCA23DBAE68}" dt="2021-01-27T08:59:29.562" v="702" actId="20577"/>
          <ac:spMkLst>
            <pc:docMk/>
            <pc:sldMk cId="2882118053" sldId="552"/>
            <ac:spMk id="8" creationId="{2E1C1BF2-C4FF-4BFC-994A-888F6115928D}"/>
          </ac:spMkLst>
        </pc:spChg>
        <pc:spChg chg="mod">
          <ac:chgData name="Zhao Jin" userId="cd05a825-544c-438a-9ba1-08e63db50b47" providerId="ADAL" clId="{9368B05C-140F-4176-8961-3CCA23DBAE68}" dt="2021-01-27T08:58:17.777" v="597" actId="207"/>
          <ac:spMkLst>
            <pc:docMk/>
            <pc:sldMk cId="2882118053" sldId="552"/>
            <ac:spMk id="10" creationId="{00000000-0000-0000-0000-000000000000}"/>
          </ac:spMkLst>
        </pc:spChg>
        <pc:spChg chg="mod">
          <ac:chgData name="Zhao Jin" userId="cd05a825-544c-438a-9ba1-08e63db50b47" providerId="ADAL" clId="{9368B05C-140F-4176-8961-3CCA23DBAE68}" dt="2021-01-27T08:58:44.533" v="605" actId="20577"/>
          <ac:spMkLst>
            <pc:docMk/>
            <pc:sldMk cId="2882118053" sldId="552"/>
            <ac:spMk id="49" creationId="{00000000-0000-0000-0000-000000000000}"/>
          </ac:spMkLst>
        </pc:spChg>
        <pc:spChg chg="del">
          <ac:chgData name="Zhao Jin" userId="cd05a825-544c-438a-9ba1-08e63db50b47" providerId="ADAL" clId="{9368B05C-140F-4176-8961-3CCA23DBAE68}" dt="2021-01-27T09:46:06.953" v="2397" actId="478"/>
          <ac:spMkLst>
            <pc:docMk/>
            <pc:sldMk cId="2882118053" sldId="552"/>
            <ac:spMk id="14340" creationId="{00000000-0000-0000-0000-000000000000}"/>
          </ac:spMkLst>
        </pc:spChg>
      </pc:sldChg>
      <pc:sldChg chg="addSp delSp modSp add mod delAnim">
        <pc:chgData name="Zhao Jin" userId="cd05a825-544c-438a-9ba1-08e63db50b47" providerId="ADAL" clId="{9368B05C-140F-4176-8961-3CCA23DBAE68}" dt="2021-01-27T09:45:54.858" v="2396" actId="478"/>
        <pc:sldMkLst>
          <pc:docMk/>
          <pc:sldMk cId="2082920116" sldId="553"/>
        </pc:sldMkLst>
        <pc:spChg chg="mod">
          <ac:chgData name="Zhao Jin" userId="cd05a825-544c-438a-9ba1-08e63db50b47" providerId="ADAL" clId="{9368B05C-140F-4176-8961-3CCA23DBAE68}" dt="2021-01-27T09:45:49.240" v="2392"/>
          <ac:spMkLst>
            <pc:docMk/>
            <pc:sldMk cId="2082920116" sldId="553"/>
            <ac:spMk id="7" creationId="{00000000-0000-0000-0000-000000000000}"/>
          </ac:spMkLst>
        </pc:spChg>
        <pc:spChg chg="del">
          <ac:chgData name="Zhao Jin" userId="cd05a825-544c-438a-9ba1-08e63db50b47" providerId="ADAL" clId="{9368B05C-140F-4176-8961-3CCA23DBAE68}" dt="2021-01-27T09:04:09.652" v="1053" actId="478"/>
          <ac:spMkLst>
            <pc:docMk/>
            <pc:sldMk cId="2082920116" sldId="553"/>
            <ac:spMk id="10" creationId="{00000000-0000-0000-0000-000000000000}"/>
          </ac:spMkLst>
        </pc:spChg>
        <pc:spChg chg="add del">
          <ac:chgData name="Zhao Jin" userId="cd05a825-544c-438a-9ba1-08e63db50b47" providerId="ADAL" clId="{9368B05C-140F-4176-8961-3CCA23DBAE68}" dt="2021-01-27T09:05:45.281" v="1161" actId="22"/>
          <ac:spMkLst>
            <pc:docMk/>
            <pc:sldMk cId="2082920116" sldId="553"/>
            <ac:spMk id="11" creationId="{8C552B82-1D8F-46F6-9250-BA4E91B9E2A4}"/>
          </ac:spMkLst>
        </pc:spChg>
        <pc:spChg chg="add del">
          <ac:chgData name="Zhao Jin" userId="cd05a825-544c-438a-9ba1-08e63db50b47" providerId="ADAL" clId="{9368B05C-140F-4176-8961-3CCA23DBAE68}" dt="2021-01-27T09:05:47.264" v="1163" actId="22"/>
          <ac:spMkLst>
            <pc:docMk/>
            <pc:sldMk cId="2082920116" sldId="553"/>
            <ac:spMk id="13" creationId="{60B91BA2-24DC-43C2-B6B3-FE27943D47FA}"/>
          </ac:spMkLst>
        </pc:spChg>
        <pc:spChg chg="mod">
          <ac:chgData name="Zhao Jin" userId="cd05a825-544c-438a-9ba1-08e63db50b47" providerId="ADAL" clId="{9368B05C-140F-4176-8961-3CCA23DBAE68}" dt="2021-01-27T09:05:15.030" v="1123" actId="20577"/>
          <ac:spMkLst>
            <pc:docMk/>
            <pc:sldMk cId="2082920116" sldId="553"/>
            <ac:spMk id="49" creationId="{00000000-0000-0000-0000-000000000000}"/>
          </ac:spMkLst>
        </pc:spChg>
        <pc:spChg chg="mod">
          <ac:chgData name="Zhao Jin" userId="cd05a825-544c-438a-9ba1-08e63db50b47" providerId="ADAL" clId="{9368B05C-140F-4176-8961-3CCA23DBAE68}" dt="2021-01-27T09:00:09.647" v="704" actId="6549"/>
          <ac:spMkLst>
            <pc:docMk/>
            <pc:sldMk cId="2082920116" sldId="553"/>
            <ac:spMk id="14338" creationId="{00000000-0000-0000-0000-000000000000}"/>
          </ac:spMkLst>
        </pc:spChg>
        <pc:spChg chg="del mod">
          <ac:chgData name="Zhao Jin" userId="cd05a825-544c-438a-9ba1-08e63db50b47" providerId="ADAL" clId="{9368B05C-140F-4176-8961-3CCA23DBAE68}" dt="2021-01-27T09:45:54.858" v="2396" actId="478"/>
          <ac:spMkLst>
            <pc:docMk/>
            <pc:sldMk cId="2082920116" sldId="553"/>
            <ac:spMk id="14340" creationId="{00000000-0000-0000-0000-000000000000}"/>
          </ac:spMkLst>
        </pc:spChg>
        <pc:graphicFrameChg chg="mod">
          <ac:chgData name="Zhao Jin" userId="cd05a825-544c-438a-9ba1-08e63db50b47" providerId="ADAL" clId="{9368B05C-140F-4176-8961-3CCA23DBAE68}" dt="2021-01-27T09:05:22.119" v="1159" actId="1036"/>
          <ac:graphicFrameMkLst>
            <pc:docMk/>
            <pc:sldMk cId="2082920116" sldId="553"/>
            <ac:graphicFrameMk id="9" creationId="{00000000-0000-0000-0000-000000000000}"/>
          </ac:graphicFrameMkLst>
        </pc:graphicFrameChg>
      </pc:sldChg>
      <pc:sldChg chg="add del">
        <pc:chgData name="Zhao Jin" userId="cd05a825-544c-438a-9ba1-08e63db50b47" providerId="ADAL" clId="{9368B05C-140F-4176-8961-3CCA23DBAE68}" dt="2021-01-27T09:02:26.369" v="885"/>
        <pc:sldMkLst>
          <pc:docMk/>
          <pc:sldMk cId="2967498032" sldId="554"/>
        </pc:sldMkLst>
      </pc:sldChg>
      <pc:sldChg chg="delSp modSp add del mod delAnim">
        <pc:chgData name="Zhao Jin" userId="cd05a825-544c-438a-9ba1-08e63db50b47" providerId="ADAL" clId="{9368B05C-140F-4176-8961-3CCA23DBAE68}" dt="2021-01-27T09:44:54.827" v="2364" actId="47"/>
        <pc:sldMkLst>
          <pc:docMk/>
          <pc:sldMk cId="126284365" sldId="555"/>
        </pc:sldMkLst>
        <pc:spChg chg="del mod">
          <ac:chgData name="Zhao Jin" userId="cd05a825-544c-438a-9ba1-08e63db50b47" providerId="ADAL" clId="{9368B05C-140F-4176-8961-3CCA23DBAE68}" dt="2021-01-27T09:06:48.406" v="1170" actId="478"/>
          <ac:spMkLst>
            <pc:docMk/>
            <pc:sldMk cId="126284365" sldId="555"/>
            <ac:spMk id="9" creationId="{00000000-0000-0000-0000-000000000000}"/>
          </ac:spMkLst>
        </pc:spChg>
        <pc:spChg chg="mod">
          <ac:chgData name="Zhao Jin" userId="cd05a825-544c-438a-9ba1-08e63db50b47" providerId="ADAL" clId="{9368B05C-140F-4176-8961-3CCA23DBAE68}" dt="2021-01-27T09:07:15.515" v="1187" actId="21"/>
          <ac:spMkLst>
            <pc:docMk/>
            <pc:sldMk cId="126284365" sldId="555"/>
            <ac:spMk id="10" creationId="{00000000-0000-0000-0000-000000000000}"/>
          </ac:spMkLst>
        </pc:spChg>
        <pc:spChg chg="mod">
          <ac:chgData name="Zhao Jin" userId="cd05a825-544c-438a-9ba1-08e63db50b47" providerId="ADAL" clId="{9368B05C-140F-4176-8961-3CCA23DBAE68}" dt="2021-01-27T09:10:38.085" v="1324" actId="13926"/>
          <ac:spMkLst>
            <pc:docMk/>
            <pc:sldMk cId="126284365" sldId="555"/>
            <ac:spMk id="49" creationId="{00000000-0000-0000-0000-000000000000}"/>
          </ac:spMkLst>
        </pc:spChg>
        <pc:spChg chg="mod">
          <ac:chgData name="Zhao Jin" userId="cd05a825-544c-438a-9ba1-08e63db50b47" providerId="ADAL" clId="{9368B05C-140F-4176-8961-3CCA23DBAE68}" dt="2021-01-27T09:05:56.824" v="1165" actId="6549"/>
          <ac:spMkLst>
            <pc:docMk/>
            <pc:sldMk cId="126284365" sldId="555"/>
            <ac:spMk id="14338" creationId="{00000000-0000-0000-0000-000000000000}"/>
          </ac:spMkLst>
        </pc:spChg>
      </pc:sldChg>
      <pc:sldChg chg="add del">
        <pc:chgData name="Zhao Jin" userId="cd05a825-544c-438a-9ba1-08e63db50b47" providerId="ADAL" clId="{9368B05C-140F-4176-8961-3CCA23DBAE68}" dt="2021-01-27T09:06:42.420" v="1169"/>
        <pc:sldMkLst>
          <pc:docMk/>
          <pc:sldMk cId="894926250" sldId="556"/>
        </pc:sldMkLst>
      </pc:sldChg>
      <pc:sldChg chg="addSp delSp modSp add mod delAnim">
        <pc:chgData name="Zhao Jin" userId="cd05a825-544c-438a-9ba1-08e63db50b47" providerId="ADAL" clId="{9368B05C-140F-4176-8961-3CCA23DBAE68}" dt="2021-01-27T09:45:49.240" v="2392"/>
        <pc:sldMkLst>
          <pc:docMk/>
          <pc:sldMk cId="2400482035" sldId="560"/>
        </pc:sldMkLst>
        <pc:spChg chg="add mod">
          <ac:chgData name="Zhao Jin" userId="cd05a825-544c-438a-9ba1-08e63db50b47" providerId="ADAL" clId="{9368B05C-140F-4176-8961-3CCA23DBAE68}" dt="2021-01-27T09:19:01.136" v="1793" actId="14100"/>
          <ac:spMkLst>
            <pc:docMk/>
            <pc:sldMk cId="2400482035" sldId="560"/>
            <ac:spMk id="4" creationId="{FB651ED5-915D-4A62-A770-99134B5B5D96}"/>
          </ac:spMkLst>
        </pc:spChg>
        <pc:spChg chg="mod">
          <ac:chgData name="Zhao Jin" userId="cd05a825-544c-438a-9ba1-08e63db50b47" providerId="ADAL" clId="{9368B05C-140F-4176-8961-3CCA23DBAE68}" dt="2021-01-27T09:45:49.240" v="2392"/>
          <ac:spMkLst>
            <pc:docMk/>
            <pc:sldMk cId="2400482035" sldId="560"/>
            <ac:spMk id="7" creationId="{00000000-0000-0000-0000-000000000000}"/>
          </ac:spMkLst>
        </pc:spChg>
        <pc:spChg chg="del topLvl">
          <ac:chgData name="Zhao Jin" userId="cd05a825-544c-438a-9ba1-08e63db50b47" providerId="ADAL" clId="{9368B05C-140F-4176-8961-3CCA23DBAE68}" dt="2021-01-27T09:13:11.481" v="1393" actId="478"/>
          <ac:spMkLst>
            <pc:docMk/>
            <pc:sldMk cId="2400482035" sldId="560"/>
            <ac:spMk id="9" creationId="{00000000-0000-0000-0000-000000000000}"/>
          </ac:spMkLst>
        </pc:spChg>
        <pc:spChg chg="del topLvl">
          <ac:chgData name="Zhao Jin" userId="cd05a825-544c-438a-9ba1-08e63db50b47" providerId="ADAL" clId="{9368B05C-140F-4176-8961-3CCA23DBAE68}" dt="2021-01-27T09:13:12.943" v="1394" actId="478"/>
          <ac:spMkLst>
            <pc:docMk/>
            <pc:sldMk cId="2400482035" sldId="560"/>
            <ac:spMk id="10" creationId="{00000000-0000-0000-0000-000000000000}"/>
          </ac:spMkLst>
        </pc:spChg>
        <pc:spChg chg="mod topLvl">
          <ac:chgData name="Zhao Jin" userId="cd05a825-544c-438a-9ba1-08e63db50b47" providerId="ADAL" clId="{9368B05C-140F-4176-8961-3CCA23DBAE68}" dt="2021-01-27T09:16:26.067" v="1559" actId="20577"/>
          <ac:spMkLst>
            <pc:docMk/>
            <pc:sldMk cId="2400482035" sldId="560"/>
            <ac:spMk id="13" creationId="{00000000-0000-0000-0000-000000000000}"/>
          </ac:spMkLst>
        </pc:spChg>
        <pc:spChg chg="del topLvl">
          <ac:chgData name="Zhao Jin" userId="cd05a825-544c-438a-9ba1-08e63db50b47" providerId="ADAL" clId="{9368B05C-140F-4176-8961-3CCA23DBAE68}" dt="2021-01-27T09:13:14.022" v="1395" actId="478"/>
          <ac:spMkLst>
            <pc:docMk/>
            <pc:sldMk cId="2400482035" sldId="560"/>
            <ac:spMk id="14" creationId="{00000000-0000-0000-0000-000000000000}"/>
          </ac:spMkLst>
        </pc:spChg>
        <pc:spChg chg="mod">
          <ac:chgData name="Zhao Jin" userId="cd05a825-544c-438a-9ba1-08e63db50b47" providerId="ADAL" clId="{9368B05C-140F-4176-8961-3CCA23DBAE68}" dt="2021-01-27T09:18:33.312" v="1785" actId="20577"/>
          <ac:spMkLst>
            <pc:docMk/>
            <pc:sldMk cId="2400482035" sldId="560"/>
            <ac:spMk id="49" creationId="{00000000-0000-0000-0000-000000000000}"/>
          </ac:spMkLst>
        </pc:spChg>
        <pc:spChg chg="mod">
          <ac:chgData name="Zhao Jin" userId="cd05a825-544c-438a-9ba1-08e63db50b47" providerId="ADAL" clId="{9368B05C-140F-4176-8961-3CCA23DBAE68}" dt="2021-01-27T09:13:16.231" v="1396" actId="20577"/>
          <ac:spMkLst>
            <pc:docMk/>
            <pc:sldMk cId="2400482035" sldId="560"/>
            <ac:spMk id="14338" creationId="{00000000-0000-0000-0000-000000000000}"/>
          </ac:spMkLst>
        </pc:spChg>
        <pc:spChg chg="del">
          <ac:chgData name="Zhao Jin" userId="cd05a825-544c-438a-9ba1-08e63db50b47" providerId="ADAL" clId="{9368B05C-140F-4176-8961-3CCA23DBAE68}" dt="2021-01-27T09:45:36.002" v="2391" actId="478"/>
          <ac:spMkLst>
            <pc:docMk/>
            <pc:sldMk cId="2400482035" sldId="560"/>
            <ac:spMk id="14340" creationId="{00000000-0000-0000-0000-000000000000}"/>
          </ac:spMkLst>
        </pc:spChg>
        <pc:grpChg chg="del">
          <ac:chgData name="Zhao Jin" userId="cd05a825-544c-438a-9ba1-08e63db50b47" providerId="ADAL" clId="{9368B05C-140F-4176-8961-3CCA23DBAE68}" dt="2021-01-27T09:13:11.481" v="1393" actId="478"/>
          <ac:grpSpMkLst>
            <pc:docMk/>
            <pc:sldMk cId="2400482035" sldId="560"/>
            <ac:grpSpMk id="2" creationId="{00000000-0000-0000-0000-000000000000}"/>
          </ac:grpSpMkLst>
        </pc:grpChg>
        <pc:grpChg chg="del">
          <ac:chgData name="Zhao Jin" userId="cd05a825-544c-438a-9ba1-08e63db50b47" providerId="ADAL" clId="{9368B05C-140F-4176-8961-3CCA23DBAE68}" dt="2021-01-27T09:13:12.943" v="1394" actId="478"/>
          <ac:grpSpMkLst>
            <pc:docMk/>
            <pc:sldMk cId="2400482035" sldId="560"/>
            <ac:grpSpMk id="3" creationId="{00000000-0000-0000-0000-000000000000}"/>
          </ac:grpSpMkLst>
        </pc:grpChg>
      </pc:sldChg>
      <pc:sldChg chg="delSp modSp add mod">
        <pc:chgData name="Zhao Jin" userId="cd05a825-544c-438a-9ba1-08e63db50b47" providerId="ADAL" clId="{9368B05C-140F-4176-8961-3CCA23DBAE68}" dt="2021-01-27T09:45:49.240" v="2392"/>
        <pc:sldMkLst>
          <pc:docMk/>
          <pc:sldMk cId="1986771488" sldId="561"/>
        </pc:sldMkLst>
        <pc:spChg chg="mod">
          <ac:chgData name="Zhao Jin" userId="cd05a825-544c-438a-9ba1-08e63db50b47" providerId="ADAL" clId="{9368B05C-140F-4176-8961-3CCA23DBAE68}" dt="2021-01-27T09:45:49.240" v="2392"/>
          <ac:spMkLst>
            <pc:docMk/>
            <pc:sldMk cId="1986771488" sldId="561"/>
            <ac:spMk id="7" creationId="{00000000-0000-0000-0000-000000000000}"/>
          </ac:spMkLst>
        </pc:spChg>
        <pc:spChg chg="mod">
          <ac:chgData name="Zhao Jin" userId="cd05a825-544c-438a-9ba1-08e63db50b47" providerId="ADAL" clId="{9368B05C-140F-4176-8961-3CCA23DBAE68}" dt="2021-01-27T09:45:12.306" v="2390" actId="6549"/>
          <ac:spMkLst>
            <pc:docMk/>
            <pc:sldMk cId="1986771488" sldId="561"/>
            <ac:spMk id="49" creationId="{00000000-0000-0000-0000-000000000000}"/>
          </ac:spMkLst>
        </pc:spChg>
        <pc:spChg chg="del">
          <ac:chgData name="Zhao Jin" userId="cd05a825-544c-438a-9ba1-08e63db50b47" providerId="ADAL" clId="{9368B05C-140F-4176-8961-3CCA23DBAE68}" dt="2021-01-27T09:44:49.157" v="2363" actId="478"/>
          <ac:spMkLst>
            <pc:docMk/>
            <pc:sldMk cId="1986771488" sldId="561"/>
            <ac:spMk id="14340" creationId="{00000000-0000-0000-0000-000000000000}"/>
          </ac:spMkLst>
        </pc:spChg>
      </pc:sldChg>
    </pc:docChg>
  </pc:docChgLst>
  <pc:docChgLst>
    <pc:chgData name="Zhao Jin" userId="cd05a825-544c-438a-9ba1-08e63db50b47" providerId="ADAL" clId="{CD38D953-E846-244A-835A-192CE52710D4}"/>
    <pc:docChg chg="undo custSel addSld delSld modSld">
      <pc:chgData name="Zhao Jin" userId="cd05a825-544c-438a-9ba1-08e63db50b47" providerId="ADAL" clId="{CD38D953-E846-244A-835A-192CE52710D4}" dt="2021-01-25T03:26:17.801" v="482" actId="20577"/>
      <pc:docMkLst>
        <pc:docMk/>
      </pc:docMkLst>
      <pc:sldChg chg="modSp addAnim delAnim modAnim">
        <pc:chgData name="Zhao Jin" userId="cd05a825-544c-438a-9ba1-08e63db50b47" providerId="ADAL" clId="{CD38D953-E846-244A-835A-192CE52710D4}" dt="2021-01-25T03:18:14.928" v="172"/>
        <pc:sldMkLst>
          <pc:docMk/>
          <pc:sldMk cId="1311126165" sldId="485"/>
        </pc:sldMkLst>
        <pc:spChg chg="mod">
          <ac:chgData name="Zhao Jin" userId="cd05a825-544c-438a-9ba1-08e63db50b47" providerId="ADAL" clId="{CD38D953-E846-244A-835A-192CE52710D4}" dt="2021-01-25T03:16:30.240" v="159" actId="20577"/>
          <ac:spMkLst>
            <pc:docMk/>
            <pc:sldMk cId="1311126165" sldId="485"/>
            <ac:spMk id="11" creationId="{00000000-0000-0000-0000-000000000000}"/>
          </ac:spMkLst>
        </pc:spChg>
        <pc:spChg chg="mod">
          <ac:chgData name="Zhao Jin" userId="cd05a825-544c-438a-9ba1-08e63db50b47" providerId="ADAL" clId="{CD38D953-E846-244A-835A-192CE52710D4}" dt="2021-01-25T03:16:24.406" v="157" actId="1036"/>
          <ac:spMkLst>
            <pc:docMk/>
            <pc:sldMk cId="1311126165" sldId="485"/>
            <ac:spMk id="12" creationId="{149FB3A4-124F-4FB3-9CA1-6EA45A21DCBC}"/>
          </ac:spMkLst>
        </pc:spChg>
        <pc:spChg chg="mod">
          <ac:chgData name="Zhao Jin" userId="cd05a825-544c-438a-9ba1-08e63db50b47" providerId="ADAL" clId="{CD38D953-E846-244A-835A-192CE52710D4}" dt="2021-01-25T03:16:24.406" v="157" actId="1036"/>
          <ac:spMkLst>
            <pc:docMk/>
            <pc:sldMk cId="1311126165" sldId="485"/>
            <ac:spMk id="13" creationId="{24ED3F77-DB19-42FF-90A5-6260114FAC12}"/>
          </ac:spMkLst>
        </pc:spChg>
      </pc:sldChg>
      <pc:sldChg chg="modSp">
        <pc:chgData name="Zhao Jin" userId="cd05a825-544c-438a-9ba1-08e63db50b47" providerId="ADAL" clId="{CD38D953-E846-244A-835A-192CE52710D4}" dt="2021-01-25T03:08:51.440" v="84" actId="20577"/>
        <pc:sldMkLst>
          <pc:docMk/>
          <pc:sldMk cId="901453530" sldId="546"/>
        </pc:sldMkLst>
        <pc:spChg chg="mod">
          <ac:chgData name="Zhao Jin" userId="cd05a825-544c-438a-9ba1-08e63db50b47" providerId="ADAL" clId="{CD38D953-E846-244A-835A-192CE52710D4}" dt="2021-01-25T03:08:51.440" v="84" actId="20577"/>
          <ac:spMkLst>
            <pc:docMk/>
            <pc:sldMk cId="901453530" sldId="546"/>
            <ac:spMk id="8" creationId="{00000000-0000-0000-0000-000000000000}"/>
          </ac:spMkLst>
        </pc:spChg>
      </pc:sldChg>
      <pc:sldChg chg="modSp">
        <pc:chgData name="Zhao Jin" userId="cd05a825-544c-438a-9ba1-08e63db50b47" providerId="ADAL" clId="{CD38D953-E846-244A-835A-192CE52710D4}" dt="2021-01-25T03:11:48.514" v="112" actId="207"/>
        <pc:sldMkLst>
          <pc:docMk/>
          <pc:sldMk cId="884841463" sldId="547"/>
        </pc:sldMkLst>
        <pc:spChg chg="mod">
          <ac:chgData name="Zhao Jin" userId="cd05a825-544c-438a-9ba1-08e63db50b47" providerId="ADAL" clId="{CD38D953-E846-244A-835A-192CE52710D4}" dt="2021-01-25T03:11:48.514" v="112" actId="207"/>
          <ac:spMkLst>
            <pc:docMk/>
            <pc:sldMk cId="884841463" sldId="547"/>
            <ac:spMk id="8" creationId="{00000000-0000-0000-0000-000000000000}"/>
          </ac:spMkLst>
        </pc:spChg>
      </pc:sldChg>
      <pc:sldChg chg="modSp">
        <pc:chgData name="Zhao Jin" userId="cd05a825-544c-438a-9ba1-08e63db50b47" providerId="ADAL" clId="{CD38D953-E846-244A-835A-192CE52710D4}" dt="2021-01-25T03:10:55.270" v="107" actId="20577"/>
        <pc:sldMkLst>
          <pc:docMk/>
          <pc:sldMk cId="1617257579" sldId="548"/>
        </pc:sldMkLst>
        <pc:spChg chg="mod">
          <ac:chgData name="Zhao Jin" userId="cd05a825-544c-438a-9ba1-08e63db50b47" providerId="ADAL" clId="{CD38D953-E846-244A-835A-192CE52710D4}" dt="2021-01-25T03:10:55.270" v="107" actId="20577"/>
          <ac:spMkLst>
            <pc:docMk/>
            <pc:sldMk cId="1617257579" sldId="548"/>
            <ac:spMk id="8" creationId="{00000000-0000-0000-0000-000000000000}"/>
          </ac:spMkLst>
        </pc:spChg>
        <pc:spChg chg="mod">
          <ac:chgData name="Zhao Jin" userId="cd05a825-544c-438a-9ba1-08e63db50b47" providerId="ADAL" clId="{CD38D953-E846-244A-835A-192CE52710D4}" dt="2021-01-25T03:09:46.206" v="102" actId="1035"/>
          <ac:spMkLst>
            <pc:docMk/>
            <pc:sldMk cId="1617257579" sldId="548"/>
            <ac:spMk id="9" creationId="{00000000-0000-0000-0000-000000000000}"/>
          </ac:spMkLst>
        </pc:spChg>
      </pc:sldChg>
      <pc:sldChg chg="addSp delSp modSp delAnim modAnim">
        <pc:chgData name="Zhao Jin" userId="cd05a825-544c-438a-9ba1-08e63db50b47" providerId="ADAL" clId="{CD38D953-E846-244A-835A-192CE52710D4}" dt="2021-01-25T03:24:05.008" v="382"/>
        <pc:sldMkLst>
          <pc:docMk/>
          <pc:sldMk cId="3394924879" sldId="549"/>
        </pc:sldMkLst>
        <pc:spChg chg="mod">
          <ac:chgData name="Zhao Jin" userId="cd05a825-544c-438a-9ba1-08e63db50b47" providerId="ADAL" clId="{CD38D953-E846-244A-835A-192CE52710D4}" dt="2021-01-25T02:21:10.043" v="62" actId="20577"/>
          <ac:spMkLst>
            <pc:docMk/>
            <pc:sldMk cId="3394924879" sldId="549"/>
            <ac:spMk id="10" creationId="{00000000-0000-0000-0000-000000000000}"/>
          </ac:spMkLst>
        </pc:spChg>
        <pc:spChg chg="add mod">
          <ac:chgData name="Zhao Jin" userId="cd05a825-544c-438a-9ba1-08e63db50b47" providerId="ADAL" clId="{CD38D953-E846-244A-835A-192CE52710D4}" dt="2021-01-25T03:23:28.207" v="376" actId="1076"/>
          <ac:spMkLst>
            <pc:docMk/>
            <pc:sldMk cId="3394924879" sldId="549"/>
            <ac:spMk id="11" creationId="{CF30CDDD-4206-994C-A14B-ADCEC7C6B094}"/>
          </ac:spMkLst>
        </pc:spChg>
        <pc:picChg chg="del">
          <ac:chgData name="Zhao Jin" userId="cd05a825-544c-438a-9ba1-08e63db50b47" providerId="ADAL" clId="{CD38D953-E846-244A-835A-192CE52710D4}" dt="2021-01-25T03:15:27.398" v="115" actId="478"/>
          <ac:picMkLst>
            <pc:docMk/>
            <pc:sldMk cId="3394924879" sldId="549"/>
            <ac:picMk id="14" creationId="{9F0342D1-68B4-4418-BA3C-115BA014738F}"/>
          </ac:picMkLst>
        </pc:picChg>
        <pc:picChg chg="add mod">
          <ac:chgData name="Zhao Jin" userId="cd05a825-544c-438a-9ba1-08e63db50b47" providerId="ADAL" clId="{CD38D953-E846-244A-835A-192CE52710D4}" dt="2021-01-25T03:23:34.931" v="378" actId="1076"/>
          <ac:picMkLst>
            <pc:docMk/>
            <pc:sldMk cId="3394924879" sldId="549"/>
            <ac:picMk id="16" creationId="{1AA83BD7-4016-DB49-B6DC-C69FB6894961}"/>
          </ac:picMkLst>
        </pc:picChg>
      </pc:sldChg>
      <pc:sldChg chg="addSp delSp modSp addAnim delAnim modAnim">
        <pc:chgData name="Zhao Jin" userId="cd05a825-544c-438a-9ba1-08e63db50b47" providerId="ADAL" clId="{CD38D953-E846-244A-835A-192CE52710D4}" dt="2021-01-25T03:26:17.801" v="482" actId="20577"/>
        <pc:sldMkLst>
          <pc:docMk/>
          <pc:sldMk cId="784668950" sldId="550"/>
        </pc:sldMkLst>
        <pc:spChg chg="add del">
          <ac:chgData name="Zhao Jin" userId="cd05a825-544c-438a-9ba1-08e63db50b47" providerId="ADAL" clId="{CD38D953-E846-244A-835A-192CE52710D4}" dt="2021-01-25T03:03:03.116" v="66" actId="478"/>
          <ac:spMkLst>
            <pc:docMk/>
            <pc:sldMk cId="784668950" sldId="550"/>
            <ac:spMk id="8" creationId="{9BA3CD25-E0A6-43C6-ACBF-2582BD134206}"/>
          </ac:spMkLst>
        </pc:spChg>
        <pc:spChg chg="add del">
          <ac:chgData name="Zhao Jin" userId="cd05a825-544c-438a-9ba1-08e63db50b47" providerId="ADAL" clId="{CD38D953-E846-244A-835A-192CE52710D4}" dt="2021-01-25T03:03:02.420" v="65"/>
          <ac:spMkLst>
            <pc:docMk/>
            <pc:sldMk cId="784668950" sldId="550"/>
            <ac:spMk id="9" creationId="{512F67EF-C498-8D43-817A-42B6CE524F76}"/>
          </ac:spMkLst>
        </pc:spChg>
        <pc:spChg chg="add del mod">
          <ac:chgData name="Zhao Jin" userId="cd05a825-544c-438a-9ba1-08e63db50b47" providerId="ADAL" clId="{CD38D953-E846-244A-835A-192CE52710D4}" dt="2021-01-25T03:26:17.801" v="482" actId="20577"/>
          <ac:spMkLst>
            <pc:docMk/>
            <pc:sldMk cId="784668950" sldId="550"/>
            <ac:spMk id="10" creationId="{00000000-0000-0000-0000-000000000000}"/>
          </ac:spMkLst>
        </pc:spChg>
      </pc:sldChg>
      <pc:sldChg chg="addSp delSp modSp add del addAnim delAnim">
        <pc:chgData name="Zhao Jin" userId="cd05a825-544c-438a-9ba1-08e63db50b47" providerId="ADAL" clId="{CD38D953-E846-244A-835A-192CE52710D4}" dt="2021-01-25T03:08:44.385" v="80" actId="2696"/>
        <pc:sldMkLst>
          <pc:docMk/>
          <pc:sldMk cId="335305844" sldId="551"/>
        </pc:sldMkLst>
        <pc:spChg chg="add del">
          <ac:chgData name="Zhao Jin" userId="cd05a825-544c-438a-9ba1-08e63db50b47" providerId="ADAL" clId="{CD38D953-E846-244A-835A-192CE52710D4}" dt="2021-01-25T03:08:18.867" v="70"/>
          <ac:spMkLst>
            <pc:docMk/>
            <pc:sldMk cId="335305844" sldId="551"/>
            <ac:spMk id="2" creationId="{DC3EBD9F-7043-2B4B-93E2-27FFDA9DBEA2}"/>
          </ac:spMkLst>
        </pc:spChg>
        <pc:spChg chg="add del mod">
          <ac:chgData name="Zhao Jin" userId="cd05a825-544c-438a-9ba1-08e63db50b47" providerId="ADAL" clId="{CD38D953-E846-244A-835A-192CE52710D4}" dt="2021-01-25T03:08:32.511" v="77" actId="14100"/>
          <ac:spMkLst>
            <pc:docMk/>
            <pc:sldMk cId="335305844" sldId="551"/>
            <ac:spMk id="9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0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1" creationId="{D0457CA0-460D-4546-82C4-4CDEB1E2F62C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4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5" creationId="{7EB43FB0-D261-4751-8823-0A4CC64F83DB}"/>
          </ac:spMkLst>
        </pc:spChg>
        <pc:spChg chg="add del mod">
          <ac:chgData name="Zhao Jin" userId="cd05a825-544c-438a-9ba1-08e63db50b47" providerId="ADAL" clId="{CD38D953-E846-244A-835A-192CE52710D4}" dt="2021-01-25T03:08:37.712" v="79" actId="20577"/>
          <ac:spMkLst>
            <pc:docMk/>
            <pc:sldMk cId="335305844" sldId="551"/>
            <ac:spMk id="17" creationId="{196941FF-7411-441D-AE2E-5CF96E80B024}"/>
          </ac:spMkLst>
        </pc:spChg>
        <pc:spChg chg="add del">
          <ac:chgData name="Zhao Jin" userId="cd05a825-544c-438a-9ba1-08e63db50b47" providerId="ADAL" clId="{CD38D953-E846-244A-835A-192CE52710D4}" dt="2021-01-25T03:08:22.144" v="71" actId="478"/>
          <ac:spMkLst>
            <pc:docMk/>
            <pc:sldMk cId="335305844" sldId="551"/>
            <ac:spMk id="18" creationId="{FC6CF3F5-B435-44FE-A32E-F676476A0C6D}"/>
          </ac:spMkLst>
        </pc:spChg>
      </pc:sldChg>
    </pc:docChg>
  </pc:docChgLst>
  <pc:docChgLst>
    <pc:chgData name="Zhao Jin" userId="cd05a825-544c-438a-9ba1-08e63db50b47" providerId="ADAL" clId="{FB8D0332-BB01-074F-9BB6-FFB5B3E6FF8D}"/>
    <pc:docChg chg="modSld modMainMaster">
      <pc:chgData name="Zhao Jin" userId="cd05a825-544c-438a-9ba1-08e63db50b47" providerId="ADAL" clId="{FB8D0332-BB01-074F-9BB6-FFB5B3E6FF8D}" dt="2021-01-27T04:59:06.721" v="57"/>
      <pc:docMkLst>
        <pc:docMk/>
      </pc:docMkLst>
      <pc:sldChg chg="modSp">
        <pc:chgData name="Zhao Jin" userId="cd05a825-544c-438a-9ba1-08e63db50b47" providerId="ADAL" clId="{FB8D0332-BB01-074F-9BB6-FFB5B3E6FF8D}" dt="2021-01-27T04:58:41.230" v="19" actId="20577"/>
        <pc:sldMkLst>
          <pc:docMk/>
          <pc:sldMk cId="0" sldId="256"/>
        </pc:sldMkLst>
        <pc:spChg chg="mod">
          <ac:chgData name="Zhao Jin" userId="cd05a825-544c-438a-9ba1-08e63db50b47" providerId="ADAL" clId="{FB8D0332-BB01-074F-9BB6-FFB5B3E6FF8D}" dt="2021-01-27T04:58:35.912" v="0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FB8D0332-BB01-074F-9BB6-FFB5B3E6FF8D}" dt="2021-01-27T04:58:41.230" v="19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">
        <pc:chgData name="Zhao Jin" userId="cd05a825-544c-438a-9ba1-08e63db50b47" providerId="ADAL" clId="{FB8D0332-BB01-074F-9BB6-FFB5B3E6FF8D}" dt="2021-01-27T04:59:06.721" v="57"/>
        <pc:sldMkLst>
          <pc:docMk/>
          <pc:sldMk cId="2438607696" sldId="468"/>
        </pc:sldMkLst>
        <pc:spChg chg="mod">
          <ac:chgData name="Zhao Jin" userId="cd05a825-544c-438a-9ba1-08e63db50b47" providerId="ADAL" clId="{FB8D0332-BB01-074F-9BB6-FFB5B3E6FF8D}" dt="2021-01-27T04:59:06.721" v="57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FB8D0332-BB01-074F-9BB6-FFB5B3E6FF8D}" dt="2021-01-27T04:58:52.268" v="56" actId="20577"/>
          <ac:spMkLst>
            <pc:docMk/>
            <pc:sldMk cId="2438607696" sldId="468"/>
            <ac:spMk id="14338" creationId="{00000000-0000-0000-0000-000000000000}"/>
          </ac:spMkLst>
        </pc:spChg>
      </pc:sldChg>
      <pc:sldChg chg="modSp">
        <pc:chgData name="Zhao Jin" userId="cd05a825-544c-438a-9ba1-08e63db50b47" providerId="ADAL" clId="{FB8D0332-BB01-074F-9BB6-FFB5B3E6FF8D}" dt="2021-01-27T04:59:06.721" v="57"/>
        <pc:sldMkLst>
          <pc:docMk/>
          <pc:sldMk cId="1311126165" sldId="485"/>
        </pc:sldMkLst>
        <pc:spChg chg="mod">
          <ac:chgData name="Zhao Jin" userId="cd05a825-544c-438a-9ba1-08e63db50b47" providerId="ADAL" clId="{FB8D0332-BB01-074F-9BB6-FFB5B3E6FF8D}" dt="2021-01-27T04:59:06.721" v="57"/>
          <ac:spMkLst>
            <pc:docMk/>
            <pc:sldMk cId="1311126165" sldId="485"/>
            <ac:spMk id="9" creationId="{00000000-0000-0000-0000-000000000000}"/>
          </ac:spMkLst>
        </pc:spChg>
      </pc:sldChg>
      <pc:sldChg chg="modSp">
        <pc:chgData name="Zhao Jin" userId="cd05a825-544c-438a-9ba1-08e63db50b47" providerId="ADAL" clId="{FB8D0332-BB01-074F-9BB6-FFB5B3E6FF8D}" dt="2021-01-27T04:59:06.721" v="57"/>
        <pc:sldMkLst>
          <pc:docMk/>
          <pc:sldMk cId="681224785" sldId="531"/>
        </pc:sldMkLst>
        <pc:spChg chg="mod">
          <ac:chgData name="Zhao Jin" userId="cd05a825-544c-438a-9ba1-08e63db50b47" providerId="ADAL" clId="{FB8D0332-BB01-074F-9BB6-FFB5B3E6FF8D}" dt="2021-01-27T04:59:06.721" v="57"/>
          <ac:spMkLst>
            <pc:docMk/>
            <pc:sldMk cId="681224785" sldId="531"/>
            <ac:spMk id="43" creationId="{00000000-0000-0000-0000-000000000000}"/>
          </ac:spMkLst>
        </pc:spChg>
      </pc:sldChg>
      <pc:sldChg chg="modSp">
        <pc:chgData name="Zhao Jin" userId="cd05a825-544c-438a-9ba1-08e63db50b47" providerId="ADAL" clId="{FB8D0332-BB01-074F-9BB6-FFB5B3E6FF8D}" dt="2021-01-27T04:59:06.721" v="57"/>
        <pc:sldMkLst>
          <pc:docMk/>
          <pc:sldMk cId="901453530" sldId="546"/>
        </pc:sldMkLst>
        <pc:spChg chg="mod">
          <ac:chgData name="Zhao Jin" userId="cd05a825-544c-438a-9ba1-08e63db50b47" providerId="ADAL" clId="{FB8D0332-BB01-074F-9BB6-FFB5B3E6FF8D}" dt="2021-01-27T04:59:06.721" v="57"/>
          <ac:spMkLst>
            <pc:docMk/>
            <pc:sldMk cId="901453530" sldId="546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FB8D0332-BB01-074F-9BB6-FFB5B3E6FF8D}" dt="2021-01-27T04:59:06.721" v="57"/>
        <pc:sldMkLst>
          <pc:docMk/>
          <pc:sldMk cId="884841463" sldId="547"/>
        </pc:sldMkLst>
        <pc:spChg chg="mod">
          <ac:chgData name="Zhao Jin" userId="cd05a825-544c-438a-9ba1-08e63db50b47" providerId="ADAL" clId="{FB8D0332-BB01-074F-9BB6-FFB5B3E6FF8D}" dt="2021-01-27T04:59:06.721" v="57"/>
          <ac:spMkLst>
            <pc:docMk/>
            <pc:sldMk cId="884841463" sldId="547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FB8D0332-BB01-074F-9BB6-FFB5B3E6FF8D}" dt="2021-01-27T04:59:06.721" v="57"/>
        <pc:sldMkLst>
          <pc:docMk/>
          <pc:sldMk cId="1617257579" sldId="548"/>
        </pc:sldMkLst>
        <pc:spChg chg="mod">
          <ac:chgData name="Zhao Jin" userId="cd05a825-544c-438a-9ba1-08e63db50b47" providerId="ADAL" clId="{FB8D0332-BB01-074F-9BB6-FFB5B3E6FF8D}" dt="2021-01-27T04:59:06.721" v="57"/>
          <ac:spMkLst>
            <pc:docMk/>
            <pc:sldMk cId="1617257579" sldId="548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FB8D0332-BB01-074F-9BB6-FFB5B3E6FF8D}" dt="2021-01-27T04:59:06.721" v="57"/>
        <pc:sldMkLst>
          <pc:docMk/>
          <pc:sldMk cId="3394924879" sldId="549"/>
        </pc:sldMkLst>
        <pc:spChg chg="mod">
          <ac:chgData name="Zhao Jin" userId="cd05a825-544c-438a-9ba1-08e63db50b47" providerId="ADAL" clId="{FB8D0332-BB01-074F-9BB6-FFB5B3E6FF8D}" dt="2021-01-27T04:59:06.721" v="57"/>
          <ac:spMkLst>
            <pc:docMk/>
            <pc:sldMk cId="3394924879" sldId="549"/>
            <ac:spMk id="43" creationId="{00000000-0000-0000-0000-000000000000}"/>
          </ac:spMkLst>
        </pc:spChg>
      </pc:sldChg>
      <pc:sldChg chg="modSp">
        <pc:chgData name="Zhao Jin" userId="cd05a825-544c-438a-9ba1-08e63db50b47" providerId="ADAL" clId="{FB8D0332-BB01-074F-9BB6-FFB5B3E6FF8D}" dt="2021-01-27T04:59:06.721" v="57"/>
        <pc:sldMkLst>
          <pc:docMk/>
          <pc:sldMk cId="784668950" sldId="550"/>
        </pc:sldMkLst>
        <pc:spChg chg="mod">
          <ac:chgData name="Zhao Jin" userId="cd05a825-544c-438a-9ba1-08e63db50b47" providerId="ADAL" clId="{FB8D0332-BB01-074F-9BB6-FFB5B3E6FF8D}" dt="2021-01-27T04:59:06.721" v="57"/>
          <ac:spMkLst>
            <pc:docMk/>
            <pc:sldMk cId="784668950" sldId="550"/>
            <ac:spMk id="43" creationId="{00000000-0000-0000-0000-000000000000}"/>
          </ac:spMkLst>
        </pc:spChg>
      </pc:sldChg>
      <pc:sldMasterChg chg="modSp modSldLayout">
        <pc:chgData name="Zhao Jin" userId="cd05a825-544c-438a-9ba1-08e63db50b47" providerId="ADAL" clId="{FB8D0332-BB01-074F-9BB6-FFB5B3E6FF8D}" dt="2021-01-27T04:59:06.721" v="57"/>
        <pc:sldMasterMkLst>
          <pc:docMk/>
          <pc:sldMasterMk cId="0" sldId="2147485087"/>
        </pc:sldMasterMkLst>
        <pc:spChg chg="mod">
          <ac:chgData name="Zhao Jin" userId="cd05a825-544c-438a-9ba1-08e63db50b47" providerId="ADAL" clId="{FB8D0332-BB01-074F-9BB6-FFB5B3E6FF8D}" dt="2021-01-27T04:59:06.721" v="57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FB8D0332-BB01-074F-9BB6-FFB5B3E6FF8D}" dt="2021-01-27T04:59:06.721" v="57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FB8D0332-BB01-074F-9BB6-FFB5B3E6FF8D}" dt="2021-01-27T04:59:06.721" v="57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FB8D0332-BB01-074F-9BB6-FFB5B3E6FF8D}" dt="2021-01-27T04:59:06.721" v="57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FB8D0332-BB01-074F-9BB6-FFB5B3E6FF8D}" dt="2021-01-27T04:59:06.721" v="57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FB8D0332-BB01-074F-9BB6-FFB5B3E6FF8D}" dt="2021-01-27T04:59:06.721" v="57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FB8D0332-BB01-074F-9BB6-FFB5B3E6FF8D}" dt="2021-01-27T04:59:06.721" v="57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FB8D0332-BB01-074F-9BB6-FFB5B3E6FF8D}" dt="2021-01-27T04:59:06.721" v="57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FB8D0332-BB01-074F-9BB6-FFB5B3E6FF8D}" dt="2021-01-27T04:59:06.721" v="57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FB8D0332-BB01-074F-9BB6-FFB5B3E6FF8D}" dt="2021-01-27T04:59:06.721" v="57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FB8D0332-BB01-074F-9BB6-FFB5B3E6FF8D}" dt="2021-01-27T04:59:06.721" v="57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FB8D0332-BB01-074F-9BB6-FFB5B3E6FF8D}" dt="2021-01-27T04:59:06.721" v="57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FB8D0332-BB01-074F-9BB6-FFB5B3E6FF8D}" dt="2021-01-27T04:59:06.721" v="57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FB8D0332-BB01-074F-9BB6-FFB5B3E6FF8D}" dt="2021-01-27T04:59:06.721" v="57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FB8D0332-BB01-074F-9BB6-FFB5B3E6FF8D}" dt="2021-01-27T04:59:06.721" v="57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FB8D0332-BB01-074F-9BB6-FFB5B3E6FF8D}" dt="2021-01-27T04:59:06.721" v="57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FB8D0332-BB01-074F-9BB6-FFB5B3E6FF8D}" dt="2021-01-27T04:59:06.721" v="57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FB8D0332-BB01-074F-9BB6-FFB5B3E6FF8D}" dt="2021-01-27T04:59:06.721" v="57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FB8D0332-BB01-074F-9BB6-FFB5B3E6FF8D}" dt="2021-01-27T04:59:06.721" v="57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FB8D0332-BB01-074F-9BB6-FFB5B3E6FF8D}" dt="2021-01-27T04:59:06.721" v="57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FB8D0332-BB01-074F-9BB6-FFB5B3E6FF8D}" dt="2021-01-27T04:59:06.721" v="57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FB8D0332-BB01-074F-9BB6-FFB5B3E6FF8D}" dt="2021-01-27T04:59:06.721" v="57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FB8D0332-BB01-074F-9BB6-FFB5B3E6FF8D}" dt="2021-01-27T04:59:06.721" v="57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34042362-BF89-4AEA-AA31-12E8174ECDD6}"/>
    <pc:docChg chg="modSld">
      <pc:chgData name="Zhao Jin" userId="cd05a825-544c-438a-9ba1-08e63db50b47" providerId="ADAL" clId="{34042362-BF89-4AEA-AA31-12E8174ECDD6}" dt="2021-02-01T05:26:40.882" v="4" actId="207"/>
      <pc:docMkLst>
        <pc:docMk/>
      </pc:docMkLst>
      <pc:sldChg chg="modSp mod">
        <pc:chgData name="Zhao Jin" userId="cd05a825-544c-438a-9ba1-08e63db50b47" providerId="ADAL" clId="{34042362-BF89-4AEA-AA31-12E8174ECDD6}" dt="2021-02-01T05:26:05.717" v="0" actId="20577"/>
        <pc:sldMkLst>
          <pc:docMk/>
          <pc:sldMk cId="2438607696" sldId="468"/>
        </pc:sldMkLst>
        <pc:spChg chg="mod">
          <ac:chgData name="Zhao Jin" userId="cd05a825-544c-438a-9ba1-08e63db50b47" providerId="ADAL" clId="{34042362-BF89-4AEA-AA31-12E8174ECDD6}" dt="2021-02-01T05:26:05.717" v="0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 mod">
        <pc:chgData name="Zhao Jin" userId="cd05a825-544c-438a-9ba1-08e63db50b47" providerId="ADAL" clId="{34042362-BF89-4AEA-AA31-12E8174ECDD6}" dt="2021-02-01T05:26:40.882" v="4" actId="207"/>
        <pc:sldMkLst>
          <pc:docMk/>
          <pc:sldMk cId="1352675019" sldId="551"/>
        </pc:sldMkLst>
        <pc:spChg chg="mod">
          <ac:chgData name="Zhao Jin" userId="cd05a825-544c-438a-9ba1-08e63db50b47" providerId="ADAL" clId="{34042362-BF89-4AEA-AA31-12E8174ECDD6}" dt="2021-02-01T05:26:40.882" v="4" actId="207"/>
          <ac:spMkLst>
            <pc:docMk/>
            <pc:sldMk cId="1352675019" sldId="551"/>
            <ac:spMk id="10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2/1/2021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0744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860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4012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103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9443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8410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42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Unit9 -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Unit9 -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Unit9 -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CS1010 (AY2012/3 Semester 1)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Unit9 -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13" y="4696884"/>
            <a:ext cx="2445774" cy="1263650"/>
          </a:xfrm>
          <a:prstGeom prst="rect">
            <a:avLst/>
          </a:prstGeom>
        </p:spPr>
      </p:pic>
      <p:sp>
        <p:nvSpPr>
          <p:cNvPr id="8" name="[TextBox 7]"/>
          <p:cNvSpPr txBox="1"/>
          <p:nvPr/>
        </p:nvSpPr>
        <p:spPr>
          <a:xfrm>
            <a:off x="3513667" y="2912533"/>
            <a:ext cx="221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</a:rPr>
              <a:t>UNIT 9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Calibri" panose="020F0502020204030204" pitchFamily="34" charset="0"/>
              </a:rPr>
              <a:t>Logical Expressions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22960" y="1245704"/>
            <a:ext cx="7543800" cy="11131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600" kern="1200" spc="-50" baseline="0">
                <a:solidFill>
                  <a:srgbClr val="003399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38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</a:rPr>
              <a:t>CS1010: </a:t>
            </a:r>
            <a:r>
              <a:rPr lang="en-US" sz="3600" spc="-38" dirty="0">
                <a:latin typeface="Arial"/>
              </a:rPr>
              <a:t>Programming Methodology</a:t>
            </a:r>
            <a:endParaRPr kumimoji="0" lang="en-SG" sz="7200" b="0" i="0" u="none" strike="noStrike" kern="1200" cap="none" spc="-5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809294006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Unit 9: Logical Expressions</a:t>
            </a: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71600"/>
            <a:ext cx="8420559" cy="4495800"/>
          </a:xfrm>
        </p:spPr>
        <p:txBody>
          <a:bodyPr/>
          <a:lstStyle/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Boolean Values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Logical Operators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Short-Circuit Evaluation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Unit9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Boolean Values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Unit9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3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49" name="Rectangle 3"/>
          <p:cNvSpPr txBox="1">
            <a:spLocks noChangeArrowheads="1"/>
          </p:cNvSpPr>
          <p:nvPr/>
        </p:nvSpPr>
        <p:spPr>
          <a:xfrm>
            <a:off x="352425" y="1248509"/>
            <a:ext cx="8397875" cy="49588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SG" dirty="0"/>
              <a:t>All logical expressions evaluate to Boolean values </a:t>
            </a:r>
            <a:r>
              <a:rPr lang="en-SG" dirty="0">
                <a:solidFill>
                  <a:srgbClr val="0000FF"/>
                </a:solidFill>
              </a:rPr>
              <a:t>true</a:t>
            </a:r>
            <a:r>
              <a:rPr lang="en-SG" dirty="0"/>
              <a:t> or </a:t>
            </a:r>
            <a:r>
              <a:rPr lang="en-SG" dirty="0">
                <a:solidFill>
                  <a:srgbClr val="0000FF"/>
                </a:solidFill>
              </a:rPr>
              <a:t>false</a:t>
            </a:r>
            <a:r>
              <a:rPr lang="en-SG" dirty="0"/>
              <a:t>.</a:t>
            </a:r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SG" sz="1000" dirty="0"/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SG" dirty="0"/>
              <a:t>Traditionally, </a:t>
            </a:r>
          </a:p>
          <a:p>
            <a:pPr marL="809625" lvl="1" indent="-411163" fontAlgn="auto">
              <a:spcBef>
                <a:spcPts val="6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C00000"/>
                </a:solidFill>
              </a:rPr>
              <a:t>0 </a:t>
            </a:r>
            <a:r>
              <a:rPr lang="en-US" dirty="0"/>
              <a:t>to represent </a:t>
            </a:r>
            <a:r>
              <a:rPr lang="en-US" dirty="0">
                <a:solidFill>
                  <a:srgbClr val="C00000"/>
                </a:solidFill>
              </a:rPr>
              <a:t>false</a:t>
            </a:r>
          </a:p>
          <a:p>
            <a:pPr marL="809625" lvl="1" indent="-411163" fontAlgn="auto">
              <a:spcBef>
                <a:spcPts val="6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C00000"/>
                </a:solidFill>
              </a:rPr>
              <a:t>Any other value </a:t>
            </a:r>
            <a:r>
              <a:rPr lang="en-US" dirty="0"/>
              <a:t>to represent </a:t>
            </a:r>
            <a:r>
              <a:rPr lang="en-US" dirty="0">
                <a:solidFill>
                  <a:srgbClr val="C00000"/>
                </a:solidFill>
              </a:rPr>
              <a:t>true</a:t>
            </a:r>
            <a:r>
              <a:rPr lang="en-US" dirty="0"/>
              <a:t> (</a:t>
            </a:r>
            <a:r>
              <a:rPr lang="en-US" dirty="0">
                <a:solidFill>
                  <a:srgbClr val="C00000"/>
                </a:solidFill>
              </a:rPr>
              <a:t>1</a:t>
            </a:r>
            <a:r>
              <a:rPr lang="en-US" dirty="0"/>
              <a:t> is used as the representative value for true in output)</a:t>
            </a:r>
          </a:p>
          <a:p>
            <a:pPr marL="809625" lvl="1" indent="-411163" fontAlgn="auto">
              <a:spcBef>
                <a:spcPts val="6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sz="1000" dirty="0"/>
          </a:p>
          <a:p>
            <a:pPr marL="535305" indent="-411163" fontAlgn="auto">
              <a:spcBef>
                <a:spcPts val="6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</a:t>
            </a:r>
            <a:endParaRPr lang="en-SG" dirty="0"/>
          </a:p>
        </p:txBody>
      </p:sp>
      <p:sp>
        <p:nvSpPr>
          <p:cNvPr id="10" name="TextBox 9"/>
          <p:cNvSpPr txBox="1"/>
          <p:nvPr/>
        </p:nvSpPr>
        <p:spPr>
          <a:xfrm>
            <a:off x="968593" y="4471291"/>
            <a:ext cx="7791450" cy="23083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is_diff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x - y;</a:t>
            </a:r>
          </a:p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is_diff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cs1010_println_string(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"x and y </a:t>
            </a:r>
            <a:b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                        store different values."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cs1010_println_string(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"x and y </a:t>
            </a:r>
            <a:b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                        store the same value."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SG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267501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Boolean Values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Unit9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4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49" name="Rectangle 3"/>
          <p:cNvSpPr txBox="1">
            <a:spLocks noChangeArrowheads="1"/>
          </p:cNvSpPr>
          <p:nvPr/>
        </p:nvSpPr>
        <p:spPr>
          <a:xfrm>
            <a:off x="352425" y="1248509"/>
            <a:ext cx="8397875" cy="49588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SG" dirty="0"/>
              <a:t>In modern C, </a:t>
            </a:r>
          </a:p>
          <a:p>
            <a:pPr marL="809625" lvl="1" indent="-411163" fontAlgn="auto">
              <a:spcBef>
                <a:spcPts val="6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Data type: </a:t>
            </a:r>
            <a:r>
              <a:rPr lang="en-US" dirty="0">
                <a:solidFill>
                  <a:srgbClr val="0000FF"/>
                </a:solidFill>
              </a:rPr>
              <a:t>bool </a:t>
            </a:r>
            <a:r>
              <a:rPr lang="en-US" dirty="0"/>
              <a:t>(requires </a:t>
            </a:r>
            <a:r>
              <a:rPr lang="en-US" dirty="0" err="1"/>
              <a:t>stdbool.h</a:t>
            </a:r>
            <a:r>
              <a:rPr lang="en-US" dirty="0"/>
              <a:t>)</a:t>
            </a:r>
          </a:p>
          <a:p>
            <a:pPr marL="809625" lvl="1" indent="-411163" fontAlgn="auto">
              <a:spcBef>
                <a:spcPts val="6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sz="1000" dirty="0"/>
          </a:p>
          <a:p>
            <a:pPr marL="535305" indent="-411163" fontAlgn="auto">
              <a:spcBef>
                <a:spcPts val="6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</a:t>
            </a:r>
            <a:endParaRPr lang="en-SG" dirty="0"/>
          </a:p>
        </p:txBody>
      </p:sp>
      <p:sp>
        <p:nvSpPr>
          <p:cNvPr id="10" name="TextBox 9"/>
          <p:cNvSpPr txBox="1"/>
          <p:nvPr/>
        </p:nvSpPr>
        <p:spPr>
          <a:xfrm>
            <a:off x="958850" y="2847443"/>
            <a:ext cx="7791450" cy="23083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bool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is_diff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x != y; // evaluates to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or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false</a:t>
            </a:r>
          </a:p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is_diff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cs1010_println_string(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"x and y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b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store different values."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 else {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cs1010_println_string(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"x and y </a:t>
            </a:r>
            <a:b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store the same value."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SG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1C1BF2-C4FF-4BFC-994A-888F6115928D}"/>
              </a:ext>
            </a:extLst>
          </p:cNvPr>
          <p:cNvSpPr txBox="1"/>
          <p:nvPr/>
        </p:nvSpPr>
        <p:spPr>
          <a:xfrm>
            <a:off x="5819614" y="4963160"/>
            <a:ext cx="2867186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Name your Boolean variables is_... or has_...!</a:t>
            </a:r>
          </a:p>
        </p:txBody>
      </p:sp>
    </p:spTree>
    <p:extLst>
      <p:ext uri="{BB962C8B-B14F-4D97-AF65-F5344CB8AC3E}">
        <p14:creationId xmlns:p14="http://schemas.microsoft.com/office/powerpoint/2010/main" val="288211805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Logical Operators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Unit9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5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49" name="Rectangle 3"/>
          <p:cNvSpPr txBox="1">
            <a:spLocks noChangeArrowheads="1"/>
          </p:cNvSpPr>
          <p:nvPr/>
        </p:nvSpPr>
        <p:spPr>
          <a:xfrm>
            <a:off x="352425" y="1248509"/>
            <a:ext cx="8397875" cy="3954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SG" sz="2000" dirty="0"/>
              <a:t>For combining two or more Boolean values.</a:t>
            </a:r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SG" sz="2000" dirty="0"/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SG" sz="2000" dirty="0"/>
              <a:t>Examples:</a:t>
            </a:r>
          </a:p>
          <a:p>
            <a:pPr marL="626745" lvl="1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SG" sz="1800" dirty="0"/>
              <a:t>If </a:t>
            </a:r>
            <a:r>
              <a:rPr lang="en-US" sz="1800" dirty="0"/>
              <a:t>the birth year of a person is </a:t>
            </a:r>
            <a:r>
              <a:rPr lang="en-US" sz="1800" dirty="0">
                <a:highlight>
                  <a:srgbClr val="FFFF00"/>
                </a:highlight>
              </a:rPr>
              <a:t>between 1995</a:t>
            </a:r>
            <a:r>
              <a:rPr lang="en-US" sz="1800" dirty="0">
                <a:solidFill>
                  <a:srgbClr val="C00000"/>
                </a:solidFill>
                <a:highlight>
                  <a:srgbClr val="FFFF00"/>
                </a:highlight>
              </a:rPr>
              <a:t> and </a:t>
            </a:r>
            <a:r>
              <a:rPr lang="en-US" sz="1800" dirty="0">
                <a:highlight>
                  <a:srgbClr val="FFFF00"/>
                </a:highlight>
              </a:rPr>
              <a:t>2005</a:t>
            </a:r>
            <a:r>
              <a:rPr lang="en-US" sz="1800" dirty="0"/>
              <a:t>, this person is Generation Z </a:t>
            </a:r>
            <a:r>
              <a:rPr lang="en-US" sz="1800" dirty="0">
                <a:sym typeface="Wingdings" panose="05000000000000000000" pitchFamily="2" charset="2"/>
              </a:rPr>
              <a:t> </a:t>
            </a:r>
            <a:r>
              <a:rPr lang="en-US" sz="1800" dirty="0">
                <a:highlight>
                  <a:srgbClr val="FFFF00"/>
                </a:highlight>
                <a:sym typeface="Wingdings" panose="05000000000000000000" pitchFamily="2" charset="2"/>
              </a:rPr>
              <a:t>(</a:t>
            </a:r>
            <a:r>
              <a:rPr lang="en-US" sz="1800" dirty="0" err="1">
                <a:highlight>
                  <a:srgbClr val="FFFF00"/>
                </a:highlight>
                <a:sym typeface="Wingdings" panose="05000000000000000000" pitchFamily="2" charset="2"/>
              </a:rPr>
              <a:t>birth_year</a:t>
            </a:r>
            <a:r>
              <a:rPr lang="en-US" sz="1800" dirty="0">
                <a:highlight>
                  <a:srgbClr val="FFFF00"/>
                </a:highlight>
                <a:sym typeface="Wingdings" panose="05000000000000000000" pitchFamily="2" charset="2"/>
              </a:rPr>
              <a:t>  &gt;= 1995) </a:t>
            </a:r>
            <a:r>
              <a:rPr lang="en-US" sz="1800" dirty="0">
                <a:solidFill>
                  <a:srgbClr val="C00000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&amp;&amp;</a:t>
            </a:r>
            <a:r>
              <a:rPr lang="en-US" sz="1800" dirty="0">
                <a:highlight>
                  <a:srgbClr val="FFFF00"/>
                </a:highlight>
                <a:sym typeface="Wingdings" panose="05000000000000000000" pitchFamily="2" charset="2"/>
              </a:rPr>
              <a:t> (</a:t>
            </a:r>
            <a:r>
              <a:rPr lang="en-US" sz="1800" dirty="0" err="1">
                <a:highlight>
                  <a:srgbClr val="FFFF00"/>
                </a:highlight>
                <a:sym typeface="Wingdings" panose="05000000000000000000" pitchFamily="2" charset="2"/>
              </a:rPr>
              <a:t>birth_year</a:t>
            </a:r>
            <a:r>
              <a:rPr lang="en-US" sz="1800" dirty="0">
                <a:highlight>
                  <a:srgbClr val="FFFF00"/>
                </a:highlight>
                <a:sym typeface="Wingdings" panose="05000000000000000000" pitchFamily="2" charset="2"/>
              </a:rPr>
              <a:t> &lt;= 2005)</a:t>
            </a:r>
            <a:endParaRPr lang="en-US" sz="1800" dirty="0">
              <a:highlight>
                <a:srgbClr val="FFFF00"/>
              </a:highlight>
            </a:endParaRPr>
          </a:p>
          <a:p>
            <a:pPr marL="626745" lvl="1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SG" sz="1800" dirty="0"/>
              <a:t>If </a:t>
            </a:r>
            <a:r>
              <a:rPr lang="en-US" sz="1800" dirty="0"/>
              <a:t>the birth year of a person is </a:t>
            </a:r>
            <a:r>
              <a:rPr lang="en-US" sz="1800" dirty="0">
                <a:highlight>
                  <a:srgbClr val="FFFF00"/>
                </a:highlight>
              </a:rPr>
              <a:t>either before 1995 </a:t>
            </a:r>
            <a:r>
              <a:rPr lang="en-US" sz="1800" dirty="0">
                <a:solidFill>
                  <a:srgbClr val="C00000"/>
                </a:solidFill>
                <a:highlight>
                  <a:srgbClr val="FFFF00"/>
                </a:highlight>
              </a:rPr>
              <a:t>or</a:t>
            </a:r>
            <a:r>
              <a:rPr lang="en-US" sz="1800" dirty="0">
                <a:highlight>
                  <a:srgbClr val="FFFF00"/>
                </a:highlight>
              </a:rPr>
              <a:t> after 2005</a:t>
            </a:r>
            <a:r>
              <a:rPr lang="en-US" sz="1800" dirty="0"/>
              <a:t>, this person is not Generation Z </a:t>
            </a:r>
            <a:r>
              <a:rPr lang="en-US" sz="1800" dirty="0">
                <a:sym typeface="Wingdings" panose="05000000000000000000" pitchFamily="2" charset="2"/>
              </a:rPr>
              <a:t> </a:t>
            </a:r>
            <a:r>
              <a:rPr lang="en-US" sz="1800" dirty="0">
                <a:highlight>
                  <a:srgbClr val="FFFF00"/>
                </a:highlight>
                <a:sym typeface="Wingdings" panose="05000000000000000000" pitchFamily="2" charset="2"/>
              </a:rPr>
              <a:t>(</a:t>
            </a:r>
            <a:r>
              <a:rPr lang="en-US" sz="1800" dirty="0" err="1">
                <a:highlight>
                  <a:srgbClr val="FFFF00"/>
                </a:highlight>
                <a:sym typeface="Wingdings" panose="05000000000000000000" pitchFamily="2" charset="2"/>
              </a:rPr>
              <a:t>birth_year</a:t>
            </a:r>
            <a:r>
              <a:rPr lang="en-US" sz="1800" dirty="0">
                <a:highlight>
                  <a:srgbClr val="FFFF00"/>
                </a:highlight>
                <a:sym typeface="Wingdings" panose="05000000000000000000" pitchFamily="2" charset="2"/>
              </a:rPr>
              <a:t> &lt; 1995) </a:t>
            </a:r>
            <a:r>
              <a:rPr lang="en-US" sz="1800" dirty="0">
                <a:solidFill>
                  <a:srgbClr val="C00000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||</a:t>
            </a:r>
            <a:r>
              <a:rPr lang="en-US" sz="1800" dirty="0">
                <a:highlight>
                  <a:srgbClr val="FFFF00"/>
                </a:highlight>
                <a:sym typeface="Wingdings" panose="05000000000000000000" pitchFamily="2" charset="2"/>
              </a:rPr>
              <a:t> (</a:t>
            </a:r>
            <a:r>
              <a:rPr lang="en-US" sz="1800" dirty="0" err="1">
                <a:highlight>
                  <a:srgbClr val="FFFF00"/>
                </a:highlight>
                <a:sym typeface="Wingdings" panose="05000000000000000000" pitchFamily="2" charset="2"/>
              </a:rPr>
              <a:t>birth_year</a:t>
            </a:r>
            <a:r>
              <a:rPr lang="en-US" sz="1800" dirty="0">
                <a:highlight>
                  <a:srgbClr val="FFFF00"/>
                </a:highlight>
                <a:sym typeface="Wingdings" panose="05000000000000000000" pitchFamily="2" charset="2"/>
              </a:rPr>
              <a:t> &gt; 2005)</a:t>
            </a:r>
            <a:endParaRPr lang="en-US" sz="1800" dirty="0"/>
          </a:p>
          <a:p>
            <a:pPr marL="626745" lvl="1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sz="1800" dirty="0"/>
          </a:p>
          <a:p>
            <a:pPr marL="352425" indent="-352425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SG" sz="2000" dirty="0">
                <a:solidFill>
                  <a:srgbClr val="C00000"/>
                </a:solidFill>
              </a:rPr>
              <a:t>Logical operators</a:t>
            </a:r>
            <a:r>
              <a:rPr lang="en-SG" sz="2000" dirty="0"/>
              <a:t>: </a:t>
            </a:r>
            <a:r>
              <a:rPr lang="en-US" sz="2000" dirty="0">
                <a:solidFill>
                  <a:srgbClr val="C00000"/>
                </a:solidFill>
              </a:rPr>
              <a:t>&amp;&amp;</a:t>
            </a:r>
            <a:r>
              <a:rPr lang="en-US" sz="2000" dirty="0"/>
              <a:t> (and), </a:t>
            </a:r>
            <a:r>
              <a:rPr lang="en-US" sz="2000" dirty="0">
                <a:solidFill>
                  <a:srgbClr val="C00000"/>
                </a:solidFill>
              </a:rPr>
              <a:t>||</a:t>
            </a:r>
            <a:r>
              <a:rPr lang="en-US" sz="2000" dirty="0"/>
              <a:t> (or), </a:t>
            </a:r>
            <a:r>
              <a:rPr lang="en-US" sz="2000" dirty="0">
                <a:solidFill>
                  <a:srgbClr val="C00000"/>
                </a:solidFill>
              </a:rPr>
              <a:t>!</a:t>
            </a:r>
            <a:r>
              <a:rPr lang="en-US" sz="2000" dirty="0"/>
              <a:t> (not).</a:t>
            </a:r>
            <a:endParaRPr lang="en-SG" sz="2000" dirty="0"/>
          </a:p>
        </p:txBody>
      </p:sp>
      <p:graphicFrame>
        <p:nvGraphicFramePr>
          <p:cNvPr id="9" name="Group 44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3511833040"/>
              </p:ext>
            </p:extLst>
          </p:nvPr>
        </p:nvGraphicFramePr>
        <p:xfrm>
          <a:off x="779295" y="4587674"/>
          <a:ext cx="4638675" cy="1676400"/>
        </p:xfrm>
        <a:graphic>
          <a:graphicData uri="http://schemas.openxmlformats.org/drawingml/2006/table">
            <a:tbl>
              <a:tblPr/>
              <a:tblGrid>
                <a:gridCol w="74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8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2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23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endParaRPr kumimoji="0" lang="en-SG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  <a:endParaRPr kumimoji="0" lang="en-SG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 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&amp;&amp;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B</a:t>
                      </a:r>
                      <a:endParaRPr kumimoji="0" lang="en-SG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 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||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B</a:t>
                      </a:r>
                      <a:endParaRPr kumimoji="0" lang="en-SG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!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endParaRPr kumimoji="0" lang="en-SG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False</a:t>
                      </a:r>
                      <a:endParaRPr kumimoji="0" lang="en-SG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False</a:t>
                      </a:r>
                      <a:endParaRPr kumimoji="0" lang="en-SG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False</a:t>
                      </a:r>
                      <a:endParaRPr kumimoji="0" lang="en-SG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False</a:t>
                      </a:r>
                      <a:endParaRPr kumimoji="0" lang="en-SG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kumimoji="0" lang="en-SG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False</a:t>
                      </a:r>
                      <a:endParaRPr kumimoji="0" lang="en-SG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kumimoji="0" lang="en-SG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False</a:t>
                      </a:r>
                      <a:endParaRPr kumimoji="0" lang="en-SG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kumimoji="0" lang="en-SG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kumimoji="0" lang="en-SG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kumimoji="0" lang="en-SG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False</a:t>
                      </a:r>
                      <a:endParaRPr kumimoji="0" lang="en-SG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False</a:t>
                      </a:r>
                      <a:endParaRPr kumimoji="0" lang="en-SG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kumimoji="0" lang="en-SG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False</a:t>
                      </a:r>
                      <a:endParaRPr kumimoji="0" lang="en-SG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kumimoji="0" lang="en-SG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kumimoji="0" lang="en-SG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kumimoji="0" lang="en-SG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kumimoji="0" lang="en-SG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False</a:t>
                      </a:r>
                      <a:endParaRPr kumimoji="0" lang="en-SG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29201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Common Mistake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Unit9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6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49" name="[Rectangle 3]"/>
          <p:cNvSpPr txBox="1">
            <a:spLocks noChangeArrowheads="1"/>
          </p:cNvSpPr>
          <p:nvPr/>
        </p:nvSpPr>
        <p:spPr>
          <a:xfrm>
            <a:off x="352425" y="1255363"/>
            <a:ext cx="8627802" cy="54055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What is wrong with this code?</a:t>
            </a:r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  <a:cs typeface="Courier New" pitchFamily="49" charset="0"/>
              </a:rPr>
              <a:t>The expression </a:t>
            </a:r>
            <a:r>
              <a:rPr lang="en-US" sz="2000" dirty="0">
                <a:solidFill>
                  <a:srgbClr val="C00000"/>
                </a:solidFill>
                <a:latin typeface="+mj-lt"/>
                <a:cs typeface="Courier New" pitchFamily="49" charset="0"/>
              </a:rPr>
              <a:t>1995</a:t>
            </a:r>
            <a:r>
              <a:rPr lang="en-US" sz="2000" dirty="0">
                <a:latin typeface="+mj-lt"/>
                <a:cs typeface="Courier New" pitchFamily="49" charset="0"/>
              </a:rPr>
              <a:t> &lt;= </a:t>
            </a:r>
            <a:r>
              <a:rPr lang="en-US" sz="2000" dirty="0" err="1">
                <a:latin typeface="+mj-lt"/>
                <a:cs typeface="Courier New" pitchFamily="49" charset="0"/>
              </a:rPr>
              <a:t>birth_year</a:t>
            </a:r>
            <a:r>
              <a:rPr lang="en-US" sz="2000" dirty="0">
                <a:latin typeface="+mj-lt"/>
                <a:cs typeface="Courier New" pitchFamily="49" charset="0"/>
              </a:rPr>
              <a:t> &lt;= </a:t>
            </a:r>
            <a:r>
              <a:rPr lang="en-US" sz="2000" dirty="0">
                <a:solidFill>
                  <a:srgbClr val="C00000"/>
                </a:solidFill>
                <a:latin typeface="+mj-lt"/>
                <a:cs typeface="Courier New" pitchFamily="49" charset="0"/>
              </a:rPr>
              <a:t>2005 </a:t>
            </a:r>
            <a:r>
              <a:rPr lang="en-US" sz="2000" dirty="0">
                <a:latin typeface="+mj-lt"/>
                <a:cs typeface="Courier New" pitchFamily="49" charset="0"/>
              </a:rPr>
              <a:t>is equivalent to</a:t>
            </a:r>
            <a:r>
              <a:rPr lang="en-US" sz="2000" dirty="0">
                <a:solidFill>
                  <a:srgbClr val="C00000"/>
                </a:solidFill>
                <a:latin typeface="+mj-lt"/>
                <a:cs typeface="Courier New" pitchFamily="49" charset="0"/>
              </a:rPr>
              <a:t> </a:t>
            </a:r>
            <a:br>
              <a:rPr lang="en-US" sz="2000" dirty="0">
                <a:solidFill>
                  <a:srgbClr val="C00000"/>
                </a:solidFill>
                <a:latin typeface="+mj-lt"/>
                <a:cs typeface="Courier New" pitchFamily="49" charset="0"/>
              </a:rPr>
            </a:br>
            <a:r>
              <a:rPr lang="en-US" sz="2000" dirty="0">
                <a:solidFill>
                  <a:srgbClr val="C00000"/>
                </a:solidFill>
                <a:latin typeface="+mj-lt"/>
                <a:cs typeface="Courier New" pitchFamily="49" charset="0"/>
              </a:rPr>
              <a:t>((1995</a:t>
            </a:r>
            <a:r>
              <a:rPr lang="en-US" sz="2000" dirty="0">
                <a:latin typeface="+mj-lt"/>
                <a:cs typeface="Courier New" pitchFamily="49" charset="0"/>
              </a:rPr>
              <a:t> &lt;= </a:t>
            </a:r>
            <a:r>
              <a:rPr lang="en-US" sz="2000" dirty="0" err="1">
                <a:latin typeface="+mj-lt"/>
                <a:cs typeface="Courier New" pitchFamily="49" charset="0"/>
              </a:rPr>
              <a:t>birth_year</a:t>
            </a:r>
            <a:r>
              <a:rPr lang="en-US" sz="2000" dirty="0">
                <a:latin typeface="+mj-lt"/>
                <a:cs typeface="Courier New" pitchFamily="49" charset="0"/>
              </a:rPr>
              <a:t>) &lt;= </a:t>
            </a:r>
            <a:r>
              <a:rPr lang="en-US" sz="2000" dirty="0">
                <a:solidFill>
                  <a:srgbClr val="C00000"/>
                </a:solidFill>
                <a:latin typeface="+mj-lt"/>
                <a:cs typeface="Courier New" pitchFamily="49" charset="0"/>
              </a:rPr>
              <a:t>2005)</a:t>
            </a:r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C00000"/>
                </a:solidFill>
                <a:latin typeface="+mj-lt"/>
                <a:cs typeface="Courier New" pitchFamily="49" charset="0"/>
              </a:rPr>
              <a:t>(1995</a:t>
            </a:r>
            <a:r>
              <a:rPr lang="en-US" sz="2000" dirty="0">
                <a:latin typeface="+mj-lt"/>
                <a:cs typeface="Courier New" pitchFamily="49" charset="0"/>
              </a:rPr>
              <a:t> &lt;= </a:t>
            </a:r>
            <a:r>
              <a:rPr lang="en-US" sz="2000" dirty="0" err="1">
                <a:latin typeface="+mj-lt"/>
                <a:cs typeface="Courier New" pitchFamily="49" charset="0"/>
              </a:rPr>
              <a:t>birth_year</a:t>
            </a:r>
            <a:r>
              <a:rPr lang="en-US" sz="2000" dirty="0">
                <a:latin typeface="+mj-lt"/>
                <a:cs typeface="Courier New" pitchFamily="49" charset="0"/>
              </a:rPr>
              <a:t>) gives 1 or 0</a:t>
            </a:r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  <a:cs typeface="Courier New" pitchFamily="49" charset="0"/>
              </a:rPr>
              <a:t>1 or 0 is always less than 2005!</a:t>
            </a:r>
            <a:endParaRPr lang="en-US" sz="2000" b="1" dirty="0">
              <a:solidFill>
                <a:srgbClr val="C00000"/>
              </a:solidFill>
              <a:latin typeface="+mj-lt"/>
              <a:cs typeface="Courier New" pitchFamily="49" charset="0"/>
            </a:endParaRPr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sz="2000" b="1" dirty="0">
              <a:solidFill>
                <a:srgbClr val="C00000"/>
              </a:solidFill>
              <a:latin typeface="+mj-lt"/>
              <a:cs typeface="Courier New" pitchFamily="49" charset="0"/>
            </a:endParaRPr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SG" dirty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76186" y="1790070"/>
            <a:ext cx="6696669" cy="2031325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457200" algn="l"/>
              </a:tabLst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1995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&lt;=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birth_year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&lt;=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2005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tabLst>
                <a:tab pos="457200" algn="l"/>
              </a:tabLst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cs1010_println_string(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"You are </a:t>
            </a:r>
            <a:b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                       from Generation Z."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457200" algn="l"/>
              </a:tabLst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}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tabLst>
                <a:tab pos="457200" algn="l"/>
              </a:tabLst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cs1010_println_string(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"You are NOT </a:t>
            </a:r>
            <a:b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                       from Generation Z."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457200" algn="l"/>
              </a:tabLst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651ED5-915D-4A62-A770-99134B5B5D96}"/>
              </a:ext>
            </a:extLst>
          </p:cNvPr>
          <p:cNvSpPr/>
          <p:nvPr/>
        </p:nvSpPr>
        <p:spPr>
          <a:xfrm>
            <a:off x="352424" y="4131129"/>
            <a:ext cx="7419975" cy="19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48203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Short-Circuit Evaluation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Unit9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7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49" name="[Rectangle 3]"/>
          <p:cNvSpPr txBox="1">
            <a:spLocks noChangeArrowheads="1"/>
          </p:cNvSpPr>
          <p:nvPr/>
        </p:nvSpPr>
        <p:spPr>
          <a:xfrm>
            <a:off x="352425" y="1248508"/>
            <a:ext cx="8562975" cy="5323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kern="0" dirty="0">
                <a:solidFill>
                  <a:srgbClr val="C00000"/>
                </a:solidFill>
              </a:rPr>
              <a:t>expr1 &amp;&amp; expr2</a:t>
            </a:r>
          </a:p>
          <a:p>
            <a:pPr marL="626745" lvl="1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kern="0" dirty="0"/>
              <a:t>If </a:t>
            </a:r>
            <a:r>
              <a:rPr lang="en-US" u="sng" kern="0" dirty="0"/>
              <a:t>expr1 is false</a:t>
            </a:r>
            <a:r>
              <a:rPr lang="en-US" kern="0" dirty="0"/>
              <a:t>, skip evaluating expr2 and return false immediately, as the result will always be false.</a:t>
            </a:r>
          </a:p>
          <a:p>
            <a:pPr marL="626745" lvl="1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ym typeface="Wingdings" panose="05000000000000000000" pitchFamily="2" charset="2"/>
              </a:rPr>
              <a:t>Example: </a:t>
            </a:r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(</a:t>
            </a:r>
            <a:r>
              <a:rPr lang="en-US" dirty="0" err="1">
                <a:highlight>
                  <a:srgbClr val="FFFF00"/>
                </a:highlight>
                <a:sym typeface="Wingdings" panose="05000000000000000000" pitchFamily="2" charset="2"/>
              </a:rPr>
              <a:t>birth_year</a:t>
            </a:r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  &gt;= 1995)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>
                <a:solidFill>
                  <a:srgbClr val="C00000"/>
                </a:solidFill>
                <a:sym typeface="Wingdings" panose="05000000000000000000" pitchFamily="2" charset="2"/>
              </a:rPr>
              <a:t>&amp;&amp;</a:t>
            </a:r>
            <a:r>
              <a:rPr lang="en-US" dirty="0">
                <a:sym typeface="Wingdings" panose="05000000000000000000" pitchFamily="2" charset="2"/>
              </a:rPr>
              <a:t> (</a:t>
            </a:r>
            <a:r>
              <a:rPr lang="en-US" dirty="0" err="1">
                <a:sym typeface="Wingdings" panose="05000000000000000000" pitchFamily="2" charset="2"/>
              </a:rPr>
              <a:t>birth_year</a:t>
            </a:r>
            <a:r>
              <a:rPr lang="en-US" dirty="0">
                <a:sym typeface="Wingdings" panose="05000000000000000000" pitchFamily="2" charset="2"/>
              </a:rPr>
              <a:t> &lt;= 2005)</a:t>
            </a:r>
            <a:endParaRPr lang="en-US" dirty="0"/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kern="0" dirty="0"/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kern="0" dirty="0">
                <a:solidFill>
                  <a:srgbClr val="C00000"/>
                </a:solidFill>
              </a:rPr>
              <a:t>expr1 || expr2</a:t>
            </a:r>
          </a:p>
          <a:p>
            <a:pPr marL="626745" lvl="1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kern="0" dirty="0"/>
              <a:t>If </a:t>
            </a:r>
            <a:r>
              <a:rPr lang="en-US" u="sng" kern="0" dirty="0"/>
              <a:t>expr1 is true</a:t>
            </a:r>
            <a:r>
              <a:rPr lang="en-US" kern="0" dirty="0"/>
              <a:t>, skip evaluating expr2 and return true immediately, as the result will always be true.</a:t>
            </a:r>
          </a:p>
          <a:p>
            <a:pPr marL="626745" lvl="1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 </a:t>
            </a:r>
            <a:r>
              <a:rPr lang="en-US" dirty="0">
                <a:highlight>
                  <a:srgbClr val="FFFF00"/>
                </a:highlight>
              </a:rPr>
              <a:t>(</a:t>
            </a:r>
            <a:r>
              <a:rPr lang="en-US" dirty="0" err="1">
                <a:highlight>
                  <a:srgbClr val="FFFF00"/>
                </a:highlight>
              </a:rPr>
              <a:t>birth_year</a:t>
            </a:r>
            <a:r>
              <a:rPr lang="en-US" dirty="0">
                <a:highlight>
                  <a:srgbClr val="FFFF00"/>
                </a:highlight>
              </a:rPr>
              <a:t> &lt; 1995)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|| </a:t>
            </a:r>
            <a:r>
              <a:rPr lang="en-US" dirty="0"/>
              <a:t>(</a:t>
            </a:r>
            <a:r>
              <a:rPr lang="en-US" dirty="0" err="1"/>
              <a:t>birth_year</a:t>
            </a:r>
            <a:r>
              <a:rPr lang="en-US" dirty="0"/>
              <a:t> &gt; 2005)</a:t>
            </a:r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SG" dirty="0"/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ym typeface="Wingdings" panose="05000000000000000000" pitchFamily="2" charset="2"/>
              </a:rPr>
              <a:t>Make things faster in some cases</a:t>
            </a:r>
          </a:p>
          <a:p>
            <a:pPr marL="626745" lvl="1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 </a:t>
            </a:r>
            <a:r>
              <a:rPr lang="en-US" dirty="0" err="1">
                <a:sym typeface="Wingdings" panose="05000000000000000000" pitchFamily="2" charset="2"/>
              </a:rPr>
              <a:t>has_been_overseas_recently</a:t>
            </a:r>
            <a:r>
              <a:rPr lang="en-US" dirty="0">
                <a:sym typeface="Wingdings" panose="05000000000000000000" pitchFamily="2" charset="2"/>
              </a:rPr>
              <a:t>(person) </a:t>
            </a:r>
            <a:r>
              <a:rPr lang="en-US" dirty="0">
                <a:solidFill>
                  <a:srgbClr val="C00000"/>
                </a:solidFill>
                <a:sym typeface="Wingdings" panose="05000000000000000000" pitchFamily="2" charset="2"/>
              </a:rPr>
              <a:t>|| 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                </a:t>
            </a:r>
            <a:r>
              <a:rPr lang="en-US" dirty="0" err="1">
                <a:sym typeface="Wingdings" panose="05000000000000000000" pitchFamily="2" charset="2"/>
              </a:rPr>
              <a:t>is_tested_positive</a:t>
            </a:r>
            <a:r>
              <a:rPr lang="en-US" dirty="0">
                <a:sym typeface="Wingdings" panose="05000000000000000000" pitchFamily="2" charset="2"/>
              </a:rPr>
              <a:t>(person)</a:t>
            </a:r>
            <a:endParaRPr lang="en-US" sz="1900" dirty="0">
              <a:sym typeface="Wingdings" panose="05000000000000000000" pitchFamily="2" charset="2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504824" y="2919743"/>
            <a:ext cx="8397875" cy="20242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26745" lvl="1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8677148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13777</TotalTime>
  <Words>588</Words>
  <Application>Microsoft Office PowerPoint</Application>
  <PresentationFormat>On-screen Show (4:3)</PresentationFormat>
  <Paragraphs>112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Courier New</vt:lpstr>
      <vt:lpstr>Times New Roman</vt:lpstr>
      <vt:lpstr>Wingdings</vt:lpstr>
      <vt:lpstr>Clarity</vt:lpstr>
      <vt:lpstr>PowerPoint Presentation</vt:lpstr>
      <vt:lpstr>Unit 9: Logical Expressions</vt:lpstr>
      <vt:lpstr>Boolean Values</vt:lpstr>
      <vt:lpstr>Boolean Values</vt:lpstr>
      <vt:lpstr>Logical Operators</vt:lpstr>
      <vt:lpstr>Common Mistake</vt:lpstr>
      <vt:lpstr>Short-Circuit Evaluation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Zhao Jin</cp:lastModifiedBy>
  <cp:revision>1541</cp:revision>
  <cp:lastPrinted>2014-06-20T04:24:53Z</cp:lastPrinted>
  <dcterms:created xsi:type="dcterms:W3CDTF">1998-09-05T15:03:32Z</dcterms:created>
  <dcterms:modified xsi:type="dcterms:W3CDTF">2021-02-01T05:26:41Z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