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8"/>
  </p:notesMasterIdLst>
  <p:handoutMasterIdLst>
    <p:handoutMasterId r:id="rId9"/>
  </p:handoutMasterIdLst>
  <p:sldIdLst>
    <p:sldId id="256" r:id="rId2"/>
    <p:sldId id="548" r:id="rId3"/>
    <p:sldId id="549" r:id="rId4"/>
    <p:sldId id="485" r:id="rId5"/>
    <p:sldId id="524" r:id="rId6"/>
    <p:sldId id="525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A8DF1-73BB-4426-A5D8-50A2DC5DCD2C}" v="336" dt="2021-02-01T03:57:30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21" d="100"/>
          <a:sy n="121" d="100"/>
        </p:scale>
        <p:origin x="2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8DFA8DF1-73BB-4426-A5D8-50A2DC5DCD2C}"/>
    <pc:docChg chg="undo custSel modSld">
      <pc:chgData name="Zhao Jin" userId="cd05a825-544c-438a-9ba1-08e63db50b47" providerId="ADAL" clId="{8DFA8DF1-73BB-4426-A5D8-50A2DC5DCD2C}" dt="2021-02-01T03:57:41.268" v="954" actId="14100"/>
      <pc:docMkLst>
        <pc:docMk/>
      </pc:docMkLst>
      <pc:sldChg chg="addSp delSp modSp mod modAnim">
        <pc:chgData name="Zhao Jin" userId="cd05a825-544c-438a-9ba1-08e63db50b47" providerId="ADAL" clId="{8DFA8DF1-73BB-4426-A5D8-50A2DC5DCD2C}" dt="2021-02-01T03:57:41.268" v="954" actId="14100"/>
        <pc:sldMkLst>
          <pc:docMk/>
          <pc:sldMk cId="1492339910" sldId="485"/>
        </pc:sldMkLst>
        <pc:spChg chg="mod">
          <ac:chgData name="Zhao Jin" userId="cd05a825-544c-438a-9ba1-08e63db50b47" providerId="ADAL" clId="{8DFA8DF1-73BB-4426-A5D8-50A2DC5DCD2C}" dt="2021-02-01T03:53:47.760" v="680" actId="20577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8DFA8DF1-73BB-4426-A5D8-50A2DC5DCD2C}" dt="2021-02-01T03:55:17.406" v="854" actId="1076"/>
          <ac:spMkLst>
            <pc:docMk/>
            <pc:sldMk cId="1492339910" sldId="485"/>
            <ac:spMk id="8" creationId="{00000000-0000-0000-0000-000000000000}"/>
          </ac:spMkLst>
        </pc:spChg>
        <pc:spChg chg="add mod">
          <ac:chgData name="Zhao Jin" userId="cd05a825-544c-438a-9ba1-08e63db50b47" providerId="ADAL" clId="{8DFA8DF1-73BB-4426-A5D8-50A2DC5DCD2C}" dt="2021-02-01T03:56:59.133" v="925" actId="1076"/>
          <ac:spMkLst>
            <pc:docMk/>
            <pc:sldMk cId="1492339910" sldId="485"/>
            <ac:spMk id="15" creationId="{EF068EB3-E205-45DE-A7D8-9A6147D0E720}"/>
          </ac:spMkLst>
        </pc:spChg>
        <pc:spChg chg="mod">
          <ac:chgData name="Zhao Jin" userId="cd05a825-544c-438a-9ba1-08e63db50b47" providerId="ADAL" clId="{8DFA8DF1-73BB-4426-A5D8-50A2DC5DCD2C}" dt="2021-02-01T03:57:30.992" v="951" actId="20577"/>
          <ac:spMkLst>
            <pc:docMk/>
            <pc:sldMk cId="1492339910" sldId="485"/>
            <ac:spMk id="16" creationId="{00000000-0000-0000-0000-000000000000}"/>
          </ac:spMkLst>
        </pc:spChg>
        <pc:spChg chg="mod">
          <ac:chgData name="Zhao Jin" userId="cd05a825-544c-438a-9ba1-08e63db50b47" providerId="ADAL" clId="{8DFA8DF1-73BB-4426-A5D8-50A2DC5DCD2C}" dt="2021-02-01T03:55:08.898" v="852" actId="1076"/>
          <ac:spMkLst>
            <pc:docMk/>
            <pc:sldMk cId="1492339910" sldId="485"/>
            <ac:spMk id="17" creationId="{99B30EFD-AC62-A84C-B568-481368C993F1}"/>
          </ac:spMkLst>
        </pc:spChg>
        <pc:spChg chg="add mod">
          <ac:chgData name="Zhao Jin" userId="cd05a825-544c-438a-9ba1-08e63db50b47" providerId="ADAL" clId="{8DFA8DF1-73BB-4426-A5D8-50A2DC5DCD2C}" dt="2021-02-01T03:56:18.096" v="907" actId="1076"/>
          <ac:spMkLst>
            <pc:docMk/>
            <pc:sldMk cId="1492339910" sldId="485"/>
            <ac:spMk id="18" creationId="{DFBD7EDF-947D-4A88-A70E-312D20612313}"/>
          </ac:spMkLst>
        </pc:spChg>
        <pc:spChg chg="add del mod">
          <ac:chgData name="Zhao Jin" userId="cd05a825-544c-438a-9ba1-08e63db50b47" providerId="ADAL" clId="{8DFA8DF1-73BB-4426-A5D8-50A2DC5DCD2C}" dt="2021-02-01T03:55:28.499" v="858" actId="478"/>
          <ac:spMkLst>
            <pc:docMk/>
            <pc:sldMk cId="1492339910" sldId="485"/>
            <ac:spMk id="19" creationId="{D4CA8724-F6A5-4BF6-8DDB-F45A9CD1FE4C}"/>
          </ac:spMkLst>
        </pc:spChg>
        <pc:spChg chg="add mod">
          <ac:chgData name="Zhao Jin" userId="cd05a825-544c-438a-9ba1-08e63db50b47" providerId="ADAL" clId="{8DFA8DF1-73BB-4426-A5D8-50A2DC5DCD2C}" dt="2021-02-01T03:57:41.268" v="954" actId="14100"/>
          <ac:spMkLst>
            <pc:docMk/>
            <pc:sldMk cId="1492339910" sldId="485"/>
            <ac:spMk id="20" creationId="{388F56C5-0C36-4F57-8BCA-CCFD0E5AC46D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1" creationId="{92689133-78A2-474B-8354-D57F493DCCB4}"/>
          </ac:spMkLst>
        </pc:spChg>
        <pc:spChg chg="mod">
          <ac:chgData name="Zhao Jin" userId="cd05a825-544c-438a-9ba1-08e63db50b47" providerId="ADAL" clId="{8DFA8DF1-73BB-4426-A5D8-50A2DC5DCD2C}" dt="2021-02-01T03:56:41.394" v="917" actId="1076"/>
          <ac:spMkLst>
            <pc:docMk/>
            <pc:sldMk cId="1492339910" sldId="485"/>
            <ac:spMk id="22" creationId="{7399F68A-414A-A748-8512-49F618250290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3" creationId="{81265B68-2B22-9A4C-BCC7-9470D59EACF7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4" creationId="{62E951F5-1D1F-1E41-B308-90593A513B26}"/>
          </ac:spMkLst>
        </pc:spChg>
        <pc:spChg chg="mod">
          <ac:chgData name="Zhao Jin" userId="cd05a825-544c-438a-9ba1-08e63db50b47" providerId="ADAL" clId="{8DFA8DF1-73BB-4426-A5D8-50A2DC5DCD2C}" dt="2021-02-01T03:56:43.526" v="923" actId="1035"/>
          <ac:spMkLst>
            <pc:docMk/>
            <pc:sldMk cId="1492339910" sldId="485"/>
            <ac:spMk id="25" creationId="{548C2408-FEF5-6B41-AC1E-821AFC4D9357}"/>
          </ac:spMkLst>
        </pc:spChg>
      </pc:sldChg>
      <pc:sldChg chg="modAnim">
        <pc:chgData name="Zhao Jin" userId="cd05a825-544c-438a-9ba1-08e63db50b47" providerId="ADAL" clId="{8DFA8DF1-73BB-4426-A5D8-50A2DC5DCD2C}" dt="2021-02-01T03:45:05.329" v="538"/>
        <pc:sldMkLst>
          <pc:docMk/>
          <pc:sldMk cId="2775173622" sldId="524"/>
        </pc:sldMkLst>
      </pc:sldChg>
      <pc:sldChg chg="addSp delSp modSp mod modAnim">
        <pc:chgData name="Zhao Jin" userId="cd05a825-544c-438a-9ba1-08e63db50b47" providerId="ADAL" clId="{8DFA8DF1-73BB-4426-A5D8-50A2DC5DCD2C}" dt="2021-02-01T03:41:18.346" v="535" actId="20577"/>
        <pc:sldMkLst>
          <pc:docMk/>
          <pc:sldMk cId="3949125736" sldId="548"/>
        </pc:sldMkLst>
        <pc:spChg chg="add del">
          <ac:chgData name="Zhao Jin" userId="cd05a825-544c-438a-9ba1-08e63db50b47" providerId="ADAL" clId="{8DFA8DF1-73BB-4426-A5D8-50A2DC5DCD2C}" dt="2021-02-01T03:33:15.361" v="1" actId="478"/>
          <ac:spMkLst>
            <pc:docMk/>
            <pc:sldMk cId="3949125736" sldId="548"/>
            <ac:spMk id="3" creationId="{A3D2EC29-E219-415D-A598-1FA0B13B972C}"/>
          </ac:spMkLst>
        </pc:spChg>
        <pc:spChg chg="add del mod">
          <ac:chgData name="Zhao Jin" userId="cd05a825-544c-438a-9ba1-08e63db50b47" providerId="ADAL" clId="{8DFA8DF1-73BB-4426-A5D8-50A2DC5DCD2C}" dt="2021-02-01T03:35:37.170" v="188" actId="478"/>
          <ac:spMkLst>
            <pc:docMk/>
            <pc:sldMk cId="3949125736" sldId="548"/>
            <ac:spMk id="4" creationId="{A1D86D4C-5831-4683-82E4-20C5D2A63257}"/>
          </ac:spMkLst>
        </pc:spChg>
        <pc:spChg chg="add del mod">
          <ac:chgData name="Zhao Jin" userId="cd05a825-544c-438a-9ba1-08e63db50b47" providerId="ADAL" clId="{8DFA8DF1-73BB-4426-A5D8-50A2DC5DCD2C}" dt="2021-02-01T03:37:47.990" v="366" actId="478"/>
          <ac:spMkLst>
            <pc:docMk/>
            <pc:sldMk cId="3949125736" sldId="548"/>
            <ac:spMk id="5" creationId="{62DB5772-F310-43A6-9830-A308A2C9A952}"/>
          </ac:spMkLst>
        </pc:spChg>
        <pc:spChg chg="add del mod">
          <ac:chgData name="Zhao Jin" userId="cd05a825-544c-438a-9ba1-08e63db50b47" providerId="ADAL" clId="{8DFA8DF1-73BB-4426-A5D8-50A2DC5DCD2C}" dt="2021-02-01T03:41:18.346" v="535" actId="20577"/>
          <ac:spMkLst>
            <pc:docMk/>
            <pc:sldMk cId="3949125736" sldId="548"/>
            <ac:spMk id="9" creationId="{00000000-0000-0000-0000-000000000000}"/>
          </ac:spMkLst>
        </pc:spChg>
        <pc:spChg chg="add del mod">
          <ac:chgData name="Zhao Jin" userId="cd05a825-544c-438a-9ba1-08e63db50b47" providerId="ADAL" clId="{8DFA8DF1-73BB-4426-A5D8-50A2DC5DCD2C}" dt="2021-02-01T03:35:35.190" v="187" actId="478"/>
          <ac:spMkLst>
            <pc:docMk/>
            <pc:sldMk cId="3949125736" sldId="548"/>
            <ac:spMk id="10" creationId="{8AB9B39A-4DAB-44FE-B84F-4DC6DA2EF2A9}"/>
          </ac:spMkLst>
        </pc:spChg>
        <pc:spChg chg="add del mod">
          <ac:chgData name="Zhao Jin" userId="cd05a825-544c-438a-9ba1-08e63db50b47" providerId="ADAL" clId="{8DFA8DF1-73BB-4426-A5D8-50A2DC5DCD2C}" dt="2021-02-01T03:35:25.265" v="181" actId="478"/>
          <ac:spMkLst>
            <pc:docMk/>
            <pc:sldMk cId="3949125736" sldId="548"/>
            <ac:spMk id="11" creationId="{DAFFA8B9-0A9A-41B7-83EA-B8BFDACB3797}"/>
          </ac:spMkLst>
        </pc:spChg>
        <pc:spChg chg="add del mod">
          <ac:chgData name="Zhao Jin" userId="cd05a825-544c-438a-9ba1-08e63db50b47" providerId="ADAL" clId="{8DFA8DF1-73BB-4426-A5D8-50A2DC5DCD2C}" dt="2021-02-01T03:35:33.976" v="186" actId="478"/>
          <ac:spMkLst>
            <pc:docMk/>
            <pc:sldMk cId="3949125736" sldId="548"/>
            <ac:spMk id="13" creationId="{4391BE3F-AAC3-41FA-851D-4975ABB20304}"/>
          </ac:spMkLst>
        </pc:spChg>
        <pc:spChg chg="add del mod">
          <ac:chgData name="Zhao Jin" userId="cd05a825-544c-438a-9ba1-08e63db50b47" providerId="ADAL" clId="{8DFA8DF1-73BB-4426-A5D8-50A2DC5DCD2C}" dt="2021-02-01T03:38:35.752" v="447" actId="478"/>
          <ac:spMkLst>
            <pc:docMk/>
            <pc:sldMk cId="3949125736" sldId="548"/>
            <ac:spMk id="15" creationId="{E072C4C4-209D-48EB-9242-126189C34218}"/>
          </ac:spMkLst>
        </pc:spChg>
        <pc:spChg chg="add mod">
          <ac:chgData name="Zhao Jin" userId="cd05a825-544c-438a-9ba1-08e63db50b47" providerId="ADAL" clId="{8DFA8DF1-73BB-4426-A5D8-50A2DC5DCD2C}" dt="2021-02-01T03:39:30.792" v="528" actId="1076"/>
          <ac:spMkLst>
            <pc:docMk/>
            <pc:sldMk cId="3949125736" sldId="548"/>
            <ac:spMk id="16" creationId="{922D50FF-3CFA-41E5-8696-87B6F11BB400}"/>
          </ac:spMkLst>
        </pc:spChg>
        <pc:spChg chg="mod">
          <ac:chgData name="Zhao Jin" userId="cd05a825-544c-438a-9ba1-08e63db50b47" providerId="ADAL" clId="{8DFA8DF1-73BB-4426-A5D8-50A2DC5DCD2C}" dt="2021-02-01T03:37:49.569" v="367" actId="6549"/>
          <ac:spMkLst>
            <pc:docMk/>
            <pc:sldMk cId="3949125736" sldId="548"/>
            <ac:spMk id="1433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DFA8DF1-73BB-4426-A5D8-50A2DC5DCD2C}" dt="2021-02-01T03:41:23.068" v="537"/>
        <pc:sldMkLst>
          <pc:docMk/>
          <pc:sldMk cId="2939077141" sldId="549"/>
        </pc:sldMkLst>
        <pc:spChg chg="add del mod">
          <ac:chgData name="Zhao Jin" userId="cd05a825-544c-438a-9ba1-08e63db50b47" providerId="ADAL" clId="{8DFA8DF1-73BB-4426-A5D8-50A2DC5DCD2C}" dt="2021-02-01T03:41:23.068" v="537"/>
          <ac:spMkLst>
            <pc:docMk/>
            <pc:sldMk cId="2939077141" sldId="549"/>
            <ac:spMk id="11" creationId="{FB719B92-E5DB-4E33-81E1-762B2CA2533B}"/>
          </ac:spMkLst>
        </pc:spChg>
        <pc:spChg chg="mod">
          <ac:chgData name="Zhao Jin" userId="cd05a825-544c-438a-9ba1-08e63db50b47" providerId="ADAL" clId="{8DFA8DF1-73BB-4426-A5D8-50A2DC5DCD2C}" dt="2021-02-01T03:37:52.181" v="368" actId="6549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0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3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8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1CF73-04DC-472B-B45B-71CEBE9E2875}"/>
              </a:ext>
            </a:extLst>
          </p:cNvPr>
          <p:cNvSpPr txBox="1"/>
          <p:nvPr/>
        </p:nvSpPr>
        <p:spPr>
          <a:xfrm>
            <a:off x="256235" y="1299658"/>
            <a:ext cx="6933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D50FF-3CFA-41E5-8696-87B6F11BB400}"/>
              </a:ext>
            </a:extLst>
          </p:cNvPr>
          <p:cNvSpPr txBox="1"/>
          <p:nvPr/>
        </p:nvSpPr>
        <p:spPr>
          <a:xfrm>
            <a:off x="6126166" y="5378452"/>
            <a:ext cx="25606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of each line?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25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0E95F-4DF3-444D-BDF1-AF8F205268DD}"/>
              </a:ext>
            </a:extLst>
          </p:cNvPr>
          <p:cNvSpPr txBox="1"/>
          <p:nvPr/>
        </p:nvSpPr>
        <p:spPr>
          <a:xfrm>
            <a:off x="256235" y="1560915"/>
            <a:ext cx="693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19B92-E5DB-4E33-81E1-762B2CA2533B}"/>
              </a:ext>
            </a:extLst>
          </p:cNvPr>
          <p:cNvSpPr txBox="1"/>
          <p:nvPr/>
        </p:nvSpPr>
        <p:spPr>
          <a:xfrm>
            <a:off x="6126166" y="5378452"/>
            <a:ext cx="25606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of each line?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77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FF0000"/>
                </a:solidFill>
              </a:rPr>
              <a:t>Extremely</a:t>
            </a:r>
            <a:r>
              <a:rPr lang="en-GB" sz="4000" dirty="0">
                <a:solidFill>
                  <a:srgbClr val="0000FF"/>
                </a:solidFill>
              </a:rPr>
              <a:t> 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Uninitialized variables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Unintended integer division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075" y="1785294"/>
            <a:ext cx="164749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4200" y="1807871"/>
            <a:ext cx="2514227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the initial value!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30EFD-AC62-A84C-B568-481368C993F1}"/>
              </a:ext>
            </a:extLst>
          </p:cNvPr>
          <p:cNvSpPr txBox="1"/>
          <p:nvPr/>
        </p:nvSpPr>
        <p:spPr>
          <a:xfrm>
            <a:off x="2454501" y="1789144"/>
            <a:ext cx="311706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CS1010_print_long(x);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89133-78A2-474B-8354-D57F493DCCB4}"/>
              </a:ext>
            </a:extLst>
          </p:cNvPr>
          <p:cNvSpPr txBox="1"/>
          <p:nvPr/>
        </p:nvSpPr>
        <p:spPr>
          <a:xfrm>
            <a:off x="997893" y="4812594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9F68A-414A-A748-8512-49F618250290}"/>
              </a:ext>
            </a:extLst>
          </p:cNvPr>
          <p:cNvSpPr txBox="1"/>
          <p:nvPr/>
        </p:nvSpPr>
        <p:spPr>
          <a:xfrm>
            <a:off x="5267907" y="4769734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65B68-2B22-9A4C-BCC7-9470D59EACF7}"/>
              </a:ext>
            </a:extLst>
          </p:cNvPr>
          <p:cNvSpPr txBox="1"/>
          <p:nvPr/>
        </p:nvSpPr>
        <p:spPr>
          <a:xfrm>
            <a:off x="997892" y="6124915"/>
            <a:ext cx="378704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51F5-1D1F-1E41-B308-90593A513B26}"/>
              </a:ext>
            </a:extLst>
          </p:cNvPr>
          <p:cNvSpPr txBox="1"/>
          <p:nvPr/>
        </p:nvSpPr>
        <p:spPr>
          <a:xfrm>
            <a:off x="997892" y="5685827"/>
            <a:ext cx="296523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8C2408-FEF5-6B41-AC1E-821AFC4D9357}"/>
              </a:ext>
            </a:extLst>
          </p:cNvPr>
          <p:cNvSpPr txBox="1"/>
          <p:nvPr/>
        </p:nvSpPr>
        <p:spPr>
          <a:xfrm>
            <a:off x="5216790" y="5708151"/>
            <a:ext cx="373044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Avoid truncation by changing any of the operands to a real number.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068EB3-E205-45DE-A7D8-9A6147D0E720}"/>
              </a:ext>
            </a:extLst>
          </p:cNvPr>
          <p:cNvSpPr txBox="1"/>
          <p:nvPr/>
        </p:nvSpPr>
        <p:spPr>
          <a:xfrm>
            <a:off x="5763719" y="3393680"/>
            <a:ext cx="305325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Initialize a variable using assignments / function calls.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D7EDF-947D-4A88-A70E-312D20612313}"/>
              </a:ext>
            </a:extLst>
          </p:cNvPr>
          <p:cNvSpPr txBox="1"/>
          <p:nvPr/>
        </p:nvSpPr>
        <p:spPr>
          <a:xfrm>
            <a:off x="665075" y="2591237"/>
            <a:ext cx="2100755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F56C5-0C36-4F57-8BCA-CCFD0E5AC46D}"/>
              </a:ext>
            </a:extLst>
          </p:cNvPr>
          <p:cNvSpPr txBox="1"/>
          <p:nvPr/>
        </p:nvSpPr>
        <p:spPr>
          <a:xfrm>
            <a:off x="2891412" y="2591412"/>
            <a:ext cx="405329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cs1010_read_long();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CS1010_print_long(x);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3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Temperature Conversion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Week3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Write a program to convert a temperature from Fahrenheit degrees to Celsius degrees: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Sample test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7" y="2091146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73206" y="4509410"/>
            <a:ext cx="8363760" cy="187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Try this at home and aim to finish it in </a:t>
            </a:r>
            <a:r>
              <a:rPr lang="en-US" sz="2400" dirty="0">
                <a:solidFill>
                  <a:srgbClr val="FF0000"/>
                </a:solidFill>
              </a:rPr>
              <a:t>10 minutes</a:t>
            </a:r>
            <a:r>
              <a:rPr lang="en-US" sz="2400" dirty="0"/>
              <a:t>!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8224" y="3630907"/>
            <a:ext cx="1426594" cy="7080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32.5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0.277778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Week3 -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7200" dirty="0">
                <a:solidFill>
                  <a:srgbClr val="0000FF"/>
                </a:solidFill>
              </a:rPr>
              <a:t>Practice… Practice… Practice…</a:t>
            </a:r>
            <a:endParaRPr lang="en-US" sz="4000" dirty="0"/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13262</TotalTime>
  <Words>396</Words>
  <Application>Microsoft Office PowerPoint</Application>
  <PresentationFormat>On-screen Show (4:3)</PresentationFormat>
  <Paragraphs>120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A Sample C Program</vt:lpstr>
      <vt:lpstr>A Sample C Program</vt:lpstr>
      <vt:lpstr>Extremely Common Mistakes</vt:lpstr>
      <vt:lpstr>Ex#1: Temperature Conversion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2021-02-01T03:57:42Z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