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8" r:id="rId3"/>
    <p:sldId id="509" r:id="rId4"/>
    <p:sldId id="510" r:id="rId5"/>
    <p:sldId id="511" r:id="rId6"/>
    <p:sldId id="512" r:id="rId7"/>
    <p:sldId id="513" r:id="rId8"/>
    <p:sldId id="485" r:id="rId9"/>
    <p:sldId id="480" r:id="rId10"/>
    <p:sldId id="514" r:id="rId11"/>
    <p:sldId id="515" r:id="rId12"/>
    <p:sldId id="516" r:id="rId13"/>
    <p:sldId id="517" r:id="rId14"/>
    <p:sldId id="490" r:id="rId15"/>
    <p:sldId id="487" r:id="rId16"/>
    <p:sldId id="521" r:id="rId17"/>
    <p:sldId id="520" r:id="rId18"/>
    <p:sldId id="519" r:id="rId19"/>
    <p:sldId id="522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87BAD-C905-4205-B950-38A39D6DBF0D}" v="44" dt="2024-01-16T01:34:09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663" autoAdjust="0"/>
  </p:normalViewPr>
  <p:slideViewPr>
    <p:cSldViewPr snapToGrid="0">
      <p:cViewPr varScale="1">
        <p:scale>
          <a:sx n="89" d="100"/>
          <a:sy n="89" d="100"/>
        </p:scale>
        <p:origin x="19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4F9DF4B-1BF3-B24B-95A2-D2B2BACDFEE7}"/>
    <pc:docChg chg="undo custSel modSld">
      <pc:chgData name="Zhao Jin" userId="cd05a825-544c-438a-9ba1-08e63db50b47" providerId="ADAL" clId="{14F9DF4B-1BF3-B24B-95A2-D2B2BACDFEE7}" dt="2023-12-29T06:28:09.731" v="244"/>
      <pc:docMkLst>
        <pc:docMk/>
      </pc:docMkLst>
      <pc:sldChg chg="addSp delSp modSp mod">
        <pc:chgData name="Zhao Jin" userId="cd05a825-544c-438a-9ba1-08e63db50b47" providerId="ADAL" clId="{14F9DF4B-1BF3-B24B-95A2-D2B2BACDFEE7}" dt="2023-12-29T06:28:09.731" v="244"/>
        <pc:sldMkLst>
          <pc:docMk/>
          <pc:sldMk cId="2438607696" sldId="468"/>
        </pc:sldMkLst>
        <pc:spChg chg="add del mod">
          <ac:chgData name="Zhao Jin" userId="cd05a825-544c-438a-9ba1-08e63db50b47" providerId="ADAL" clId="{14F9DF4B-1BF3-B24B-95A2-D2B2BACDFEE7}" dt="2023-12-29T06:24:04.115" v="7"/>
          <ac:spMkLst>
            <pc:docMk/>
            <pc:sldMk cId="2438607696" sldId="468"/>
            <ac:spMk id="2" creationId="{D7DE2122-EB86-0096-588C-BA85E0C6ED63}"/>
          </ac:spMkLst>
        </pc:spChg>
        <pc:spChg chg="add del mod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3" creationId="{356FD0C5-B6CD-CD80-83FA-7428723FE367}"/>
          </ac:spMkLst>
        </pc:spChg>
        <pc:spChg chg="add mod">
          <ac:chgData name="Zhao Jin" userId="cd05a825-544c-438a-9ba1-08e63db50b47" providerId="ADAL" clId="{14F9DF4B-1BF3-B24B-95A2-D2B2BACDFEE7}" dt="2023-12-29T06:28:09.731" v="244"/>
          <ac:spMkLst>
            <pc:docMk/>
            <pc:sldMk cId="2438607696" sldId="468"/>
            <ac:spMk id="4" creationId="{FB8C895A-23AF-AA69-D3E7-2FD0975CF2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7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38607696" sldId="468"/>
            <ac:spMk id="12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829974352" sldId="48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29974352" sldId="48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29974352" sldId="48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270744516" sldId="485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270744516" sldId="485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270744516" sldId="485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838378934" sldId="487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838378934" sldId="487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838378934" sldId="487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484638736" sldId="49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84638736" sldId="49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84638736" sldId="49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691474746" sldId="509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91474746" sldId="509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91474746" sldId="509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4078683696" sldId="51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4078683696" sldId="51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4078683696" sldId="51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813801240" sldId="511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13801240" sldId="511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813801240" sldId="511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488318953" sldId="512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488318953" sldId="512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488318953" sldId="512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204138150" sldId="513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204138150" sldId="513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204138150" sldId="513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51603163" sldId="514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51603163" sldId="514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51603163" sldId="514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2419956056" sldId="515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19956056" sldId="515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2419956056" sldId="515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87026955" sldId="516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87026955" sldId="516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87026955" sldId="516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3145887231" sldId="517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145887231" sldId="517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145887231" sldId="517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321042993" sldId="518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21042993" sldId="518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321042993" sldId="518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152417392" sldId="519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152417392" sldId="519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152417392" sldId="519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644745578" sldId="520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44745578" sldId="520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644745578" sldId="520"/>
            <ac:spMk id="43" creationId="{00000000-0000-0000-0000-000000000000}"/>
          </ac:spMkLst>
        </pc:spChg>
      </pc:sldChg>
      <pc:sldChg chg="addSp delSp">
        <pc:chgData name="Zhao Jin" userId="cd05a825-544c-438a-9ba1-08e63db50b47" providerId="ADAL" clId="{14F9DF4B-1BF3-B24B-95A2-D2B2BACDFEE7}" dt="2023-12-29T06:27:52.138" v="243"/>
        <pc:sldMkLst>
          <pc:docMk/>
          <pc:sldMk cId="1903328497" sldId="521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903328497" sldId="521"/>
            <ac:spMk id="6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1903328497" sldId="521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14F9DF4B-1BF3-B24B-95A2-D2B2BACDFEE7}" dt="2023-12-29T06:27:52.138" v="243"/>
        <pc:sldMkLst>
          <pc:docMk/>
          <pc:sldMk cId="39845570" sldId="522"/>
        </pc:sldMkLst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9845570" sldId="522"/>
            <ac:spMk id="6" creationId="{00000000-0000-0000-0000-000000000000}"/>
          </ac:spMkLst>
        </pc:spChg>
        <pc:spChg chg="mod">
          <ac:chgData name="Zhao Jin" userId="cd05a825-544c-438a-9ba1-08e63db50b47" providerId="ADAL" clId="{14F9DF4B-1BF3-B24B-95A2-D2B2BACDFEE7}" dt="2023-12-29T06:26:40.770" v="238" actId="20577"/>
          <ac:spMkLst>
            <pc:docMk/>
            <pc:sldMk cId="39845570" sldId="522"/>
            <ac:spMk id="13" creationId="{00000000-0000-0000-0000-000000000000}"/>
          </ac:spMkLst>
        </pc:spChg>
        <pc:spChg chg="add del">
          <ac:chgData name="Zhao Jin" userId="cd05a825-544c-438a-9ba1-08e63db50b47" providerId="ADAL" clId="{14F9DF4B-1BF3-B24B-95A2-D2B2BACDFEE7}" dt="2023-12-29T06:27:52.138" v="243"/>
          <ac:spMkLst>
            <pc:docMk/>
            <pc:sldMk cId="39845570" sldId="522"/>
            <ac:spMk id="43" creationId="{00000000-0000-0000-0000-000000000000}"/>
          </ac:spMkLst>
        </pc:spChg>
      </pc:sldChg>
    </pc:docChg>
  </pc:docChgLst>
  <pc:docChgLst>
    <pc:chgData name="Zhao Jin" userId="cd05a825-544c-438a-9ba1-08e63db50b47" providerId="ADAL" clId="{E2987BAD-C905-4205-B950-38A39D6DBF0D}"/>
    <pc:docChg chg="undo redo custSel addSld delSld modSld">
      <pc:chgData name="Zhao Jin" userId="cd05a825-544c-438a-9ba1-08e63db50b47" providerId="ADAL" clId="{E2987BAD-C905-4205-B950-38A39D6DBF0D}" dt="2024-01-16T04:08:50.101" v="1688" actId="20577"/>
      <pc:docMkLst>
        <pc:docMk/>
      </pc:docMkLst>
      <pc:sldChg chg="addSp modSp">
        <pc:chgData name="Zhao Jin" userId="cd05a825-544c-438a-9ba1-08e63db50b47" providerId="ADAL" clId="{E2987BAD-C905-4205-B950-38A39D6DBF0D}" dt="2024-01-15T05:58:15.723" v="0"/>
        <pc:sldMkLst>
          <pc:docMk/>
          <pc:sldMk cId="0" sldId="256"/>
        </pc:sldMkLst>
        <pc:spChg chg="add mod">
          <ac:chgData name="Zhao Jin" userId="cd05a825-544c-438a-9ba1-08e63db50b47" providerId="ADAL" clId="{E2987BAD-C905-4205-B950-38A39D6DBF0D}" dt="2024-01-15T05:58:15.723" v="0"/>
          <ac:spMkLst>
            <pc:docMk/>
            <pc:sldMk cId="0" sldId="256"/>
            <ac:spMk id="3" creationId="{7C8C0F16-9380-CE90-2DCC-5296C418DD64}"/>
          </ac:spMkLst>
        </pc:spChg>
        <pc:picChg chg="add mod">
          <ac:chgData name="Zhao Jin" userId="cd05a825-544c-438a-9ba1-08e63db50b47" providerId="ADAL" clId="{E2987BAD-C905-4205-B950-38A39D6DBF0D}" dt="2024-01-15T05:58:15.723" v="0"/>
          <ac:picMkLst>
            <pc:docMk/>
            <pc:sldMk cId="0" sldId="256"/>
            <ac:picMk id="2" creationId="{934097F3-31D2-4213-E63D-A821BE428ACF}"/>
          </ac:picMkLst>
        </pc:picChg>
      </pc:sldChg>
      <pc:sldChg chg="modSp mod">
        <pc:chgData name="Zhao Jin" userId="cd05a825-544c-438a-9ba1-08e63db50b47" providerId="ADAL" clId="{E2987BAD-C905-4205-B950-38A39D6DBF0D}" dt="2024-01-16T04:08:50.101" v="1688" actId="20577"/>
        <pc:sldMkLst>
          <pc:docMk/>
          <pc:sldMk cId="1838378934" sldId="487"/>
        </pc:sldMkLst>
        <pc:spChg chg="mod">
          <ac:chgData name="Zhao Jin" userId="cd05a825-544c-438a-9ba1-08e63db50b47" providerId="ADAL" clId="{E2987BAD-C905-4205-B950-38A39D6DBF0D}" dt="2024-01-16T04:08:50.101" v="1688" actId="20577"/>
          <ac:spMkLst>
            <pc:docMk/>
            <pc:sldMk cId="1838378934" sldId="487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6T01:28:29.809" v="1408" actId="14734"/>
        <pc:sldMkLst>
          <pc:docMk/>
          <pc:sldMk cId="2484638736" sldId="490"/>
        </pc:sldMkLst>
        <pc:graphicFrameChg chg="modGraphic">
          <ac:chgData name="Zhao Jin" userId="cd05a825-544c-438a-9ba1-08e63db50b47" providerId="ADAL" clId="{E2987BAD-C905-4205-B950-38A39D6DBF0D}" dt="2024-01-16T01:28:29.809" v="1408" actId="14734"/>
          <ac:graphicFrameMkLst>
            <pc:docMk/>
            <pc:sldMk cId="2484638736" sldId="490"/>
            <ac:graphicFrameMk id="7" creationId="{00000000-0000-0000-0000-000000000000}"/>
          </ac:graphicFrameMkLst>
        </pc:graphicFrameChg>
      </pc:sldChg>
      <pc:sldChg chg="modSp mod">
        <pc:chgData name="Zhao Jin" userId="cd05a825-544c-438a-9ba1-08e63db50b47" providerId="ADAL" clId="{E2987BAD-C905-4205-B950-38A39D6DBF0D}" dt="2024-01-15T09:56:03.297" v="330" actId="207"/>
        <pc:sldMkLst>
          <pc:docMk/>
          <pc:sldMk cId="1691474746" sldId="509"/>
        </pc:sldMkLst>
        <pc:spChg chg="mod">
          <ac:chgData name="Zhao Jin" userId="cd05a825-544c-438a-9ba1-08e63db50b47" providerId="ADAL" clId="{E2987BAD-C905-4205-B950-38A39D6DBF0D}" dt="2024-01-15T09:56:03.297" v="330" actId="207"/>
          <ac:spMkLst>
            <pc:docMk/>
            <pc:sldMk cId="1691474746" sldId="5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9:58:14.203" v="332" actId="20577"/>
        <pc:sldMkLst>
          <pc:docMk/>
          <pc:sldMk cId="3813801240" sldId="511"/>
        </pc:sldMkLst>
        <pc:spChg chg="mod">
          <ac:chgData name="Zhao Jin" userId="cd05a825-544c-438a-9ba1-08e63db50b47" providerId="ADAL" clId="{E2987BAD-C905-4205-B950-38A39D6DBF0D}" dt="2024-01-15T09:58:14.203" v="332" actId="20577"/>
          <ac:spMkLst>
            <pc:docMk/>
            <pc:sldMk cId="3813801240" sldId="511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7:15:52.854" v="9" actId="20577"/>
        <pc:sldMkLst>
          <pc:docMk/>
          <pc:sldMk cId="3488318953" sldId="512"/>
        </pc:sldMkLst>
        <pc:spChg chg="mod">
          <ac:chgData name="Zhao Jin" userId="cd05a825-544c-438a-9ba1-08e63db50b47" providerId="ADAL" clId="{E2987BAD-C905-4205-B950-38A39D6DBF0D}" dt="2024-01-15T07:15:52.854" v="9" actId="20577"/>
          <ac:spMkLst>
            <pc:docMk/>
            <pc:sldMk cId="3488318953" sldId="512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E2987BAD-C905-4205-B950-38A39D6DBF0D}" dt="2024-01-15T07:16:35.041" v="39" actId="6549"/>
        <pc:sldMkLst>
          <pc:docMk/>
          <pc:sldMk cId="2204138150" sldId="513"/>
        </pc:sldMkLst>
        <pc:spChg chg="mod">
          <ac:chgData name="Zhao Jin" userId="cd05a825-544c-438a-9ba1-08e63db50b47" providerId="ADAL" clId="{E2987BAD-C905-4205-B950-38A39D6DBF0D}" dt="2024-01-15T07:16:35.041" v="39" actId="6549"/>
          <ac:spMkLst>
            <pc:docMk/>
            <pc:sldMk cId="2204138150" sldId="513"/>
            <ac:spMk id="10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43.651" v="1403" actId="20577"/>
        <pc:sldMkLst>
          <pc:docMk/>
          <pc:sldMk cId="1351603163" sldId="514"/>
        </pc:sldMkLst>
        <pc:spChg chg="add mod">
          <ac:chgData name="Zhao Jin" userId="cd05a825-544c-438a-9ba1-08e63db50b47" providerId="ADAL" clId="{E2987BAD-C905-4205-B950-38A39D6DBF0D}" dt="2024-01-16T01:26:43.651" v="1403" actId="20577"/>
          <ac:spMkLst>
            <pc:docMk/>
            <pc:sldMk cId="1351603163" sldId="514"/>
            <ac:spMk id="2" creationId="{672B2BEA-886C-8911-FAFD-58628ACD912F}"/>
          </ac:spMkLst>
        </pc:spChg>
        <pc:spChg chg="mod">
          <ac:chgData name="Zhao Jin" userId="cd05a825-544c-438a-9ba1-08e63db50b47" providerId="ADAL" clId="{E2987BAD-C905-4205-B950-38A39D6DBF0D}" dt="2024-01-16T01:20:59.453" v="1237"/>
          <ac:spMkLst>
            <pc:docMk/>
            <pc:sldMk cId="1351603163" sldId="514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56.953" v="1404"/>
        <pc:sldMkLst>
          <pc:docMk/>
          <pc:sldMk cId="2419956056" sldId="515"/>
        </pc:sldMkLst>
        <pc:spChg chg="add mod">
          <ac:chgData name="Zhao Jin" userId="cd05a825-544c-438a-9ba1-08e63db50b47" providerId="ADAL" clId="{E2987BAD-C905-4205-B950-38A39D6DBF0D}" dt="2024-01-16T01:26:56.953" v="1404"/>
          <ac:spMkLst>
            <pc:docMk/>
            <pc:sldMk cId="2419956056" sldId="515"/>
            <ac:spMk id="2" creationId="{CD0F3FDA-8381-3DE1-0695-BE466FF37AE1}"/>
          </ac:spMkLst>
        </pc:spChg>
        <pc:spChg chg="mod">
          <ac:chgData name="Zhao Jin" userId="cd05a825-544c-438a-9ba1-08e63db50b47" providerId="ADAL" clId="{E2987BAD-C905-4205-B950-38A39D6DBF0D}" dt="2024-01-16T01:21:21.686" v="1258" actId="20577"/>
          <ac:spMkLst>
            <pc:docMk/>
            <pc:sldMk cId="2419956056" sldId="515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26:59.857" v="1405"/>
        <pc:sldMkLst>
          <pc:docMk/>
          <pc:sldMk cId="1387026955" sldId="516"/>
        </pc:sldMkLst>
        <pc:spChg chg="add mod">
          <ac:chgData name="Zhao Jin" userId="cd05a825-544c-438a-9ba1-08e63db50b47" providerId="ADAL" clId="{E2987BAD-C905-4205-B950-38A39D6DBF0D}" dt="2024-01-16T01:26:59.857" v="1405"/>
          <ac:spMkLst>
            <pc:docMk/>
            <pc:sldMk cId="1387026955" sldId="516"/>
            <ac:spMk id="2" creationId="{B06F223B-2A7F-5CED-2FCC-2D80EA17D086}"/>
          </ac:spMkLst>
        </pc:spChg>
        <pc:spChg chg="mod">
          <ac:chgData name="Zhao Jin" userId="cd05a825-544c-438a-9ba1-08e63db50b47" providerId="ADAL" clId="{E2987BAD-C905-4205-B950-38A39D6DBF0D}" dt="2024-01-16T01:22:14.470" v="1276" actId="20577"/>
          <ac:spMkLst>
            <pc:docMk/>
            <pc:sldMk cId="1387026955" sldId="516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4:08:14.874" v="1685" actId="20577"/>
        <pc:sldMkLst>
          <pc:docMk/>
          <pc:sldMk cId="3145887231" sldId="517"/>
        </pc:sldMkLst>
        <pc:spChg chg="add mod">
          <ac:chgData name="Zhao Jin" userId="cd05a825-544c-438a-9ba1-08e63db50b47" providerId="ADAL" clId="{E2987BAD-C905-4205-B950-38A39D6DBF0D}" dt="2024-01-16T01:27:02.169" v="1406"/>
          <ac:spMkLst>
            <pc:docMk/>
            <pc:sldMk cId="3145887231" sldId="517"/>
            <ac:spMk id="2" creationId="{C8366991-B891-475A-D748-32B5966D3C48}"/>
          </ac:spMkLst>
        </pc:spChg>
        <pc:spChg chg="mod">
          <ac:chgData name="Zhao Jin" userId="cd05a825-544c-438a-9ba1-08e63db50b47" providerId="ADAL" clId="{E2987BAD-C905-4205-B950-38A39D6DBF0D}" dt="2024-01-16T04:08:14.874" v="1685" actId="20577"/>
          <ac:spMkLst>
            <pc:docMk/>
            <pc:sldMk cId="3145887231" sldId="517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E2987BAD-C905-4205-B950-38A39D6DBF0D}" dt="2024-01-15T10:14:29.582" v="876" actId="47"/>
        <pc:sldMkLst>
          <pc:docMk/>
          <pc:sldMk cId="1321042993" sldId="518"/>
        </pc:sldMkLst>
      </pc:sldChg>
      <pc:sldChg chg="modSp mod">
        <pc:chgData name="Zhao Jin" userId="cd05a825-544c-438a-9ba1-08e63db50b47" providerId="ADAL" clId="{E2987BAD-C905-4205-B950-38A39D6DBF0D}" dt="2024-01-15T10:16:41.340" v="919" actId="207"/>
        <pc:sldMkLst>
          <pc:docMk/>
          <pc:sldMk cId="1644745578" sldId="520"/>
        </pc:sldMkLst>
        <pc:spChg chg="mod">
          <ac:chgData name="Zhao Jin" userId="cd05a825-544c-438a-9ba1-08e63db50b47" providerId="ADAL" clId="{E2987BAD-C905-4205-B950-38A39D6DBF0D}" dt="2024-01-15T10:16:41.340" v="919" actId="207"/>
          <ac:spMkLst>
            <pc:docMk/>
            <pc:sldMk cId="1644745578" sldId="520"/>
            <ac:spMk id="12" creationId="{00000000-0000-0000-0000-000000000000}"/>
          </ac:spMkLst>
        </pc:spChg>
      </pc:sldChg>
      <pc:sldChg chg="addSp modSp mod">
        <pc:chgData name="Zhao Jin" userId="cd05a825-544c-438a-9ba1-08e63db50b47" providerId="ADAL" clId="{E2987BAD-C905-4205-B950-38A39D6DBF0D}" dt="2024-01-16T01:34:09.862" v="1684" actId="1076"/>
        <pc:sldMkLst>
          <pc:docMk/>
          <pc:sldMk cId="1903328497" sldId="521"/>
        </pc:sldMkLst>
        <pc:spChg chg="mod">
          <ac:chgData name="Zhao Jin" userId="cd05a825-544c-438a-9ba1-08e63db50b47" providerId="ADAL" clId="{E2987BAD-C905-4205-B950-38A39D6DBF0D}" dt="2024-01-15T07:21:04.975" v="87" actId="20577"/>
          <ac:spMkLst>
            <pc:docMk/>
            <pc:sldMk cId="1903328497" sldId="521"/>
            <ac:spMk id="10" creationId="{00000000-0000-0000-0000-000000000000}"/>
          </ac:spMkLst>
        </pc:spChg>
        <pc:picChg chg="add mod">
          <ac:chgData name="Zhao Jin" userId="cd05a825-544c-438a-9ba1-08e63db50b47" providerId="ADAL" clId="{E2987BAD-C905-4205-B950-38A39D6DBF0D}" dt="2024-01-16T01:34:09.862" v="1684" actId="1076"/>
          <ac:picMkLst>
            <pc:docMk/>
            <pc:sldMk cId="1903328497" sldId="521"/>
            <ac:picMk id="2" creationId="{06552C3D-C982-10CE-C732-C25C41973DB5}"/>
          </ac:picMkLst>
        </pc:picChg>
        <pc:picChg chg="add mod">
          <ac:chgData name="Zhao Jin" userId="cd05a825-544c-438a-9ba1-08e63db50b47" providerId="ADAL" clId="{E2987BAD-C905-4205-B950-38A39D6DBF0D}" dt="2024-01-16T01:34:08.034" v="1683" actId="1076"/>
          <ac:picMkLst>
            <pc:docMk/>
            <pc:sldMk cId="1903328497" sldId="521"/>
            <ac:picMk id="3" creationId="{8B63D8C7-D54C-A465-26FF-42FA77012B9E}"/>
          </ac:picMkLst>
        </pc:picChg>
        <pc:picChg chg="add mod">
          <ac:chgData name="Zhao Jin" userId="cd05a825-544c-438a-9ba1-08e63db50b47" providerId="ADAL" clId="{E2987BAD-C905-4205-B950-38A39D6DBF0D}" dt="2024-01-16T01:34:03.110" v="1681" actId="1076"/>
          <ac:picMkLst>
            <pc:docMk/>
            <pc:sldMk cId="1903328497" sldId="521"/>
            <ac:picMk id="4" creationId="{0B1E8724-DD31-86ED-1396-1EC7DA0EC1C7}"/>
          </ac:picMkLst>
        </pc:picChg>
      </pc:sldChg>
      <pc:sldChg chg="modSp mod">
        <pc:chgData name="Zhao Jin" userId="cd05a825-544c-438a-9ba1-08e63db50b47" providerId="ADAL" clId="{E2987BAD-C905-4205-B950-38A39D6DBF0D}" dt="2024-01-16T01:16:28.408" v="1019" actId="403"/>
        <pc:sldMkLst>
          <pc:docMk/>
          <pc:sldMk cId="39845570" sldId="522"/>
        </pc:sldMkLst>
        <pc:spChg chg="mod">
          <ac:chgData name="Zhao Jin" userId="cd05a825-544c-438a-9ba1-08e63db50b47" providerId="ADAL" clId="{E2987BAD-C905-4205-B950-38A39D6DBF0D}" dt="2024-01-16T01:14:05.494" v="928" actId="1076"/>
          <ac:spMkLst>
            <pc:docMk/>
            <pc:sldMk cId="39845570" sldId="522"/>
            <ac:spMk id="10" creationId="{00000000-0000-0000-0000-000000000000}"/>
          </ac:spMkLst>
        </pc:spChg>
        <pc:spChg chg="mod">
          <ac:chgData name="Zhao Jin" userId="cd05a825-544c-438a-9ba1-08e63db50b47" providerId="ADAL" clId="{E2987BAD-C905-4205-B950-38A39D6DBF0D}" dt="2024-01-16T01:16:28.408" v="1019" actId="403"/>
          <ac:spMkLst>
            <pc:docMk/>
            <pc:sldMk cId="39845570" sldId="522"/>
            <ac:spMk id="13" creationId="{00000000-0000-0000-0000-000000000000}"/>
          </ac:spMkLst>
        </pc:spChg>
      </pc:sldChg>
      <pc:sldChg chg="new del">
        <pc:chgData name="Zhao Jin" userId="cd05a825-544c-438a-9ba1-08e63db50b47" providerId="ADAL" clId="{E2987BAD-C905-4205-B950-38A39D6DBF0D}" dt="2024-01-15T10:08:40.502" v="580" actId="47"/>
        <pc:sldMkLst>
          <pc:docMk/>
          <pc:sldMk cId="545196524" sldId="5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</dgm:pt>
    <dgm:pt modelId="{E8CC020E-CD91-458F-9BF9-3433F11E18F3}" type="pres">
      <dgm:prSet presAssocID="{1C338F7B-630D-48D8-9A0E-FCC2A732CED0}" presName="sibTrans" presStyleLbl="sibTrans2D1" presStyleIdx="0" presStyleCnt="2"/>
      <dgm:spPr/>
    </dgm:pt>
    <dgm:pt modelId="{50D99AA5-90DF-4E39-972C-5F891E069BBC}" type="pres">
      <dgm:prSet presAssocID="{1C338F7B-630D-48D8-9A0E-FCC2A732CED0}" presName="connectorText" presStyleLbl="sibTrans2D1" presStyleIdx="0" presStyleCnt="2"/>
      <dgm:spPr/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</dgm:pt>
    <dgm:pt modelId="{790CF22A-B1A7-4BDD-8886-36FC662D6039}" type="pres">
      <dgm:prSet presAssocID="{16FDF3D9-0EAA-4949-959A-97648299E372}" presName="sibTrans" presStyleLbl="sibTrans2D1" presStyleIdx="1" presStyleCnt="2"/>
      <dgm:spPr/>
    </dgm:pt>
    <dgm:pt modelId="{F22CA3F0-AFE5-4A94-ACB4-9E3B4A1C03AC}" type="pres">
      <dgm:prSet presAssocID="{16FDF3D9-0EAA-4949-959A-97648299E372}" presName="connectorText" presStyleLbl="sibTrans2D1" presStyleIdx="1" presStyleCnt="2"/>
      <dgm:spPr/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</dgm:pt>
  </dgm:ptLst>
  <dgm:cxnLst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6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Computational Problems and Algorithms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34097F3-31D2-4213-E63D-A821BE42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C0F16-9380-CE90-2DCC-5296C418DD64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are the inputs, outputs and constraints?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Inputs: </a:t>
            </a:r>
            <a:r>
              <a:rPr lang="en-US" altLang="en-US" sz="2400" dirty="0">
                <a:latin typeface="+mj-lt"/>
                <a:ea typeface="Roboto"/>
                <a:cs typeface="Courier New" panose="02070309020205020404" pitchFamily="49" charset="0"/>
              </a:rPr>
              <a:t>a number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k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= the size of the list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a list of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 numbers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 = 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⟨l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,...,l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k−1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⟩</a:t>
            </a:r>
            <a:endParaRPr lang="en-US" altLang="en-US" sz="2400" b="1" dirty="0">
              <a:solidFill>
                <a:srgbClr val="000000"/>
              </a:solidFill>
              <a:latin typeface="+mj-lt"/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Outputs: a number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Constraints: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 ∈ L and m ≥ 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 for all 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.</a:t>
            </a:r>
          </a:p>
          <a:p>
            <a:pPr lvl="0" eaLnBrk="0" hangingPunct="0"/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B2BEA-886C-8911-FAFD-58628ACD912F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16031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(rough)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Scan through the list and keep track of the maximum</a:t>
            </a:r>
            <a:endParaRPr lang="en-US" altLang="en-US" sz="2400" b="1" dirty="0"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FDA-8381-3DE1-0695-BE466FF37AE1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9560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maximum (m) so far with 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m = l</a:t>
            </a:r>
            <a:r>
              <a:rPr lang="en-US" altLang="en-US" sz="2400" baseline="-25000" dirty="0">
                <a:solidFill>
                  <a:srgbClr val="000000"/>
                </a:solidFill>
                <a:ea typeface="Robot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index (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) of the number being considered with 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 = 1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b="1" baseline="-25000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223B-2A7F-5CED-2FCC-2D80EA17D086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70269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 as long as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there are more numbers (i.e.,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does not equal k)</a:t>
            </a:r>
            <a:endParaRPr lang="en-US" altLang="en-US" sz="2400" baseline="-250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  <a:ea typeface="Roboto"/>
              </a:rPr>
              <a:t>Increase </a:t>
            </a:r>
            <a:r>
              <a:rPr lang="en-US" altLang="en-US" sz="20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 by 1</a:t>
            </a:r>
            <a:endParaRPr lang="en-US" altLang="en-US" sz="2000" baseline="-25000" dirty="0">
              <a:latin typeface="Arial" panose="020B0604020202020204" pitchFamily="34" charset="0"/>
              <a:ea typeface="Roboto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66991-B891-475A-D748-32B5966D3C48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8872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77324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9243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5"/>
      <p:bldP spid="9" grpId="1" uiExpand="1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i</a:t>
            </a:r>
            <a:r>
              <a:rPr lang="en-US" sz="2400" dirty="0"/>
              <a:t>, m, k, l and </a:t>
            </a:r>
            <a:r>
              <a:rPr lang="en-US" sz="2400" dirty="0" err="1"/>
              <a:t>l</a:t>
            </a:r>
            <a:r>
              <a:rPr lang="en-US" sz="2400" baseline="-25000" dirty="0" err="1"/>
              <a:t>k</a:t>
            </a:r>
            <a:r>
              <a:rPr lang="en-US" sz="2400" dirty="0"/>
              <a:t> are variables (a.k.a., data)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They hold a value in their respective location in the memory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read</a:t>
            </a:r>
            <a:r>
              <a:rPr lang="en-US" sz="2400" dirty="0"/>
              <a:t> a value from a variable (e.g., output 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 a value to a variable (e.g., set </a:t>
            </a:r>
            <a:r>
              <a:rPr lang="en-US" sz="2400" dirty="0" err="1"/>
              <a:t>i</a:t>
            </a:r>
            <a:r>
              <a:rPr lang="en-US" sz="2400"/>
              <a:t> to </a:t>
            </a:r>
            <a:r>
              <a:rPr lang="en-US" sz="2400" dirty="0"/>
              <a:t>1)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compare</a:t>
            </a:r>
            <a:r>
              <a:rPr lang="en-US" sz="2400" dirty="0"/>
              <a:t> values of two variables (e.g., </a:t>
            </a:r>
            <a:r>
              <a:rPr lang="en-US" sz="2400" dirty="0" err="1"/>
              <a:t>i</a:t>
            </a:r>
            <a:r>
              <a:rPr lang="en-US" sz="2400" dirty="0"/>
              <a:t> equals k?)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Perform </a:t>
            </a:r>
            <a:r>
              <a:rPr lang="en-US" sz="2400" dirty="0"/>
              <a:t>arithmetic operations on variables (e.g., compute </a:t>
            </a:r>
            <a:r>
              <a:rPr lang="en-US" sz="2400" dirty="0" err="1"/>
              <a:t>i</a:t>
            </a:r>
            <a:r>
              <a:rPr lang="en-US" sz="2400" dirty="0"/>
              <a:t> + 1)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2" descr="flowchart">
            <a:extLst>
              <a:ext uri="{FF2B5EF4-FFF2-40B4-BE49-F238E27FC236}">
                <a16:creationId xmlns:a16="http://schemas.microsoft.com/office/drawing/2014/main" id="{06552C3D-C982-10CE-C732-C25C41973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29312"/>
          <a:stretch/>
        </p:blipFill>
        <p:spPr bwMode="auto">
          <a:xfrm>
            <a:off x="6436419" y="1202055"/>
            <a:ext cx="1107381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lowchart">
            <a:extLst>
              <a:ext uri="{FF2B5EF4-FFF2-40B4-BE49-F238E27FC236}">
                <a16:creationId xmlns:a16="http://schemas.microsoft.com/office/drawing/2014/main" id="{8B63D8C7-D54C-A465-26FF-42FA77012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5297835" y="3039364"/>
            <a:ext cx="3152776" cy="11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owchart">
            <a:extLst>
              <a:ext uri="{FF2B5EF4-FFF2-40B4-BE49-F238E27FC236}">
                <a16:creationId xmlns:a16="http://schemas.microsoft.com/office/drawing/2014/main" id="{0B1E8724-DD31-86ED-1396-1EC7DA0EC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4800599" y="4467859"/>
            <a:ext cx="4147248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84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 algorithm is </a:t>
            </a:r>
            <a:r>
              <a:rPr lang="en-US" sz="2400" dirty="0">
                <a:solidFill>
                  <a:srgbClr val="0000FF"/>
                </a:solidFill>
              </a:rPr>
              <a:t>correct</a:t>
            </a:r>
            <a:r>
              <a:rPr lang="en-US" sz="2400" dirty="0"/>
              <a:t> (i.e., bug free) if it works on </a:t>
            </a:r>
            <a:r>
              <a:rPr lang="en-US" sz="2400" dirty="0">
                <a:solidFill>
                  <a:srgbClr val="0000FF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valid</a:t>
            </a:r>
            <a:r>
              <a:rPr lang="en-US" sz="2400" dirty="0"/>
              <a:t> inputs.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Very often, a buggy algorithm works on some inputs but fails on others…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check correctness, you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a </a:t>
            </a:r>
            <a:r>
              <a:rPr lang="en-US" sz="2400" dirty="0">
                <a:solidFill>
                  <a:srgbClr val="0000FF"/>
                </a:solidFill>
              </a:rPr>
              <a:t>counter-example</a:t>
            </a:r>
            <a:r>
              <a:rPr lang="en-US" sz="2400" dirty="0"/>
              <a:t> to disprove the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Carefully </a:t>
            </a:r>
            <a:r>
              <a:rPr lang="en-US" sz="2400" dirty="0">
                <a:solidFill>
                  <a:srgbClr val="0000FF"/>
                </a:solidFill>
              </a:rPr>
              <a:t>choose a set of test cases</a:t>
            </a:r>
            <a:r>
              <a:rPr lang="en-US" sz="2400" dirty="0"/>
              <a:t> to verify the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Argue formally </a:t>
            </a:r>
            <a:r>
              <a:rPr lang="en-US" sz="2400" dirty="0"/>
              <a:t>about the property of the 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7455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73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Quiz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released </a:t>
            </a:r>
            <a:r>
              <a:rPr lang="en-US" sz="2400" dirty="0">
                <a:solidFill>
                  <a:srgbClr val="0000FF"/>
                </a:solidFill>
              </a:rPr>
              <a:t>every Tuesday, 2pm</a:t>
            </a:r>
            <a:r>
              <a:rPr lang="en-US" sz="2400" dirty="0"/>
              <a:t> and due the </a:t>
            </a:r>
            <a:r>
              <a:rPr lang="en-US" sz="2400" dirty="0">
                <a:solidFill>
                  <a:srgbClr val="0000FF"/>
                </a:solidFill>
              </a:rPr>
              <a:t>next Tuesday, 2pm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Unlimited number of attempts.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2.1 to 2.3 (under Unit 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covered at the beginning of next lecture.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Course website and programming environment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Submission of </a:t>
            </a:r>
            <a:r>
              <a:rPr lang="en-US" sz="2800" dirty="0" err="1"/>
              <a:t>Github</a:t>
            </a:r>
            <a:r>
              <a:rPr lang="en-US" sz="2800" dirty="0"/>
              <a:t> account name via Canvas</a:t>
            </a:r>
          </a:p>
          <a:p>
            <a:pPr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Computational Problems and Algorithms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Problems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Flowchart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Correctness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895A-23AF-AA69-D3E7-2FD0975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Problems that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have </a:t>
            </a:r>
            <a:r>
              <a:rPr lang="en-US" sz="2800" dirty="0">
                <a:solidFill>
                  <a:srgbClr val="0000FF"/>
                </a:solidFill>
              </a:rPr>
              <a:t>well-defined</a:t>
            </a:r>
            <a:r>
              <a:rPr lang="en-US" sz="2800" dirty="0"/>
              <a:t> inputs, outputs, and constraints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can be solved </a:t>
            </a:r>
            <a:r>
              <a:rPr lang="en-US" sz="2800" dirty="0">
                <a:solidFill>
                  <a:srgbClr val="0000FF"/>
                </a:solidFill>
              </a:rPr>
              <a:t>step-by-step</a:t>
            </a:r>
            <a:r>
              <a:rPr lang="en-US" sz="2800" dirty="0"/>
              <a:t> by a computer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1933091 prime?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there a route from Point A to Point B?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(Search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a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(Counting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How many different routes are there from Point A to Point B?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(Optimization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the shortest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8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Non-Computational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What is the meaning of life?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Do I look good in this outfit?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81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13218</TotalTime>
  <Words>1215</Words>
  <Application>Microsoft Office PowerPoint</Application>
  <PresentationFormat>On-screen Show (4:3)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Times New Roman</vt:lpstr>
      <vt:lpstr>Wingdings</vt:lpstr>
      <vt:lpstr>Clarity</vt:lpstr>
      <vt:lpstr>PowerPoint Presentation</vt:lpstr>
      <vt:lpstr>Unit 2: Computational Problems and Algorithms</vt:lpstr>
      <vt:lpstr>Computational Problems</vt:lpstr>
      <vt:lpstr>Computational Problems</vt:lpstr>
      <vt:lpstr>Computational Problems</vt:lpstr>
      <vt:lpstr>Computational Problems</vt:lpstr>
      <vt:lpstr>Non-Computational Problems</vt:lpstr>
      <vt:lpstr>Problem Solving Process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Variables</vt:lpstr>
      <vt:lpstr>Control structures</vt:lpstr>
      <vt:lpstr>Correctness</vt:lpstr>
      <vt:lpstr>Correctness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1159</cp:revision>
  <cp:lastPrinted>2014-06-20T04:24:53Z</cp:lastPrinted>
  <dcterms:created xsi:type="dcterms:W3CDTF">1998-09-05T15:03:32Z</dcterms:created>
  <dcterms:modified xsi:type="dcterms:W3CDTF">2024-01-16T04:08:50Z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