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9" r:id="rId3"/>
    <p:sldId id="520" r:id="rId4"/>
    <p:sldId id="531" r:id="rId5"/>
    <p:sldId id="474" r:id="rId6"/>
    <p:sldId id="522" r:id="rId7"/>
    <p:sldId id="524" r:id="rId8"/>
    <p:sldId id="523" r:id="rId9"/>
    <p:sldId id="528" r:id="rId10"/>
    <p:sldId id="526" r:id="rId11"/>
    <p:sldId id="527" r:id="rId12"/>
    <p:sldId id="529" r:id="rId13"/>
    <p:sldId id="530" r:id="rId14"/>
    <p:sldId id="471" r:id="rId15"/>
    <p:sldId id="525" r:id="rId16"/>
    <p:sldId id="511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4B400"/>
    <a:srgbClr val="FFFFFF"/>
    <a:srgbClr val="DDDDFF"/>
    <a:srgbClr val="CCCCFF"/>
    <a:srgbClr val="003399"/>
    <a:srgbClr val="000099"/>
    <a:srgbClr val="FFCC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13742-91C7-4B30-9692-E363A90FF057}" v="932" dt="2024-01-16T01:13:02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84490" autoAdjust="0"/>
  </p:normalViewPr>
  <p:slideViewPr>
    <p:cSldViewPr snapToGrid="0">
      <p:cViewPr varScale="1">
        <p:scale>
          <a:sx n="93" d="100"/>
          <a:sy n="93" d="100"/>
        </p:scale>
        <p:origin x="21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0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9413742-91C7-4B30-9692-E363A90FF057}"/>
    <pc:docChg chg="undo redo custSel addSld delSld modSld sldOrd">
      <pc:chgData name="Zhao Jin" userId="cd05a825-544c-438a-9ba1-08e63db50b47" providerId="ADAL" clId="{69413742-91C7-4B30-9692-E363A90FF057}" dt="2024-01-16T01:13:02.329" v="5376" actId="404"/>
      <pc:docMkLst>
        <pc:docMk/>
      </pc:docMkLst>
      <pc:sldChg chg="addSp modSp mod">
        <pc:chgData name="Zhao Jin" userId="cd05a825-544c-438a-9ba1-08e63db50b47" providerId="ADAL" clId="{69413742-91C7-4B30-9692-E363A90FF057}" dt="2024-01-15T08:35:20.314" v="4119"/>
        <pc:sldMkLst>
          <pc:docMk/>
          <pc:sldMk cId="0" sldId="256"/>
        </pc:sldMkLst>
        <pc:spChg chg="add mod">
          <ac:chgData name="Zhao Jin" userId="cd05a825-544c-438a-9ba1-08e63db50b47" providerId="ADAL" clId="{69413742-91C7-4B30-9692-E363A90FF057}" dt="2024-01-15T05:58:05.298" v="34" actId="1036"/>
          <ac:spMkLst>
            <pc:docMk/>
            <pc:sldMk cId="0" sldId="256"/>
            <ac:spMk id="3" creationId="{47132424-50CE-DB54-F2CD-601CC0EA0385}"/>
          </ac:spMkLst>
        </pc:spChg>
        <pc:spChg chg="add mod">
          <ac:chgData name="Zhao Jin" userId="cd05a825-544c-438a-9ba1-08e63db50b47" providerId="ADAL" clId="{69413742-91C7-4B30-9692-E363A90FF057}" dt="2024-01-15T08:35:20.314" v="4119"/>
          <ac:spMkLst>
            <pc:docMk/>
            <pc:sldMk cId="0" sldId="256"/>
            <ac:spMk id="4" creationId="{7D01810E-B160-9358-BFD8-53EB0C4386C2}"/>
          </ac:spMkLst>
        </pc:spChg>
        <pc:picChg chg="add mod">
          <ac:chgData name="Zhao Jin" userId="cd05a825-544c-438a-9ba1-08e63db50b47" providerId="ADAL" clId="{69413742-91C7-4B30-9692-E363A90FF057}" dt="2024-01-15T05:57:33.964" v="0"/>
          <ac:picMkLst>
            <pc:docMk/>
            <pc:sldMk cId="0" sldId="256"/>
            <ac:picMk id="2" creationId="{186BE449-A958-7217-77AD-1028E788C61C}"/>
          </ac:picMkLst>
        </pc:picChg>
      </pc:sldChg>
      <pc:sldChg chg="addSp delSp modSp mod">
        <pc:chgData name="Zhao Jin" userId="cd05a825-544c-438a-9ba1-08e63db50b47" providerId="ADAL" clId="{69413742-91C7-4B30-9692-E363A90FF057}" dt="2024-01-15T06:06:33.587" v="139" actId="20577"/>
        <pc:sldMkLst>
          <pc:docMk/>
          <pc:sldMk cId="3113268795" sldId="471"/>
        </pc:sldMkLst>
        <pc:spChg chg="mod">
          <ac:chgData name="Zhao Jin" userId="cd05a825-544c-438a-9ba1-08e63db50b47" providerId="ADAL" clId="{69413742-91C7-4B30-9692-E363A90FF057}" dt="2024-01-15T06:04:27.065" v="116" actId="207"/>
          <ac:spMkLst>
            <pc:docMk/>
            <pc:sldMk cId="3113268795" sldId="471"/>
            <ac:spMk id="12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2:49.777" v="99" actId="20577"/>
          <ac:spMkLst>
            <pc:docMk/>
            <pc:sldMk cId="3113268795" sldId="471"/>
            <ac:spMk id="14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6:33.587" v="139" actId="20577"/>
          <ac:spMkLst>
            <pc:docMk/>
            <pc:sldMk cId="3113268795" sldId="471"/>
            <ac:spMk id="20482" creationId="{00000000-0000-0000-0000-000000000000}"/>
          </ac:spMkLst>
        </pc:spChg>
        <pc:picChg chg="del mod">
          <ac:chgData name="Zhao Jin" userId="cd05a825-544c-438a-9ba1-08e63db50b47" providerId="ADAL" clId="{69413742-91C7-4B30-9692-E363A90FF057}" dt="2024-01-15T06:03:55.797" v="101" actId="478"/>
          <ac:picMkLst>
            <pc:docMk/>
            <pc:sldMk cId="3113268795" sldId="471"/>
            <ac:picMk id="5" creationId="{00000000-0000-0000-0000-000000000000}"/>
          </ac:picMkLst>
        </pc:picChg>
        <pc:picChg chg="add mod">
          <ac:chgData name="Zhao Jin" userId="cd05a825-544c-438a-9ba1-08e63db50b47" providerId="ADAL" clId="{69413742-91C7-4B30-9692-E363A90FF057}" dt="2024-01-15T06:04:08.416" v="106" actId="1076"/>
          <ac:picMkLst>
            <pc:docMk/>
            <pc:sldMk cId="3113268795" sldId="471"/>
            <ac:picMk id="6" creationId="{08A3A6AD-3054-DAAB-4724-263544684CB5}"/>
          </ac:picMkLst>
        </pc:picChg>
      </pc:sldChg>
      <pc:sldChg chg="addSp delSp modSp mod delAnim modAnim">
        <pc:chgData name="Zhao Jin" userId="cd05a825-544c-438a-9ba1-08e63db50b47" providerId="ADAL" clId="{69413742-91C7-4B30-9692-E363A90FF057}" dt="2024-01-16T01:07:18.288" v="5190" actId="207"/>
        <pc:sldMkLst>
          <pc:docMk/>
          <pc:sldMk cId="2319745069" sldId="474"/>
        </pc:sldMkLst>
        <pc:spChg chg="add del mod">
          <ac:chgData name="Zhao Jin" userId="cd05a825-544c-438a-9ba1-08e63db50b47" providerId="ADAL" clId="{69413742-91C7-4B30-9692-E363A90FF057}" dt="2024-01-16T00:50:44.219" v="4513" actId="478"/>
          <ac:spMkLst>
            <pc:docMk/>
            <pc:sldMk cId="2319745069" sldId="474"/>
            <ac:spMk id="2" creationId="{5C0EB802-C858-E223-3C9D-D688B47D7751}"/>
          </ac:spMkLst>
        </pc:spChg>
        <pc:spChg chg="add mod">
          <ac:chgData name="Zhao Jin" userId="cd05a825-544c-438a-9ba1-08e63db50b47" providerId="ADAL" clId="{69413742-91C7-4B30-9692-E363A90FF057}" dt="2024-01-16T00:52:01.491" v="4605"/>
          <ac:spMkLst>
            <pc:docMk/>
            <pc:sldMk cId="2319745069" sldId="474"/>
            <ac:spMk id="3" creationId="{41BE92DC-3781-A2FB-8781-769B49522E56}"/>
          </ac:spMkLst>
        </pc:spChg>
        <pc:spChg chg="add mod">
          <ac:chgData name="Zhao Jin" userId="cd05a825-544c-438a-9ba1-08e63db50b47" providerId="ADAL" clId="{69413742-91C7-4B30-9692-E363A90FF057}" dt="2024-01-16T00:54:08.793" v="4760" actId="20577"/>
          <ac:spMkLst>
            <pc:docMk/>
            <pc:sldMk cId="2319745069" sldId="474"/>
            <ac:spMk id="4" creationId="{811D4CA1-1B43-6B38-42AF-D8BC05C5C8FE}"/>
          </ac:spMkLst>
        </pc:spChg>
        <pc:spChg chg="mod">
          <ac:chgData name="Zhao Jin" userId="cd05a825-544c-438a-9ba1-08e63db50b47" providerId="ADAL" clId="{69413742-91C7-4B30-9692-E363A90FF057}" dt="2024-01-16T01:07:18.288" v="5190" actId="207"/>
          <ac:spMkLst>
            <pc:docMk/>
            <pc:sldMk cId="2319745069" sldId="474"/>
            <ac:spMk id="8" creationId="{00000000-0000-0000-0000-000000000000}"/>
          </ac:spMkLst>
        </pc:spChg>
        <pc:spChg chg="del mod">
          <ac:chgData name="Zhao Jin" userId="cd05a825-544c-438a-9ba1-08e63db50b47" providerId="ADAL" clId="{69413742-91C7-4B30-9692-E363A90FF057}" dt="2024-01-16T00:53:01.730" v="4698" actId="478"/>
          <ac:spMkLst>
            <pc:docMk/>
            <pc:sldMk cId="2319745069" sldId="474"/>
            <ac:spMk id="9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6T00:51:12.120" v="4578" actId="20577"/>
          <ac:spMkLst>
            <pc:docMk/>
            <pc:sldMk cId="2319745069" sldId="474"/>
            <ac:spMk id="24578" creationId="{00000000-0000-0000-0000-000000000000}"/>
          </ac:spMkLst>
        </pc:spChg>
        <pc:picChg chg="mod">
          <ac:chgData name="Zhao Jin" userId="cd05a825-544c-438a-9ba1-08e63db50b47" providerId="ADAL" clId="{69413742-91C7-4B30-9692-E363A90FF057}" dt="2024-01-16T00:51:52.544" v="4602" actId="1036"/>
          <ac:picMkLst>
            <pc:docMk/>
            <pc:sldMk cId="2319745069" sldId="474"/>
            <ac:picMk id="10" creationId="{00000000-0000-0000-0000-000000000000}"/>
          </ac:picMkLst>
        </pc:picChg>
      </pc:sldChg>
      <pc:sldChg chg="modSp del mod">
        <pc:chgData name="Zhao Jin" userId="cd05a825-544c-438a-9ba1-08e63db50b47" providerId="ADAL" clId="{69413742-91C7-4B30-9692-E363A90FF057}" dt="2024-01-15T09:34:50.854" v="4423" actId="47"/>
        <pc:sldMkLst>
          <pc:docMk/>
          <pc:sldMk cId="2185356230" sldId="481"/>
        </pc:sldMkLst>
        <pc:spChg chg="mod">
          <ac:chgData name="Zhao Jin" userId="cd05a825-544c-438a-9ba1-08e63db50b47" providerId="ADAL" clId="{69413742-91C7-4B30-9692-E363A90FF057}" dt="2024-01-15T06:57:01.588" v="3277" actId="27636"/>
          <ac:spMkLst>
            <pc:docMk/>
            <pc:sldMk cId="2185356230" sldId="481"/>
            <ac:spMk id="11" creationId="{00000000-0000-0000-0000-000000000000}"/>
          </ac:spMkLst>
        </pc:spChg>
      </pc:sldChg>
      <pc:sldChg chg="modSp mod modAnim">
        <pc:chgData name="Zhao Jin" userId="cd05a825-544c-438a-9ba1-08e63db50b47" providerId="ADAL" clId="{69413742-91C7-4B30-9692-E363A90FF057}" dt="2024-01-16T01:13:02.329" v="5376" actId="404"/>
        <pc:sldMkLst>
          <pc:docMk/>
          <pc:sldMk cId="3065368253" sldId="511"/>
        </pc:sldMkLst>
        <pc:spChg chg="mod">
          <ac:chgData name="Zhao Jin" userId="cd05a825-544c-438a-9ba1-08e63db50b47" providerId="ADAL" clId="{69413742-91C7-4B30-9692-E363A90FF057}" dt="2024-01-16T01:13:02.329" v="5376" actId="404"/>
          <ac:spMkLst>
            <pc:docMk/>
            <pc:sldMk cId="3065368253" sldId="511"/>
            <ac:spMk id="11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69413742-91C7-4B30-9692-E363A90FF057}" dt="2024-01-15T08:25:59.854" v="4092"/>
        <pc:sldMkLst>
          <pc:docMk/>
          <pc:sldMk cId="259430249" sldId="519"/>
        </pc:sldMkLst>
        <pc:spChg chg="add del mod">
          <ac:chgData name="Zhao Jin" userId="cd05a825-544c-438a-9ba1-08e63db50b47" providerId="ADAL" clId="{69413742-91C7-4B30-9692-E363A90FF057}" dt="2024-01-15T08:17:49.652" v="3929" actId="478"/>
          <ac:spMkLst>
            <pc:docMk/>
            <pc:sldMk cId="259430249" sldId="519"/>
            <ac:spMk id="2" creationId="{5BD1F330-ED3E-EDD9-C43F-D94F3F8C1E26}"/>
          </ac:spMkLst>
        </pc:spChg>
        <pc:spChg chg="add mod">
          <ac:chgData name="Zhao Jin" userId="cd05a825-544c-438a-9ba1-08e63db50b47" providerId="ADAL" clId="{69413742-91C7-4B30-9692-E363A90FF057}" dt="2024-01-15T08:24:51.640" v="4087" actId="1076"/>
          <ac:spMkLst>
            <pc:docMk/>
            <pc:sldMk cId="259430249" sldId="519"/>
            <ac:spMk id="3" creationId="{3E05A76C-4672-80DA-ABC0-922BAAB9CACF}"/>
          </ac:spMkLst>
        </pc:spChg>
        <pc:spChg chg="add del mod">
          <ac:chgData name="Zhao Jin" userId="cd05a825-544c-438a-9ba1-08e63db50b47" providerId="ADAL" clId="{69413742-91C7-4B30-9692-E363A90FF057}" dt="2024-01-15T08:17:54.730" v="3933" actId="22"/>
          <ac:spMkLst>
            <pc:docMk/>
            <pc:sldMk cId="259430249" sldId="519"/>
            <ac:spMk id="5" creationId="{7CCC304F-E297-97D3-C35E-226C9ACD5043}"/>
          </ac:spMkLst>
        </pc:spChg>
        <pc:spChg chg="add mod">
          <ac:chgData name="Zhao Jin" userId="cd05a825-544c-438a-9ba1-08e63db50b47" providerId="ADAL" clId="{69413742-91C7-4B30-9692-E363A90FF057}" dt="2024-01-15T08:20:48.445" v="4026" actId="20577"/>
          <ac:spMkLst>
            <pc:docMk/>
            <pc:sldMk cId="259430249" sldId="519"/>
            <ac:spMk id="6" creationId="{C48F1BA6-5372-E098-3DAB-034277901E38}"/>
          </ac:spMkLst>
        </pc:spChg>
        <pc:picChg chg="add del">
          <ac:chgData name="Zhao Jin" userId="cd05a825-544c-438a-9ba1-08e63db50b47" providerId="ADAL" clId="{69413742-91C7-4B30-9692-E363A90FF057}" dt="2024-01-15T08:20:23.991" v="3994" actId="478"/>
          <ac:picMkLst>
            <pc:docMk/>
            <pc:sldMk cId="259430249" sldId="519"/>
            <ac:picMk id="8" creationId="{00000000-0000-0000-0000-000000000000}"/>
          </ac:picMkLst>
        </pc:picChg>
        <pc:picChg chg="add del">
          <ac:chgData name="Zhao Jin" userId="cd05a825-544c-438a-9ba1-08e63db50b47" providerId="ADAL" clId="{69413742-91C7-4B30-9692-E363A90FF057}" dt="2024-01-15T08:20:18.536" v="3992" actId="478"/>
          <ac:picMkLst>
            <pc:docMk/>
            <pc:sldMk cId="259430249" sldId="519"/>
            <ac:picMk id="9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17.805" v="4072" actId="478"/>
          <ac:picMkLst>
            <pc:docMk/>
            <pc:sldMk cId="259430249" sldId="519"/>
            <ac:picMk id="11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18.590" v="4073" actId="478"/>
          <ac:picMkLst>
            <pc:docMk/>
            <pc:sldMk cId="259430249" sldId="519"/>
            <ac:picMk id="13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46.682" v="4084" actId="478"/>
          <ac:picMkLst>
            <pc:docMk/>
            <pc:sldMk cId="259430249" sldId="519"/>
            <ac:picMk id="14" creationId="{00000000-0000-0000-0000-000000000000}"/>
          </ac:picMkLst>
        </pc:picChg>
        <pc:picChg chg="del">
          <ac:chgData name="Zhao Jin" userId="cd05a825-544c-438a-9ba1-08e63db50b47" providerId="ADAL" clId="{69413742-91C7-4B30-9692-E363A90FF057}" dt="2024-01-15T08:24:28.189" v="4079" actId="478"/>
          <ac:picMkLst>
            <pc:docMk/>
            <pc:sldMk cId="259430249" sldId="519"/>
            <ac:picMk id="15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24.194" v="4076" actId="478"/>
          <ac:picMkLst>
            <pc:docMk/>
            <pc:sldMk cId="259430249" sldId="519"/>
            <ac:picMk id="16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22.459" v="4074" actId="478"/>
          <ac:picMkLst>
            <pc:docMk/>
            <pc:sldMk cId="259430249" sldId="519"/>
            <ac:picMk id="17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48.810" v="4086" actId="478"/>
          <ac:picMkLst>
            <pc:docMk/>
            <pc:sldMk cId="259430249" sldId="519"/>
            <ac:picMk id="18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25.283" v="4077" actId="478"/>
          <ac:picMkLst>
            <pc:docMk/>
            <pc:sldMk cId="259430249" sldId="519"/>
            <ac:picMk id="19" creationId="{E83C6BC0-6992-7447-E788-1CE6CD67F2DC}"/>
          </ac:picMkLst>
        </pc:picChg>
        <pc:picChg chg="add mod">
          <ac:chgData name="Zhao Jin" userId="cd05a825-544c-438a-9ba1-08e63db50b47" providerId="ADAL" clId="{69413742-91C7-4B30-9692-E363A90FF057}" dt="2024-01-15T08:24:57.415" v="4091" actId="1036"/>
          <ac:picMkLst>
            <pc:docMk/>
            <pc:sldMk cId="259430249" sldId="519"/>
            <ac:picMk id="21" creationId="{FE7582DF-546B-D1BF-75E1-48C221050B79}"/>
          </ac:picMkLst>
        </pc:picChg>
      </pc:sldChg>
      <pc:sldChg chg="modSp mod">
        <pc:chgData name="Zhao Jin" userId="cd05a825-544c-438a-9ba1-08e63db50b47" providerId="ADAL" clId="{69413742-91C7-4B30-9692-E363A90FF057}" dt="2024-01-16T00:48:44.208" v="4425" actId="6549"/>
        <pc:sldMkLst>
          <pc:docMk/>
          <pc:sldMk cId="349641207" sldId="520"/>
        </pc:sldMkLst>
        <pc:spChg chg="mod">
          <ac:chgData name="Zhao Jin" userId="cd05a825-544c-438a-9ba1-08e63db50b47" providerId="ADAL" clId="{69413742-91C7-4B30-9692-E363A90FF057}" dt="2024-01-16T00:48:44.208" v="4425" actId="6549"/>
          <ac:spMkLst>
            <pc:docMk/>
            <pc:sldMk cId="349641207" sldId="520"/>
            <ac:spMk id="3" creationId="{B862F4FF-AC35-7071-1A71-2DA14C067897}"/>
          </ac:spMkLst>
        </pc:spChg>
      </pc:sldChg>
      <pc:sldChg chg="modSp mod">
        <pc:chgData name="Zhao Jin" userId="cd05a825-544c-438a-9ba1-08e63db50b47" providerId="ADAL" clId="{69413742-91C7-4B30-9692-E363A90FF057}" dt="2024-01-16T01:12:19.529" v="5373" actId="20577"/>
        <pc:sldMkLst>
          <pc:docMk/>
          <pc:sldMk cId="2333097866" sldId="522"/>
        </pc:sldMkLst>
        <pc:spChg chg="mod">
          <ac:chgData name="Zhao Jin" userId="cd05a825-544c-438a-9ba1-08e63db50b47" providerId="ADAL" clId="{69413742-91C7-4B30-9692-E363A90FF057}" dt="2024-01-16T01:12:19.529" v="5373" actId="20577"/>
          <ac:spMkLst>
            <pc:docMk/>
            <pc:sldMk cId="2333097866" sldId="522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9:00.291" v="215" actId="20577"/>
          <ac:spMkLst>
            <pc:docMk/>
            <pc:sldMk cId="2333097866" sldId="522"/>
            <ac:spMk id="25602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9413742-91C7-4B30-9692-E363A90FF057}" dt="2024-01-15T07:06:23.114" v="3916"/>
        <pc:sldMkLst>
          <pc:docMk/>
          <pc:sldMk cId="3147850509" sldId="523"/>
        </pc:sldMkLst>
        <pc:spChg chg="add del mod">
          <ac:chgData name="Zhao Jin" userId="cd05a825-544c-438a-9ba1-08e63db50b47" providerId="ADAL" clId="{69413742-91C7-4B30-9692-E363A90FF057}" dt="2024-01-15T06:36:53.782" v="1709" actId="478"/>
          <ac:spMkLst>
            <pc:docMk/>
            <pc:sldMk cId="3147850509" sldId="523"/>
            <ac:spMk id="2" creationId="{E93B88B7-D97A-37B7-4041-7405EE7961D5}"/>
          </ac:spMkLst>
        </pc:spChg>
        <pc:spChg chg="add mod">
          <ac:chgData name="Zhao Jin" userId="cd05a825-544c-438a-9ba1-08e63db50b47" providerId="ADAL" clId="{69413742-91C7-4B30-9692-E363A90FF057}" dt="2024-01-15T06:33:39.643" v="1364"/>
          <ac:spMkLst>
            <pc:docMk/>
            <pc:sldMk cId="3147850509" sldId="523"/>
            <ac:spMk id="3" creationId="{92AE3711-9C8C-565B-AF35-6B4190AFA986}"/>
          </ac:spMkLst>
        </pc:spChg>
        <pc:spChg chg="mod">
          <ac:chgData name="Zhao Jin" userId="cd05a825-544c-438a-9ba1-08e63db50b47" providerId="ADAL" clId="{69413742-91C7-4B30-9692-E363A90FF057}" dt="2024-01-15T06:37:07.311" v="1776" actId="1036"/>
          <ac:spMkLst>
            <pc:docMk/>
            <pc:sldMk cId="3147850509" sldId="523"/>
            <ac:spMk id="11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7:01.130" v="1716" actId="403"/>
          <ac:spMkLst>
            <pc:docMk/>
            <pc:sldMk cId="3147850509" sldId="523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4:21.467" v="1416" actId="20577"/>
          <ac:spMkLst>
            <pc:docMk/>
            <pc:sldMk cId="3147850509" sldId="523"/>
            <ac:spMk id="25602" creationId="{00000000-0000-0000-0000-000000000000}"/>
          </ac:spMkLst>
        </pc:spChg>
        <pc:picChg chg="mod">
          <ac:chgData name="Zhao Jin" userId="cd05a825-544c-438a-9ba1-08e63db50b47" providerId="ADAL" clId="{69413742-91C7-4B30-9692-E363A90FF057}" dt="2024-01-15T06:37:07.311" v="1776" actId="1036"/>
          <ac:picMkLst>
            <pc:docMk/>
            <pc:sldMk cId="3147850509" sldId="523"/>
            <ac:picMk id="10" creationId="{00000000-0000-0000-0000-000000000000}"/>
          </ac:picMkLst>
        </pc:picChg>
      </pc:sldChg>
      <pc:sldChg chg="modSp mod">
        <pc:chgData name="Zhao Jin" userId="cd05a825-544c-438a-9ba1-08e63db50b47" providerId="ADAL" clId="{69413742-91C7-4B30-9692-E363A90FF057}" dt="2024-01-15T06:07:43.764" v="177" actId="20577"/>
        <pc:sldMkLst>
          <pc:docMk/>
          <pc:sldMk cId="931891759" sldId="524"/>
        </pc:sldMkLst>
        <pc:spChg chg="mod">
          <ac:chgData name="Zhao Jin" userId="cd05a825-544c-438a-9ba1-08e63db50b47" providerId="ADAL" clId="{69413742-91C7-4B30-9692-E363A90FF057}" dt="2024-01-15T06:07:43.764" v="177" actId="20577"/>
          <ac:spMkLst>
            <pc:docMk/>
            <pc:sldMk cId="931891759" sldId="524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7:37.958" v="172" actId="20577"/>
          <ac:spMkLst>
            <pc:docMk/>
            <pc:sldMk cId="931891759" sldId="524"/>
            <ac:spMk id="25602" creationId="{00000000-0000-0000-0000-000000000000}"/>
          </ac:spMkLst>
        </pc:spChg>
      </pc:sldChg>
      <pc:sldChg chg="modSp mod">
        <pc:chgData name="Zhao Jin" userId="cd05a825-544c-438a-9ba1-08e63db50b47" providerId="ADAL" clId="{69413742-91C7-4B30-9692-E363A90FF057}" dt="2024-01-16T01:00:44.182" v="5013" actId="20577"/>
        <pc:sldMkLst>
          <pc:docMk/>
          <pc:sldMk cId="4194442387" sldId="525"/>
        </pc:sldMkLst>
        <pc:spChg chg="mod">
          <ac:chgData name="Zhao Jin" userId="cd05a825-544c-438a-9ba1-08e63db50b47" providerId="ADAL" clId="{69413742-91C7-4B30-9692-E363A90FF057}" dt="2024-01-16T01:00:44.182" v="5013" actId="20577"/>
          <ac:spMkLst>
            <pc:docMk/>
            <pc:sldMk cId="4194442387" sldId="525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69413742-91C7-4B30-9692-E363A90FF057}" dt="2024-01-16T01:12:45.788" v="5375"/>
        <pc:sldMkLst>
          <pc:docMk/>
          <pc:sldMk cId="3526465525" sldId="526"/>
        </pc:sldMkLst>
        <pc:spChg chg="mod">
          <ac:chgData name="Zhao Jin" userId="cd05a825-544c-438a-9ba1-08e63db50b47" providerId="ADAL" clId="{69413742-91C7-4B30-9692-E363A90FF057}" dt="2024-01-15T06:26:54.328" v="867" actId="20577"/>
          <ac:spMkLst>
            <pc:docMk/>
            <pc:sldMk cId="3526465525" sldId="526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69413742-91C7-4B30-9692-E363A90FF057}" dt="2024-01-15T09:26:16.916" v="4297" actId="20577"/>
        <pc:sldMkLst>
          <pc:docMk/>
          <pc:sldMk cId="821382303" sldId="527"/>
        </pc:sldMkLst>
        <pc:spChg chg="mod">
          <ac:chgData name="Zhao Jin" userId="cd05a825-544c-438a-9ba1-08e63db50b47" providerId="ADAL" clId="{69413742-91C7-4B30-9692-E363A90FF057}" dt="2024-01-15T09:26:16.916" v="4297" actId="20577"/>
          <ac:spMkLst>
            <pc:docMk/>
            <pc:sldMk cId="821382303" sldId="527"/>
            <ac:spMk id="13" creationId="{00000000-0000-0000-0000-000000000000}"/>
          </ac:spMkLst>
        </pc:spChg>
      </pc:sldChg>
      <pc:sldChg chg="delSp modSp add del mod ord">
        <pc:chgData name="Zhao Jin" userId="cd05a825-544c-438a-9ba1-08e63db50b47" providerId="ADAL" clId="{69413742-91C7-4B30-9692-E363A90FF057}" dt="2024-01-15T09:25:56.227" v="4254" actId="2696"/>
        <pc:sldMkLst>
          <pc:docMk/>
          <pc:sldMk cId="3153775957" sldId="527"/>
        </pc:sldMkLst>
        <pc:spChg chg="del">
          <ac:chgData name="Zhao Jin" userId="cd05a825-544c-438a-9ba1-08e63db50b47" providerId="ADAL" clId="{69413742-91C7-4B30-9692-E363A90FF057}" dt="2024-01-15T06:17:29.877" v="260" actId="478"/>
          <ac:spMkLst>
            <pc:docMk/>
            <pc:sldMk cId="3153775957" sldId="527"/>
            <ac:spMk id="12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9:25:05.953" v="4253" actId="20577"/>
          <ac:spMkLst>
            <pc:docMk/>
            <pc:sldMk cId="3153775957" sldId="527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17:25.525" v="259" actId="20577"/>
          <ac:spMkLst>
            <pc:docMk/>
            <pc:sldMk cId="3153775957" sldId="527"/>
            <ac:spMk id="25602" creationId="{00000000-0000-0000-0000-000000000000}"/>
          </ac:spMkLst>
        </pc:spChg>
      </pc:sldChg>
      <pc:sldChg chg="new del">
        <pc:chgData name="Zhao Jin" userId="cd05a825-544c-438a-9ba1-08e63db50b47" providerId="ADAL" clId="{69413742-91C7-4B30-9692-E363A90FF057}" dt="2024-01-15T06:31:29.321" v="1134" actId="680"/>
        <pc:sldMkLst>
          <pc:docMk/>
          <pc:sldMk cId="1516165806" sldId="528"/>
        </pc:sldMkLst>
      </pc:sldChg>
      <pc:sldChg chg="addSp delSp modSp add mod addAnim delAnim modAnim">
        <pc:chgData name="Zhao Jin" userId="cd05a825-544c-438a-9ba1-08e63db50b47" providerId="ADAL" clId="{69413742-91C7-4B30-9692-E363A90FF057}" dt="2024-01-16T01:12:34.761" v="5374" actId="14100"/>
        <pc:sldMkLst>
          <pc:docMk/>
          <pc:sldMk cId="1697164000" sldId="528"/>
        </pc:sldMkLst>
        <pc:spChg chg="add mod">
          <ac:chgData name="Zhao Jin" userId="cd05a825-544c-438a-9ba1-08e63db50b47" providerId="ADAL" clId="{69413742-91C7-4B30-9692-E363A90FF057}" dt="2024-01-16T00:55:50.674" v="4843"/>
          <ac:spMkLst>
            <pc:docMk/>
            <pc:sldMk cId="1697164000" sldId="528"/>
            <ac:spMk id="2" creationId="{2D7507FF-0A6B-01C3-2425-FA0B98822FB2}"/>
          </ac:spMkLst>
        </pc:spChg>
        <pc:spChg chg="del">
          <ac:chgData name="Zhao Jin" userId="cd05a825-544c-438a-9ba1-08e63db50b47" providerId="ADAL" clId="{69413742-91C7-4B30-9692-E363A90FF057}" dt="2024-01-15T06:35:04.973" v="1512" actId="478"/>
          <ac:spMkLst>
            <pc:docMk/>
            <pc:sldMk cId="1697164000" sldId="528"/>
            <ac:spMk id="2" creationId="{E93B88B7-D97A-37B7-4041-7405EE7961D5}"/>
          </ac:spMkLst>
        </pc:spChg>
        <pc:spChg chg="del mod">
          <ac:chgData name="Zhao Jin" userId="cd05a825-544c-438a-9ba1-08e63db50b47" providerId="ADAL" clId="{69413742-91C7-4B30-9692-E363A90FF057}" dt="2024-01-15T06:34:12.083" v="1405" actId="478"/>
          <ac:spMkLst>
            <pc:docMk/>
            <pc:sldMk cId="1697164000" sldId="528"/>
            <ac:spMk id="11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6T01:12:34.761" v="5374" actId="14100"/>
          <ac:spMkLst>
            <pc:docMk/>
            <pc:sldMk cId="1697164000" sldId="528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4:27.396" v="1427" actId="20577"/>
          <ac:spMkLst>
            <pc:docMk/>
            <pc:sldMk cId="1697164000" sldId="528"/>
            <ac:spMk id="25602" creationId="{00000000-0000-0000-0000-000000000000}"/>
          </ac:spMkLst>
        </pc:spChg>
        <pc:picChg chg="del">
          <ac:chgData name="Zhao Jin" userId="cd05a825-544c-438a-9ba1-08e63db50b47" providerId="ADAL" clId="{69413742-91C7-4B30-9692-E363A90FF057}" dt="2024-01-15T06:34:10.475" v="1403" actId="478"/>
          <ac:picMkLst>
            <pc:docMk/>
            <pc:sldMk cId="1697164000" sldId="528"/>
            <ac:picMk id="10" creationId="{00000000-0000-0000-0000-000000000000}"/>
          </ac:picMkLst>
        </pc:picChg>
      </pc:sldChg>
      <pc:sldChg chg="addSp modSp add mod">
        <pc:chgData name="Zhao Jin" userId="cd05a825-544c-438a-9ba1-08e63db50b47" providerId="ADAL" clId="{69413742-91C7-4B30-9692-E363A90FF057}" dt="2024-01-16T00:59:10.675" v="4997" actId="20577"/>
        <pc:sldMkLst>
          <pc:docMk/>
          <pc:sldMk cId="1648844594" sldId="529"/>
        </pc:sldMkLst>
        <pc:spChg chg="mod">
          <ac:chgData name="Zhao Jin" userId="cd05a825-544c-438a-9ba1-08e63db50b47" providerId="ADAL" clId="{69413742-91C7-4B30-9692-E363A90FF057}" dt="2024-01-16T00:59:10.675" v="4997" actId="20577"/>
          <ac:spMkLst>
            <pc:docMk/>
            <pc:sldMk cId="1648844594" sldId="529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40:03.868" v="2029" actId="5793"/>
          <ac:spMkLst>
            <pc:docMk/>
            <pc:sldMk cId="1648844594" sldId="529"/>
            <ac:spMk id="25602" creationId="{00000000-0000-0000-0000-000000000000}"/>
          </ac:spMkLst>
        </pc:spChg>
        <pc:picChg chg="add mod">
          <ac:chgData name="Zhao Jin" userId="cd05a825-544c-438a-9ba1-08e63db50b47" providerId="ADAL" clId="{69413742-91C7-4B30-9692-E363A90FF057}" dt="2024-01-15T06:41:48.404" v="2179" actId="1076"/>
          <ac:picMkLst>
            <pc:docMk/>
            <pc:sldMk cId="1648844594" sldId="529"/>
            <ac:picMk id="3" creationId="{7091726F-E8F7-753B-0D6C-A94A79C9001A}"/>
          </ac:picMkLst>
        </pc:picChg>
      </pc:sldChg>
      <pc:sldChg chg="addSp delSp modSp add mod">
        <pc:chgData name="Zhao Jin" userId="cd05a825-544c-438a-9ba1-08e63db50b47" providerId="ADAL" clId="{69413742-91C7-4B30-9692-E363A90FF057}" dt="2024-01-16T00:59:49.476" v="5009" actId="20577"/>
        <pc:sldMkLst>
          <pc:docMk/>
          <pc:sldMk cId="1074844786" sldId="530"/>
        </pc:sldMkLst>
        <pc:spChg chg="add del mod">
          <ac:chgData name="Zhao Jin" userId="cd05a825-544c-438a-9ba1-08e63db50b47" providerId="ADAL" clId="{69413742-91C7-4B30-9692-E363A90FF057}" dt="2024-01-15T06:52:37.986" v="3263" actId="478"/>
          <ac:spMkLst>
            <pc:docMk/>
            <pc:sldMk cId="1074844786" sldId="530"/>
            <ac:spMk id="2" creationId="{D70FE456-EB55-5A94-2DAD-7E083B18B651}"/>
          </ac:spMkLst>
        </pc:spChg>
        <pc:spChg chg="mod">
          <ac:chgData name="Zhao Jin" userId="cd05a825-544c-438a-9ba1-08e63db50b47" providerId="ADAL" clId="{69413742-91C7-4B30-9692-E363A90FF057}" dt="2024-01-16T00:59:49.476" v="5009" actId="20577"/>
          <ac:spMkLst>
            <pc:docMk/>
            <pc:sldMk cId="1074844786" sldId="530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48:24.861" v="2909" actId="6549"/>
          <ac:spMkLst>
            <pc:docMk/>
            <pc:sldMk cId="1074844786" sldId="530"/>
            <ac:spMk id="25602" creationId="{00000000-0000-0000-0000-000000000000}"/>
          </ac:spMkLst>
        </pc:spChg>
      </pc:sldChg>
      <pc:sldChg chg="addSp delSp modSp add mod">
        <pc:chgData name="Zhao Jin" userId="cd05a825-544c-438a-9ba1-08e63db50b47" providerId="ADAL" clId="{69413742-91C7-4B30-9692-E363A90FF057}" dt="2024-01-15T08:38:28.905" v="4144" actId="1076"/>
        <pc:sldMkLst>
          <pc:docMk/>
          <pc:sldMk cId="1520950699" sldId="531"/>
        </pc:sldMkLst>
        <pc:spChg chg="add mod">
          <ac:chgData name="Zhao Jin" userId="cd05a825-544c-438a-9ba1-08e63db50b47" providerId="ADAL" clId="{69413742-91C7-4B30-9692-E363A90FF057}" dt="2024-01-15T08:32:19.359" v="4114" actId="255"/>
          <ac:spMkLst>
            <pc:docMk/>
            <pc:sldMk cId="1520950699" sldId="531"/>
            <ac:spMk id="2" creationId="{14ED3CA2-4CDD-AAB7-7252-FF35DE57F582}"/>
          </ac:spMkLst>
        </pc:spChg>
        <pc:spChg chg="del">
          <ac:chgData name="Zhao Jin" userId="cd05a825-544c-438a-9ba1-08e63db50b47" providerId="ADAL" clId="{69413742-91C7-4B30-9692-E363A90FF057}" dt="2024-01-15T08:31:13.622" v="4100" actId="478"/>
          <ac:spMkLst>
            <pc:docMk/>
            <pc:sldMk cId="1520950699" sldId="531"/>
            <ac:spMk id="3" creationId="{B862F4FF-AC35-7071-1A71-2DA14C067897}"/>
          </ac:spMkLst>
        </pc:spChg>
        <pc:spChg chg="mod">
          <ac:chgData name="Zhao Jin" userId="cd05a825-544c-438a-9ba1-08e63db50b47" providerId="ADAL" clId="{69413742-91C7-4B30-9692-E363A90FF057}" dt="2024-01-15T08:31:11.069" v="4099" actId="20577"/>
          <ac:spMkLst>
            <pc:docMk/>
            <pc:sldMk cId="1520950699" sldId="531"/>
            <ac:spMk id="19458" creationId="{00000000-0000-0000-0000-000000000000}"/>
          </ac:spMkLst>
        </pc:sp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4" creationId="{1E3B8A1E-20B4-0B3F-535B-8D4171E043AE}"/>
          </ac:picMkLst>
        </pc:picChg>
        <pc:picChg chg="add mod">
          <ac:chgData name="Zhao Jin" userId="cd05a825-544c-438a-9ba1-08e63db50b47" providerId="ADAL" clId="{69413742-91C7-4B30-9692-E363A90FF057}" dt="2024-01-15T08:37:56.682" v="4132" actId="1076"/>
          <ac:picMkLst>
            <pc:docMk/>
            <pc:sldMk cId="1520950699" sldId="531"/>
            <ac:picMk id="4" creationId="{22DF7419-C1F6-E8DA-F0B4-5E59D09CDDEA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5" creationId="{B7637FCA-C890-73B0-B3AB-3A8D159C4EAD}"/>
          </ac:picMkLst>
        </pc:picChg>
        <pc:picChg chg="add mod">
          <ac:chgData name="Zhao Jin" userId="cd05a825-544c-438a-9ba1-08e63db50b47" providerId="ADAL" clId="{69413742-91C7-4B30-9692-E363A90FF057}" dt="2024-01-15T08:38:24.540" v="4143" actId="1076"/>
          <ac:picMkLst>
            <pc:docMk/>
            <pc:sldMk cId="1520950699" sldId="531"/>
            <ac:picMk id="7" creationId="{1F11F846-9031-9839-7674-4E63C10B3162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7" creationId="{AA115451-BC38-89FE-4BB4-858F88B919F6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8" creationId="{6E93BBE3-7B57-0954-842B-942EE75EDA84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0" creationId="{2B3140E5-D875-70EE-B191-EA4F74B66D49}"/>
          </ac:picMkLst>
        </pc:picChg>
        <pc:picChg chg="add mod">
          <ac:chgData name="Zhao Jin" userId="cd05a825-544c-438a-9ba1-08e63db50b47" providerId="ADAL" clId="{69413742-91C7-4B30-9692-E363A90FF057}" dt="2024-01-15T08:38:28.905" v="4144" actId="1076"/>
          <ac:picMkLst>
            <pc:docMk/>
            <pc:sldMk cId="1520950699" sldId="531"/>
            <ac:picMk id="10" creationId="{44543262-323F-5FB2-12B9-990C845FF44A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1" creationId="{B15AE98C-F53A-88ED-F8EC-B18E0A10EC43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2" creationId="{76602D37-BE96-6E5E-D1FF-6A9FF5397DFE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3" creationId="{E917BFC8-BDD1-976B-FDF3-3D01D5F428CE}"/>
          </ac:picMkLst>
        </pc:picChg>
        <pc:picChg chg="add mod">
          <ac:chgData name="Zhao Jin" userId="cd05a825-544c-438a-9ba1-08e63db50b47" providerId="ADAL" clId="{69413742-91C7-4B30-9692-E363A90FF057}" dt="2024-01-15T08:37:37.772" v="4126" actId="1076"/>
          <ac:picMkLst>
            <pc:docMk/>
            <pc:sldMk cId="1520950699" sldId="531"/>
            <ac:picMk id="1026" creationId="{E650CC5F-665B-B61E-BD46-BC9F4B67EFE6}"/>
          </ac:picMkLst>
        </pc:picChg>
        <pc:picChg chg="add mod">
          <ac:chgData name="Zhao Jin" userId="cd05a825-544c-438a-9ba1-08e63db50b47" providerId="ADAL" clId="{69413742-91C7-4B30-9692-E363A90FF057}" dt="2024-01-15T08:37:35.671" v="4125" actId="1076"/>
          <ac:picMkLst>
            <pc:docMk/>
            <pc:sldMk cId="1520950699" sldId="531"/>
            <ac:picMk id="1028" creationId="{C9D8B124-8E3C-9BCF-F41B-A9312CC3806B}"/>
          </ac:picMkLst>
        </pc:picChg>
        <pc:picChg chg="add mod">
          <ac:chgData name="Zhao Jin" userId="cd05a825-544c-438a-9ba1-08e63db50b47" providerId="ADAL" clId="{69413742-91C7-4B30-9692-E363A90FF057}" dt="2024-01-15T08:37:41.152" v="4127" actId="1076"/>
          <ac:picMkLst>
            <pc:docMk/>
            <pc:sldMk cId="1520950699" sldId="531"/>
            <ac:picMk id="1030" creationId="{5E4F8991-31F5-30D9-2698-CB77AD53BC17}"/>
          </ac:picMkLst>
        </pc:picChg>
      </pc:sldChg>
      <pc:sldChg chg="add del">
        <pc:chgData name="Zhao Jin" userId="cd05a825-544c-438a-9ba1-08e63db50b47" providerId="ADAL" clId="{69413742-91C7-4B30-9692-E363A90FF057}" dt="2024-01-15T08:31:15.531" v="4102"/>
        <pc:sldMkLst>
          <pc:docMk/>
          <pc:sldMk cId="2653382596" sldId="532"/>
        </pc:sldMkLst>
      </pc:sldChg>
    </pc:docChg>
  </pc:docChgLst>
  <pc:docChgLst>
    <pc:chgData name="Zhao Jin" userId="cd05a825-544c-438a-9ba1-08e63db50b47" providerId="ADAL" clId="{6A6ED7CE-E786-B145-9D8A-2B5B0926E748}"/>
    <pc:docChg chg="undo custSel modSld modMainMaster">
      <pc:chgData name="Zhao Jin" userId="cd05a825-544c-438a-9ba1-08e63db50b47" providerId="ADAL" clId="{6A6ED7CE-E786-B145-9D8A-2B5B0926E748}" dt="2023-12-29T06:15:06.739" v="746" actId="313"/>
      <pc:docMkLst>
        <pc:docMk/>
      </pc:docMkLst>
      <pc:sldChg chg="addSp delSp modSp mod modNotesTx">
        <pc:chgData name="Zhao Jin" userId="cd05a825-544c-438a-9ba1-08e63db50b47" providerId="ADAL" clId="{6A6ED7CE-E786-B145-9D8A-2B5B0926E748}" dt="2023-12-29T06:15:03.690" v="731" actId="313"/>
        <pc:sldMkLst>
          <pc:docMk/>
          <pc:sldMk cId="3113268795" sldId="471"/>
        </pc:sldMkLst>
        <pc:spChg chg="add del">
          <ac:chgData name="Zhao Jin" userId="cd05a825-544c-438a-9ba1-08e63db50b47" providerId="ADAL" clId="{6A6ED7CE-E786-B145-9D8A-2B5B0926E748}" dt="2023-12-29T06:11:31.787" v="669" actId="22"/>
          <ac:spMkLst>
            <pc:docMk/>
            <pc:sldMk cId="3113268795" sldId="471"/>
            <ac:spMk id="6" creationId="{AA92C6CE-5F34-635D-F329-B1636D7C6CA0}"/>
          </ac:spMkLst>
        </pc:spChg>
        <pc:spChg chg="mod">
          <ac:chgData name="Zhao Jin" userId="cd05a825-544c-438a-9ba1-08e63db50b47" providerId="ADAL" clId="{6A6ED7CE-E786-B145-9D8A-2B5B0926E748}" dt="2023-12-29T06:10:33.124" v="666" actId="20577"/>
          <ac:spMkLst>
            <pc:docMk/>
            <pc:sldMk cId="3113268795" sldId="471"/>
            <ac:spMk id="14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690" v="731" actId="313"/>
          <ac:spMkLst>
            <pc:docMk/>
            <pc:sldMk cId="3113268795" sldId="471"/>
            <ac:spMk id="20485" creationId="{00000000-0000-0000-0000-000000000000}"/>
          </ac:spMkLst>
        </pc:spChg>
        <pc:picChg chg="add del">
          <ac:chgData name="Zhao Jin" userId="cd05a825-544c-438a-9ba1-08e63db50b47" providerId="ADAL" clId="{6A6ED7CE-E786-B145-9D8A-2B5B0926E748}" dt="2023-12-29T06:12:55.485" v="678" actId="478"/>
          <ac:picMkLst>
            <pc:docMk/>
            <pc:sldMk cId="3113268795" sldId="471"/>
            <ac:picMk id="5" creationId="{00000000-0000-0000-0000-000000000000}"/>
          </ac:picMkLst>
        </pc:picChg>
        <pc:picChg chg="add del mod">
          <ac:chgData name="Zhao Jin" userId="cd05a825-544c-438a-9ba1-08e63db50b47" providerId="ADAL" clId="{6A6ED7CE-E786-B145-9D8A-2B5B0926E748}" dt="2023-12-29T06:12:54.866" v="677"/>
          <ac:picMkLst>
            <pc:docMk/>
            <pc:sldMk cId="3113268795" sldId="471"/>
            <ac:picMk id="9" creationId="{90C1627A-4FDB-4BB4-53EF-150BDCD867AE}"/>
          </ac:picMkLst>
        </pc:picChg>
      </pc:sldChg>
      <pc:sldChg chg="modSp mod">
        <pc:chgData name="Zhao Jin" userId="cd05a825-544c-438a-9ba1-08e63db50b47" providerId="ADAL" clId="{6A6ED7CE-E786-B145-9D8A-2B5B0926E748}" dt="2023-12-29T06:15:02.605" v="726" actId="313"/>
        <pc:sldMkLst>
          <pc:docMk/>
          <pc:sldMk cId="2319745069" sldId="474"/>
        </pc:sldMkLst>
        <pc:spChg chg="mod">
          <ac:chgData name="Zhao Jin" userId="cd05a825-544c-438a-9ba1-08e63db50b47" providerId="ADAL" clId="{6A6ED7CE-E786-B145-9D8A-2B5B0926E748}" dt="2023-12-29T06:15:02.605" v="726" actId="313"/>
          <ac:spMkLst>
            <pc:docMk/>
            <pc:sldMk cId="2319745069" sldId="474"/>
            <ac:spMk id="24582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4.047" v="733" actId="313"/>
        <pc:sldMkLst>
          <pc:docMk/>
          <pc:sldMk cId="2185356230" sldId="481"/>
        </pc:sldMkLst>
        <pc:spChg chg="mod">
          <ac:chgData name="Zhao Jin" userId="cd05a825-544c-438a-9ba1-08e63db50b47" providerId="ADAL" clId="{6A6ED7CE-E786-B145-9D8A-2B5B0926E748}" dt="2023-12-29T06:15:04.047" v="733" actId="313"/>
          <ac:spMkLst>
            <pc:docMk/>
            <pc:sldMk cId="2185356230" sldId="481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4.188" v="734" actId="313"/>
        <pc:sldMkLst>
          <pc:docMk/>
          <pc:sldMk cId="3065368253" sldId="511"/>
        </pc:sldMkLst>
        <pc:spChg chg="mod">
          <ac:chgData name="Zhao Jin" userId="cd05a825-544c-438a-9ba1-08e63db50b47" providerId="ADAL" clId="{6A6ED7CE-E786-B145-9D8A-2B5B0926E748}" dt="2023-12-29T06:15:04.188" v="734" actId="313"/>
          <ac:spMkLst>
            <pc:docMk/>
            <pc:sldMk cId="3065368253" sldId="511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2.227" v="724" actId="313"/>
        <pc:sldMkLst>
          <pc:docMk/>
          <pc:sldMk cId="259430249" sldId="519"/>
        </pc:sldMkLst>
        <pc:spChg chg="mod">
          <ac:chgData name="Zhao Jin" userId="cd05a825-544c-438a-9ba1-08e63db50b47" providerId="ADAL" clId="{6A6ED7CE-E786-B145-9D8A-2B5B0926E748}" dt="2023-12-29T06:15:02.227" v="724" actId="313"/>
          <ac:spMkLst>
            <pc:docMk/>
            <pc:sldMk cId="259430249" sldId="519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6A6ED7CE-E786-B145-9D8A-2B5B0926E748}" dt="2023-12-29T06:15:02.420" v="725" actId="313"/>
        <pc:sldMkLst>
          <pc:docMk/>
          <pc:sldMk cId="349641207" sldId="520"/>
        </pc:sldMkLst>
        <pc:spChg chg="add del mod">
          <ac:chgData name="Zhao Jin" userId="cd05a825-544c-438a-9ba1-08e63db50b47" providerId="ADAL" clId="{6A6ED7CE-E786-B145-9D8A-2B5B0926E748}" dt="2023-12-29T05:54:56.921" v="3" actId="478"/>
          <ac:spMkLst>
            <pc:docMk/>
            <pc:sldMk cId="349641207" sldId="520"/>
            <ac:spMk id="2" creationId="{BFDF4825-0077-00D5-E02B-3D9C496049D9}"/>
          </ac:spMkLst>
        </pc:spChg>
        <pc:spChg chg="add mod">
          <ac:chgData name="Zhao Jin" userId="cd05a825-544c-438a-9ba1-08e63db50b47" providerId="ADAL" clId="{6A6ED7CE-E786-B145-9D8A-2B5B0926E748}" dt="2023-12-29T05:55:26.955" v="12" actId="255"/>
          <ac:spMkLst>
            <pc:docMk/>
            <pc:sldMk cId="349641207" sldId="520"/>
            <ac:spMk id="3" creationId="{B862F4FF-AC35-7071-1A71-2DA14C067897}"/>
          </ac:spMkLst>
        </pc:spChg>
        <pc:spChg chg="add del mod">
          <ac:chgData name="Zhao Jin" userId="cd05a825-544c-438a-9ba1-08e63db50b47" providerId="ADAL" clId="{6A6ED7CE-E786-B145-9D8A-2B5B0926E748}" dt="2023-12-29T05:55:10.064" v="10" actId="478"/>
          <ac:spMkLst>
            <pc:docMk/>
            <pc:sldMk cId="349641207" sldId="520"/>
            <ac:spMk id="12" creationId="{B2B4C307-C810-A949-4458-68BDC04D8B69}"/>
          </ac:spMkLst>
        </pc:spChg>
        <pc:spChg chg="del">
          <ac:chgData name="Zhao Jin" userId="cd05a825-544c-438a-9ba1-08e63db50b47" providerId="ADAL" clId="{6A6ED7CE-E786-B145-9D8A-2B5B0926E748}" dt="2023-12-29T05:54:49.542" v="0" actId="478"/>
          <ac:spMkLst>
            <pc:docMk/>
            <pc:sldMk cId="349641207" sldId="520"/>
            <ac:spMk id="13" creationId="{00000000-0000-0000-0000-000000000000}"/>
          </ac:spMkLst>
        </pc:spChg>
        <pc:spChg chg="add del mod">
          <ac:chgData name="Zhao Jin" userId="cd05a825-544c-438a-9ba1-08e63db50b47" providerId="ADAL" clId="{6A6ED7CE-E786-B145-9D8A-2B5B0926E748}" dt="2023-12-29T05:55:09.853" v="9"/>
          <ac:spMkLst>
            <pc:docMk/>
            <pc:sldMk cId="349641207" sldId="520"/>
            <ac:spMk id="15" creationId="{EC2B478E-A0AC-B18B-C19F-8CAE5056C4C3}"/>
          </ac:spMkLst>
        </pc:spChg>
        <pc:spChg chg="add del mod">
          <ac:chgData name="Zhao Jin" userId="cd05a825-544c-438a-9ba1-08e63db50b47" providerId="ADAL" clId="{6A6ED7CE-E786-B145-9D8A-2B5B0926E748}" dt="2023-12-29T05:55:10.064" v="10" actId="478"/>
          <ac:spMkLst>
            <pc:docMk/>
            <pc:sldMk cId="349641207" sldId="520"/>
            <ac:spMk id="19458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2.420" v="725" actId="313"/>
          <ac:spMkLst>
            <pc:docMk/>
            <pc:sldMk cId="349641207" sldId="520"/>
            <ac:spMk id="19460" creationId="{00000000-0000-0000-0000-000000000000}"/>
          </ac:spMkLst>
        </pc:sp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4" creationId="{1E3B8A1E-20B4-0B3F-535B-8D4171E043AE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5" creationId="{B7637FCA-C890-73B0-B3AB-3A8D159C4EAD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7" creationId="{AA115451-BC38-89FE-4BB4-858F88B919F6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8" creationId="{6E93BBE3-7B57-0954-842B-942EE75EDA84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1" creationId="{17566C34-46AD-E14E-A28C-A47C4B67FA74}"/>
          </ac:picMkLst>
        </pc:picChg>
        <pc:picChg chg="del">
          <ac:chgData name="Zhao Jin" userId="cd05a825-544c-438a-9ba1-08e63db50b47" providerId="ADAL" clId="{6A6ED7CE-E786-B145-9D8A-2B5B0926E748}" dt="2023-12-29T05:54:49.542" v="0" actId="478"/>
          <ac:picMkLst>
            <pc:docMk/>
            <pc:sldMk cId="349641207" sldId="520"/>
            <ac:picMk id="14" creationId="{00000000-0000-0000-0000-000000000000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6" creationId="{00000000-0000-0000-0000-000000000000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7" creationId="{00000000-0000-0000-0000-000000000000}"/>
          </ac:picMkLst>
        </pc:picChg>
      </pc:sldChg>
      <pc:sldChg chg="modSp mod">
        <pc:chgData name="Zhao Jin" userId="cd05a825-544c-438a-9ba1-08e63db50b47" providerId="ADAL" clId="{6A6ED7CE-E786-B145-9D8A-2B5B0926E748}" dt="2023-12-29T06:15:03.025" v="727" actId="313"/>
        <pc:sldMkLst>
          <pc:docMk/>
          <pc:sldMk cId="2333097866" sldId="522"/>
        </pc:sldMkLst>
        <pc:spChg chg="mod">
          <ac:chgData name="Zhao Jin" userId="cd05a825-544c-438a-9ba1-08e63db50b47" providerId="ADAL" clId="{6A6ED7CE-E786-B145-9D8A-2B5B0926E748}" dt="2023-12-29T06:01:35.723" v="314" actId="20577"/>
          <ac:spMkLst>
            <pc:docMk/>
            <pc:sldMk cId="2333097866" sldId="522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025" v="727" actId="313"/>
          <ac:spMkLst>
            <pc:docMk/>
            <pc:sldMk cId="2333097866" sldId="522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340" v="729" actId="313"/>
        <pc:sldMkLst>
          <pc:docMk/>
          <pc:sldMk cId="3147850509" sldId="523"/>
        </pc:sldMkLst>
        <pc:spChg chg="mod">
          <ac:chgData name="Zhao Jin" userId="cd05a825-544c-438a-9ba1-08e63db50b47" providerId="ADAL" clId="{6A6ED7CE-E786-B145-9D8A-2B5B0926E748}" dt="2023-12-29T06:07:43.958" v="594" actId="1038"/>
          <ac:spMkLst>
            <pc:docMk/>
            <pc:sldMk cId="3147850509" sldId="523"/>
            <ac:spMk id="11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07:30.803" v="584" actId="20577"/>
          <ac:spMkLst>
            <pc:docMk/>
            <pc:sldMk cId="3147850509" sldId="523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340" v="729" actId="313"/>
          <ac:spMkLst>
            <pc:docMk/>
            <pc:sldMk cId="3147850509" sldId="523"/>
            <ac:spMk id="25604" creationId="{00000000-0000-0000-0000-000000000000}"/>
          </ac:spMkLst>
        </pc:spChg>
        <pc:picChg chg="mod">
          <ac:chgData name="Zhao Jin" userId="cd05a825-544c-438a-9ba1-08e63db50b47" providerId="ADAL" clId="{6A6ED7CE-E786-B145-9D8A-2B5B0926E748}" dt="2023-12-29T06:07:50.051" v="597" actId="1076"/>
          <ac:picMkLst>
            <pc:docMk/>
            <pc:sldMk cId="3147850509" sldId="523"/>
            <ac:picMk id="10" creationId="{00000000-0000-0000-0000-000000000000}"/>
          </ac:picMkLst>
        </pc:picChg>
      </pc:sldChg>
      <pc:sldChg chg="modSp mod">
        <pc:chgData name="Zhao Jin" userId="cd05a825-544c-438a-9ba1-08e63db50b47" providerId="ADAL" clId="{6A6ED7CE-E786-B145-9D8A-2B5B0926E748}" dt="2023-12-29T06:15:03.172" v="728" actId="313"/>
        <pc:sldMkLst>
          <pc:docMk/>
          <pc:sldMk cId="931891759" sldId="524"/>
        </pc:sldMkLst>
        <pc:spChg chg="mod">
          <ac:chgData name="Zhao Jin" userId="cd05a825-544c-438a-9ba1-08e63db50b47" providerId="ADAL" clId="{6A6ED7CE-E786-B145-9D8A-2B5B0926E748}" dt="2023-12-29T06:01:04.185" v="271" actId="207"/>
          <ac:spMkLst>
            <pc:docMk/>
            <pc:sldMk cId="931891759" sldId="524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172" v="728" actId="313"/>
          <ac:spMkLst>
            <pc:docMk/>
            <pc:sldMk cId="931891759" sldId="524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837" v="732" actId="313"/>
        <pc:sldMkLst>
          <pc:docMk/>
          <pc:sldMk cId="4194442387" sldId="525"/>
        </pc:sldMkLst>
        <pc:spChg chg="mod">
          <ac:chgData name="Zhao Jin" userId="cd05a825-544c-438a-9ba1-08e63db50b47" providerId="ADAL" clId="{6A6ED7CE-E786-B145-9D8A-2B5B0926E748}" dt="2023-12-29T06:15:03.837" v="732" actId="313"/>
          <ac:spMkLst>
            <pc:docMk/>
            <pc:sldMk cId="4194442387" sldId="525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505" v="730" actId="313"/>
        <pc:sldMkLst>
          <pc:docMk/>
          <pc:sldMk cId="3526465525" sldId="526"/>
        </pc:sldMkLst>
        <pc:spChg chg="mod">
          <ac:chgData name="Zhao Jin" userId="cd05a825-544c-438a-9ba1-08e63db50b47" providerId="ADAL" clId="{6A6ED7CE-E786-B145-9D8A-2B5B0926E748}" dt="2023-12-29T06:09:07.132" v="640" actId="1076"/>
          <ac:spMkLst>
            <pc:docMk/>
            <pc:sldMk cId="3526465525" sldId="526"/>
            <ac:spMk id="12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09:41.911" v="656" actId="20577"/>
          <ac:spMkLst>
            <pc:docMk/>
            <pc:sldMk cId="3526465525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505" v="730" actId="313"/>
          <ac:spMkLst>
            <pc:docMk/>
            <pc:sldMk cId="3526465525" sldId="526"/>
            <ac:spMk id="25604" creationId="{00000000-0000-0000-0000-000000000000}"/>
          </ac:spMkLst>
        </pc:spChg>
      </pc:sldChg>
      <pc:sldMasterChg chg="modSp modSldLayout">
        <pc:chgData name="Zhao Jin" userId="cd05a825-544c-438a-9ba1-08e63db50b47" providerId="ADAL" clId="{6A6ED7CE-E786-B145-9D8A-2B5B0926E748}" dt="2023-12-29T06:15:06.739" v="746" actId="313"/>
        <pc:sldMasterMkLst>
          <pc:docMk/>
          <pc:sldMasterMk cId="0" sldId="2147485087"/>
        </pc:sldMasterMkLst>
        <pc:spChg chg="mod">
          <ac:chgData name="Zhao Jin" userId="cd05a825-544c-438a-9ba1-08e63db50b47" providerId="ADAL" clId="{6A6ED7CE-E786-B145-9D8A-2B5B0926E748}" dt="2023-12-29T06:15:04.510" v="735" actId="313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6A6ED7CE-E786-B145-9D8A-2B5B0926E748}" dt="2023-12-29T06:15:04.689" v="736" actId="3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A6ED7CE-E786-B145-9D8A-2B5B0926E748}" dt="2023-12-29T06:15:04.689" v="736" actId="313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4.862" v="737" actId="3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A6ED7CE-E786-B145-9D8A-2B5B0926E748}" dt="2023-12-29T06:15:04.862" v="737" actId="313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4.986" v="738" actId="3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A6ED7CE-E786-B145-9D8A-2B5B0926E748}" dt="2023-12-29T06:15:04.986" v="738" actId="313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187" v="739" actId="3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A6ED7CE-E786-B145-9D8A-2B5B0926E748}" dt="2023-12-29T06:15:05.187" v="739" actId="313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672" v="740" actId="3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A6ED7CE-E786-B145-9D8A-2B5B0926E748}" dt="2023-12-29T06:15:05.672" v="740" actId="313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874" v="741" actId="3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A6ED7CE-E786-B145-9D8A-2B5B0926E748}" dt="2023-12-29T06:15:05.874" v="741" actId="313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045" v="742" actId="3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A6ED7CE-E786-B145-9D8A-2B5B0926E748}" dt="2023-12-29T06:15:06.045" v="742" actId="313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205" v="743" actId="3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A6ED7CE-E786-B145-9D8A-2B5B0926E748}" dt="2023-12-29T06:15:06.205" v="743" actId="313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371" v="744" actId="3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A6ED7CE-E786-B145-9D8A-2B5B0926E748}" dt="2023-12-29T06:15:06.371" v="744" actId="313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573" v="745" actId="3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A6ED7CE-E786-B145-9D8A-2B5B0926E748}" dt="2023-12-29T06:15:06.573" v="745" actId="313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739" v="746" actId="3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A6ED7CE-E786-B145-9D8A-2B5B0926E748}" dt="2023-12-29T06:15:06.739" v="746" actId="313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5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9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5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BUG: Screenshot</a:t>
            </a:r>
          </a:p>
        </p:txBody>
      </p:sp>
    </p:spTree>
    <p:extLst>
      <p:ext uri="{BB962C8B-B14F-4D97-AF65-F5344CB8AC3E}">
        <p14:creationId xmlns:p14="http://schemas.microsoft.com/office/powerpoint/2010/main" val="239134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2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2219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1010-2324-s2.github.io/webs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s1010-2320-foru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n@comp.nus.edu.sg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Welcome and Administrative Matters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BE449-A958-7217-77AD-1028E788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32424-50CE-DB54-F2CD-601CC0EA038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01810E-B160-9358-BFD8-53EB0C438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Grading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Weightage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  <a:endParaRPr lang="en-GB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 Exercise: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Midterm: </a:t>
            </a:r>
            <a:r>
              <a:rPr lang="en-US" sz="2400" dirty="0">
                <a:solidFill>
                  <a:srgbClr val="0000FF"/>
                </a:solidFill>
              </a:rPr>
              <a:t>15%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Practical Exam 0/1/2: </a:t>
            </a:r>
            <a:r>
              <a:rPr lang="en-US" sz="2400" dirty="0">
                <a:solidFill>
                  <a:srgbClr val="0000FF"/>
                </a:solidFill>
              </a:rPr>
              <a:t>10%/15%/20%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Assessment: </a:t>
            </a:r>
            <a:r>
              <a:rPr lang="en-US" sz="2400" dirty="0">
                <a:solidFill>
                  <a:srgbClr val="0000FF"/>
                </a:solidFill>
              </a:rPr>
              <a:t>30%</a:t>
            </a:r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 "bell-curved"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0701" y="1821208"/>
            <a:ext cx="308609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Consistent effort required throughout the semester!</a:t>
            </a:r>
          </a:p>
        </p:txBody>
      </p:sp>
    </p:spTree>
    <p:extLst>
      <p:ext uri="{BB962C8B-B14F-4D97-AF65-F5344CB8AC3E}">
        <p14:creationId xmlns:p14="http://schemas.microsoft.com/office/powerpoint/2010/main" val="352646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Late Submission Policy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</a:t>
            </a:r>
            <a:r>
              <a:rPr lang="en-US" sz="2800" dirty="0"/>
              <a:t> late submissions will be considered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You are allowed to miss up to 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  <a:r>
              <a:rPr lang="en-US" sz="2400" dirty="0"/>
              <a:t> of the submissions for quizzes and programming exercises.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Feedback may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be provided.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deadline </a:t>
            </a:r>
            <a:r>
              <a:rPr lang="en-US" sz="2400" dirty="0"/>
              <a:t>that makes you miss more than 10% of submissions.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23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0000FF"/>
                </a:solidFill>
              </a:rPr>
              <a:t>Use of AI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for important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Midterm, Practical Exams and Final assessment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Allowed for formative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 and programming exercises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ONLY </a:t>
            </a:r>
            <a:r>
              <a:rPr lang="en-US" sz="2400" dirty="0"/>
              <a:t>for understanding and learning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using it to generate answers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091726F-E8F7-753B-0D6C-A94A79C9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8" y="4808574"/>
            <a:ext cx="1415902" cy="1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45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dirty="0">
                <a:solidFill>
                  <a:srgbClr val="0000FF"/>
                </a:solidFill>
              </a:rPr>
              <a:t>Plagiarism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Plagiarism is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and will be reported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All parties involved to be penalized equally.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plagiarizing in general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However, discussions are allowed and encouraged to promote peer learning.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Bottom Line: write your own code and do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share it with anyone!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447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Course Website (The Handbook)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533400" y="1029567"/>
            <a:ext cx="6423212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200" kern="0" dirty="0">
                <a:latin typeface="Calibri" pitchFamily="34" charset="0"/>
                <a:cs typeface="+mn-cs"/>
                <a:hlinkClick r:id="rId3"/>
              </a:rPr>
              <a:t>https://nus-cs1010-2324-s2.github.io/website</a:t>
            </a:r>
            <a:endParaRPr lang="en-US" sz="2200" kern="0" dirty="0">
              <a:latin typeface="Calibri" pitchFamily="34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9" y="1487821"/>
            <a:ext cx="1866660" cy="130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5856" y="1656920"/>
            <a:ext cx="201668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Visit this website after class if you have not done so.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0080" y="1673403"/>
            <a:ext cx="38067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</a:rPr>
              <a:t>If you Google for CS1010, make sure you find the site for this semester, which is in </a:t>
            </a:r>
            <a:r>
              <a:rPr lang="en-US" dirty="0">
                <a:solidFill>
                  <a:srgbClr val="F4B400"/>
                </a:solidFill>
              </a:rPr>
              <a:t>yellow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3A6AD-3054-DAAB-4724-2635446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10" y="2909056"/>
            <a:ext cx="7266826" cy="36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Other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Canvas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Announcements, quizzes, grades, internal materials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Piazza (</a:t>
            </a:r>
            <a:r>
              <a:rPr lang="en-US" sz="2800" dirty="0">
                <a:solidFill>
                  <a:srgbClr val="0000FF"/>
                </a:solidFill>
                <a:hlinkClick r:id="rId3"/>
              </a:rPr>
              <a:t>https://bit.ly/cs1010-2320-forum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Online forum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PE Servers / Unix / Git / Vim / Clang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Programming-related service / tools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</a:rPr>
              <a:t>Github</a:t>
            </a:r>
            <a:endParaRPr lang="en-US" sz="2800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Assignment submission / grading</a:t>
            </a:r>
          </a:p>
        </p:txBody>
      </p:sp>
    </p:spTree>
    <p:extLst>
      <p:ext uri="{BB962C8B-B14F-4D97-AF65-F5344CB8AC3E}">
        <p14:creationId xmlns:p14="http://schemas.microsoft.com/office/powerpoint/2010/main" val="41944423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Messages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01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Practice, practice, practice!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Work </a:t>
            </a:r>
            <a:r>
              <a:rPr lang="en-GB" sz="2400" dirty="0">
                <a:solidFill>
                  <a:srgbClr val="0000FF"/>
                </a:solidFill>
              </a:rPr>
              <a:t>hard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smart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Ask questions / discuss with others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In class and outside class (forum)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As often / soon as you can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Approach</a:t>
            </a:r>
            <a:r>
              <a:rPr lang="en-GB" sz="2800" dirty="0"/>
              <a:t> the teaching team for assistance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5368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5A76C-4672-80DA-ABC0-922BAAB9CACF}"/>
              </a:ext>
            </a:extLst>
          </p:cNvPr>
          <p:cNvSpPr txBox="1"/>
          <p:nvPr/>
        </p:nvSpPr>
        <p:spPr>
          <a:xfrm>
            <a:off x="3308683" y="4622597"/>
            <a:ext cx="5411174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"cs1010.h"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Welcome!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8F1BA6-5372-E098-3DAB-034277901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Welcome to CS1010!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21" name="Picture 20" descr="A close up of text&#10;&#10;Description automatically generated">
            <a:extLst>
              <a:ext uri="{FF2B5EF4-FFF2-40B4-BE49-F238E27FC236}">
                <a16:creationId xmlns:a16="http://schemas.microsoft.com/office/drawing/2014/main" id="{FE7582DF-546B-D1BF-75E1-48C22105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5" y="1187909"/>
            <a:ext cx="5758929" cy="32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62F4FF-AC35-7071-1A71-2DA14C06789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562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en-US" dirty="0">
                <a:latin typeface="+mj-lt"/>
                <a:cs typeface="Arial" panose="020B0604020202020204" pitchFamily="34" charset="0"/>
              </a:rPr>
              <a:t>Zhao </a:t>
            </a:r>
            <a:r>
              <a:rPr lang="en-US" altLang="en-US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en-US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altLang="en-US" sz="2000" dirty="0">
                <a:latin typeface="+mj-lt"/>
                <a:cs typeface="Arial" panose="020B0604020202020204" pitchFamily="34" charset="0"/>
                <a:hlinkClick r:id="rId3"/>
              </a:rPr>
              <a:t>zhaojin@comp.nus.edu.sg</a:t>
            </a:r>
            <a:endParaRPr lang="en-US" altLang="en-US" sz="2000" dirty="0">
              <a:latin typeface="+mj-lt"/>
              <a:cs typeface="Arial" panose="020B0604020202020204" pitchFamily="34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ja-JP" dirty="0">
                <a:latin typeface="+mj-lt"/>
                <a:cs typeface="Arial" panose="020B0604020202020204" pitchFamily="34" charset="0"/>
              </a:rPr>
              <a:t>(Just call me “</a:t>
            </a:r>
            <a:r>
              <a:rPr lang="en-US" altLang="ja-JP" sz="2800" b="1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ja-JP" dirty="0">
                <a:latin typeface="+mj-lt"/>
                <a:cs typeface="Arial" panose="020B0604020202020204" pitchFamily="34" charset="0"/>
              </a:rPr>
              <a:t>” for short)</a:t>
            </a:r>
            <a:endParaRPr lang="en-US" altLang="en-US" sz="2700" dirty="0">
              <a:latin typeface="+mj-lt"/>
              <a:cs typeface="Arial" panose="020B0604020202020204" pitchFamily="34" charset="0"/>
            </a:endParaRP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Undergraduate, PhD, Instructor, Lecturer and Assistant Dean in SoC</a:t>
            </a: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Programming Methodology, Software </a:t>
            </a:r>
            <a:b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Engineering Projects, Information Retrieval </a:t>
            </a: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altLang="zh-CN" sz="2000" dirty="0">
                <a:latin typeface="+mj-lt"/>
                <a:cs typeface="Arial" panose="020B0604020202020204" pitchFamily="34" charset="0"/>
              </a:rPr>
              <a:t>Travelling,</a:t>
            </a:r>
            <a:r>
              <a:rPr lang="zh-CN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usic and Games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E3B8A1E-20B4-0B3F-535B-8D4171E04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" r="17441" b="30878"/>
          <a:stretch/>
        </p:blipFill>
        <p:spPr>
          <a:xfrm>
            <a:off x="381000" y="4529744"/>
            <a:ext cx="1771082" cy="1896177"/>
          </a:xfrm>
          <a:prstGeom prst="rect">
            <a:avLst/>
          </a:prstGeom>
        </p:spPr>
      </p:pic>
      <p:pic>
        <p:nvPicPr>
          <p:cNvPr id="5" name="Picture 4" descr="A logo for a video game&#10;&#10;Description automatically generated">
            <a:extLst>
              <a:ext uri="{FF2B5EF4-FFF2-40B4-BE49-F238E27FC236}">
                <a16:creationId xmlns:a16="http://schemas.microsoft.com/office/drawing/2014/main" id="{B7637FCA-C890-73B0-B3AB-3A8D159C4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31" y="4529744"/>
            <a:ext cx="3311369" cy="1858046"/>
          </a:xfrm>
          <a:prstGeom prst="rect">
            <a:avLst/>
          </a:prstGeom>
        </p:spPr>
      </p:pic>
      <p:pic>
        <p:nvPicPr>
          <p:cNvPr id="7" name="Picture 6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AA115451-BC38-89FE-4BB4-858F88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29744"/>
            <a:ext cx="2861692" cy="1849478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6E93BBE3-7B57-0954-842B-942EE75EDA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40" y="1676400"/>
            <a:ext cx="191876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ED3CA2-4CDD-AAB7-7252-FF35DE57F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562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Albert Sutiono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 err="1">
                <a:latin typeface="+mj-lt"/>
                <a:cs typeface="Arial" panose="020B0604020202020204" pitchFamily="34" charset="0"/>
              </a:rPr>
              <a:t>Govindaraj</a:t>
            </a:r>
            <a:r>
              <a:rPr lang="en-SG" altLang="en-US" dirty="0">
                <a:latin typeface="+mj-lt"/>
                <a:cs typeface="Arial" panose="020B0604020202020204" pitchFamily="34" charset="0"/>
              </a:rPr>
              <a:t> Roshni Daksha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Tram Minh Man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Yang Pei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Yap Shan Teng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Yeo Zhi Shen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50CC5F-665B-B61E-BD46-BC9F4B67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98" y="11560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D8B124-8E3C-9BCF-F41B-A9312CC3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184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4F8991-31F5-30D9-2698-CB77AD53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9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F7419-C1F6-E8DA-F0B4-5E59D09CD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20387"/>
            <a:ext cx="1216152" cy="1216152"/>
          </a:xfrm>
          <a:prstGeom prst="rect">
            <a:avLst/>
          </a:prstGeom>
        </p:spPr>
      </p:pic>
      <p:pic>
        <p:nvPicPr>
          <p:cNvPr id="7" name="Picture 6" descr="A person in a black shirt&#10;&#10;Description automatically generated">
            <a:extLst>
              <a:ext uri="{FF2B5EF4-FFF2-40B4-BE49-F238E27FC236}">
                <a16:creationId xmlns:a16="http://schemas.microsoft.com/office/drawing/2014/main" id="{1F11F846-9031-9839-7674-4E63C10B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24" y="4481516"/>
            <a:ext cx="1216152" cy="1216152"/>
          </a:xfrm>
          <a:prstGeom prst="rect">
            <a:avLst/>
          </a:prstGeom>
        </p:spPr>
      </p:pic>
      <p:pic>
        <p:nvPicPr>
          <p:cNvPr id="10" name="Picture 9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44543262-323F-5FB2-12B9-990C845FF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19312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0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dirty="0">
                <a:solidFill>
                  <a:srgbClr val="0000FF"/>
                </a:solidFill>
              </a:rPr>
              <a:t>a systematic way </a:t>
            </a:r>
            <a:r>
              <a:rPr lang="en-US" sz="2800" dirty="0"/>
              <a:t>to write programs </a:t>
            </a:r>
            <a:r>
              <a:rPr lang="en-US" sz="2800" dirty="0">
                <a:solidFill>
                  <a:srgbClr val="0000FF"/>
                </a:solidFill>
              </a:rPr>
              <a:t>for solving computation problems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D4CA1-1B43-6B38-42AF-D8BC05C5C8FE}"/>
              </a:ext>
            </a:extLst>
          </p:cNvPr>
          <p:cNvSpPr txBox="1"/>
          <p:nvPr/>
        </p:nvSpPr>
        <p:spPr>
          <a:xfrm>
            <a:off x="3138647" y="4213092"/>
            <a:ext cx="550108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course is called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Programming Methodology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just about coding in C!</a:t>
            </a: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Weekly Activities / Workload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51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Lectures:</a:t>
            </a:r>
            <a:r>
              <a:rPr lang="en-GB" sz="2800" dirty="0"/>
              <a:t>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Tuesdays at 10am-12nn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Tutorials</a:t>
            </a:r>
            <a:endParaRPr lang="en-GB" sz="28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Mondays from </a:t>
            </a:r>
            <a:r>
              <a:rPr lang="en-GB" sz="2400" dirty="0">
                <a:solidFill>
                  <a:srgbClr val="0000FF"/>
                </a:solidFill>
              </a:rPr>
              <a:t>Week 3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11 Quizzes and 8 sets of Programming Exercises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Due on Tuesdays (general) / Fridays (extended) from </a:t>
            </a:r>
            <a:r>
              <a:rPr lang="en-GB" sz="2400" dirty="0">
                <a:solidFill>
                  <a:srgbClr val="0000FF"/>
                </a:solidFill>
              </a:rPr>
              <a:t>Week 2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Formative assessments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Preparation, Revision and additional Practices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284163" indent="-284163">
              <a:buSzPct val="120000"/>
              <a:buFont typeface="Wingdings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30978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Tutorials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Hands-on activities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FF"/>
                </a:solidFill>
              </a:rPr>
              <a:t>programming exercises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~10 students per group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Face-to-face</a:t>
            </a:r>
            <a:r>
              <a:rPr lang="en-US" sz="2800" dirty="0"/>
              <a:t> sessions conducted in programming labs by a student tutor</a:t>
            </a:r>
          </a:p>
        </p:txBody>
      </p:sp>
    </p:spTree>
    <p:extLst>
      <p:ext uri="{BB962C8B-B14F-4D97-AF65-F5344CB8AC3E}">
        <p14:creationId xmlns:p14="http://schemas.microsoft.com/office/powerpoint/2010/main" val="9318917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5357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0: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20 February 2024, Tuesday, 6-9pm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Midterm: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5 March 2024, Tuesday, 10am-12noon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1: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19 March 2024, Tuesday, 6-9pm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2: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9 April 2024, Tuesday, 6-9pm</a:t>
            </a:r>
            <a:endParaRPr lang="en-GB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Final Assessment: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30 April 2024 Tuesday, 1-3pm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14" y="4109489"/>
            <a:ext cx="1866660" cy="1309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0437" y="5526817"/>
            <a:ext cx="29526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Mark down these dates!</a:t>
            </a:r>
          </a:p>
        </p:txBody>
      </p:sp>
    </p:spTree>
    <p:extLst>
      <p:ext uri="{BB962C8B-B14F-4D97-AF65-F5344CB8AC3E}">
        <p14:creationId xmlns:p14="http://schemas.microsoft.com/office/powerpoint/2010/main" val="314785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Midterms + Practical Exams: 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end of the assessment</a:t>
            </a:r>
            <a:r>
              <a:rPr lang="en-US" sz="2400" dirty="0"/>
              <a:t>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Assessments: Use NUS Student portal.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Make-ups and alternative assessments (if any) are always </a:t>
            </a:r>
            <a:r>
              <a:rPr lang="en-US" sz="2800" dirty="0">
                <a:solidFill>
                  <a:srgbClr val="0000FF"/>
                </a:solidFill>
              </a:rPr>
              <a:t>harder </a:t>
            </a:r>
            <a:r>
              <a:rPr lang="en-US" sz="2800" dirty="0"/>
              <a:t>than the original. =P</a:t>
            </a:r>
          </a:p>
          <a:p>
            <a:pPr lvl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7164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13726</TotalTime>
  <Words>885</Words>
  <Application>Microsoft Office PowerPoint</Application>
  <PresentationFormat>On-screen Show (4:3)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Welcome to CS1010!</vt:lpstr>
      <vt:lpstr>Lecturer</vt:lpstr>
      <vt:lpstr>Tutors</vt:lpstr>
      <vt:lpstr>Objectives </vt:lpstr>
      <vt:lpstr>Weekly Activities / Workload</vt:lpstr>
      <vt:lpstr>Tutorials</vt:lpstr>
      <vt:lpstr>Important Assessments</vt:lpstr>
      <vt:lpstr>Important Assessments</vt:lpstr>
      <vt:lpstr>Grading</vt:lpstr>
      <vt:lpstr>Late Submission Policy</vt:lpstr>
      <vt:lpstr>Use of AI tools</vt:lpstr>
      <vt:lpstr>Plagiarism</vt:lpstr>
      <vt:lpstr>Course Website (The Handbook)</vt:lpstr>
      <vt:lpstr>Other Tools</vt:lpstr>
      <vt:lpstr>Messages for CS1010 Students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1188</cp:revision>
  <cp:lastPrinted>2014-07-03T23:44:46Z</cp:lastPrinted>
  <dcterms:created xsi:type="dcterms:W3CDTF">1998-09-05T15:03:32Z</dcterms:created>
  <dcterms:modified xsi:type="dcterms:W3CDTF">2024-01-16T01:13:05Z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