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46" r:id="rId4"/>
    <p:sldId id="547" r:id="rId5"/>
    <p:sldId id="551" r:id="rId6"/>
    <p:sldId id="548" r:id="rId7"/>
    <p:sldId id="550" r:id="rId8"/>
    <p:sldId id="552" r:id="rId9"/>
    <p:sldId id="48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1F5AA-FA20-4ECE-B701-5A5879704A8A}" v="186" dt="2024-01-30T01:31:50.916"/>
    <p1510:client id="{C7183C1A-1809-4FDE-83DE-B79ECE01090D}" v="2" dt="2024-01-29T09:51:1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2-11T11:09:35.191" v="5417" actId="1036"/>
      <pc:docMkLst>
        <pc:docMk/>
      </pc:docMkLst>
      <pc:sldChg chg="modSp mod">
        <pc:chgData name="Zhao Jin" userId="cd05a825-544c-438a-9ba1-08e63db50b47" providerId="ADAL" clId="{3342749F-A4A3-4CC6-8E89-A279285BF1FF}" dt="2021-01-27T09:47:04.787" v="5415" actId="6549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7T09:47:04.787" v="5415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2-11T11:09:35.191" v="5417" actId="1036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2-11T11:09:35.191" v="5417" actId="1036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AA11F5AA-FA20-4ECE-B701-5A5879704A8A}"/>
    <pc:docChg chg="undo redo custSel addSld delSld modSld sldOrd">
      <pc:chgData name="Zhao Jin" userId="cd05a825-544c-438a-9ba1-08e63db50b47" providerId="ADAL" clId="{AA11F5AA-FA20-4ECE-B701-5A5879704A8A}" dt="2024-01-30T01:31:50.916" v="570" actId="6549"/>
      <pc:docMkLst>
        <pc:docMk/>
      </pc:docMkLst>
      <pc:sldChg chg="addSp modSp">
        <pc:chgData name="Zhao Jin" userId="cd05a825-544c-438a-9ba1-08e63db50b47" providerId="ADAL" clId="{AA11F5AA-FA20-4ECE-B701-5A5879704A8A}" dt="2024-01-30T01:19:16.205" v="514"/>
        <pc:sldMkLst>
          <pc:docMk/>
          <pc:sldMk cId="0" sldId="256"/>
        </pc:sldMkLst>
        <pc:spChg chg="add mod">
          <ac:chgData name="Zhao Jin" userId="cd05a825-544c-438a-9ba1-08e63db50b47" providerId="ADAL" clId="{AA11F5AA-FA20-4ECE-B701-5A5879704A8A}" dt="2024-01-30T01:19:16.205" v="514"/>
          <ac:spMkLst>
            <pc:docMk/>
            <pc:sldMk cId="0" sldId="256"/>
            <ac:spMk id="3" creationId="{D48442C5-CB5F-96E1-8B34-BD788016DC97}"/>
          </ac:spMkLst>
        </pc:spChg>
        <pc:picChg chg="add mod">
          <ac:chgData name="Zhao Jin" userId="cd05a825-544c-438a-9ba1-08e63db50b47" providerId="ADAL" clId="{AA11F5AA-FA20-4ECE-B701-5A5879704A8A}" dt="2024-01-30T01:19:16.205" v="514"/>
          <ac:picMkLst>
            <pc:docMk/>
            <pc:sldMk cId="0" sldId="256"/>
            <ac:picMk id="2" creationId="{EF2673DC-345C-DB1E-1E5D-7A2102357CEE}"/>
          </ac:picMkLst>
        </pc:picChg>
      </pc:sldChg>
      <pc:sldChg chg="modSp mod modAnim">
        <pc:chgData name="Zhao Jin" userId="cd05a825-544c-438a-9ba1-08e63db50b47" providerId="ADAL" clId="{AA11F5AA-FA20-4ECE-B701-5A5879704A8A}" dt="2024-01-30T01:17:58.475" v="513"/>
        <pc:sldMkLst>
          <pc:docMk/>
          <pc:sldMk cId="1419062778" sldId="485"/>
        </pc:sldMkLst>
        <pc:spChg chg="mod">
          <ac:chgData name="Zhao Jin" userId="cd05a825-544c-438a-9ba1-08e63db50b47" providerId="ADAL" clId="{AA11F5AA-FA20-4ECE-B701-5A5879704A8A}" dt="2024-01-30T01:17:13.952" v="505" actId="20577"/>
          <ac:spMkLst>
            <pc:docMk/>
            <pc:sldMk cId="1419062778" sldId="485"/>
            <ac:spMk id="25602" creationId="{00000000-0000-0000-0000-000000000000}"/>
          </ac:spMkLst>
        </pc:spChg>
      </pc:sldChg>
      <pc:sldChg chg="modSp del mod">
        <pc:chgData name="Zhao Jin" userId="cd05a825-544c-438a-9ba1-08e63db50b47" providerId="ADAL" clId="{AA11F5AA-FA20-4ECE-B701-5A5879704A8A}" dt="2024-01-30T01:15:40.669" v="489" actId="47"/>
        <pc:sldMkLst>
          <pc:docMk/>
          <pc:sldMk cId="681224785" sldId="531"/>
        </pc:sldMkLst>
        <pc:spChg chg="mod">
          <ac:chgData name="Zhao Jin" userId="cd05a825-544c-438a-9ba1-08e63db50b47" providerId="ADAL" clId="{AA11F5AA-FA20-4ECE-B701-5A5879704A8A}" dt="2024-01-30T01:15:32.147" v="488" actId="20577"/>
          <ac:spMkLst>
            <pc:docMk/>
            <pc:sldMk cId="681224785" sldId="531"/>
            <ac:spMk id="9" creationId="{44347658-86C5-44EA-871E-3A01CEAC57FD}"/>
          </ac:spMkLst>
        </pc:spChg>
        <pc:picChg chg="mod">
          <ac:chgData name="Zhao Jin" userId="cd05a825-544c-438a-9ba1-08e63db50b47" providerId="ADAL" clId="{AA11F5AA-FA20-4ECE-B701-5A5879704A8A}" dt="2024-01-30T01:15:31.408" v="487" actId="1076"/>
          <ac:picMkLst>
            <pc:docMk/>
            <pc:sldMk cId="681224785" sldId="531"/>
            <ac:picMk id="12" creationId="{70C3C326-88E2-4EA0-95C1-AD96CD4E7B77}"/>
          </ac:picMkLst>
        </pc:picChg>
      </pc:sldChg>
      <pc:sldChg chg="modAnim">
        <pc:chgData name="Zhao Jin" userId="cd05a825-544c-438a-9ba1-08e63db50b47" providerId="ADAL" clId="{AA11F5AA-FA20-4ECE-B701-5A5879704A8A}" dt="2024-01-29T07:25:01.126" v="467"/>
        <pc:sldMkLst>
          <pc:docMk/>
          <pc:sldMk cId="901453530" sldId="546"/>
        </pc:sldMkLst>
      </pc:sldChg>
      <pc:sldChg chg="addSp delSp modSp mod modAnim">
        <pc:chgData name="Zhao Jin" userId="cd05a825-544c-438a-9ba1-08e63db50b47" providerId="ADAL" clId="{AA11F5AA-FA20-4ECE-B701-5A5879704A8A}" dt="2024-01-30T01:14:04.392" v="480" actId="1076"/>
        <pc:sldMkLst>
          <pc:docMk/>
          <pc:sldMk cId="884841463" sldId="547"/>
        </pc:sldMkLst>
        <pc:spChg chg="add del mod">
          <ac:chgData name="Zhao Jin" userId="cd05a825-544c-438a-9ba1-08e63db50b47" providerId="ADAL" clId="{AA11F5AA-FA20-4ECE-B701-5A5879704A8A}" dt="2024-01-30T01:13:42.621" v="470" actId="478"/>
          <ac:spMkLst>
            <pc:docMk/>
            <pc:sldMk cId="884841463" sldId="547"/>
            <ac:spMk id="2" creationId="{6B7C8A8C-6568-7B6E-A016-99059C3315CE}"/>
          </ac:spMkLst>
        </pc:spChg>
        <pc:spChg chg="add mod">
          <ac:chgData name="Zhao Jin" userId="cd05a825-544c-438a-9ba1-08e63db50b47" providerId="ADAL" clId="{AA11F5AA-FA20-4ECE-B701-5A5879704A8A}" dt="2024-01-29T06:12:48.969" v="180" actId="1076"/>
          <ac:spMkLst>
            <pc:docMk/>
            <pc:sldMk cId="884841463" sldId="547"/>
            <ac:spMk id="2" creationId="{90C64773-1104-1895-8488-98195E253CB6}"/>
          </ac:spMkLst>
        </pc:spChg>
        <pc:spChg chg="add mod">
          <ac:chgData name="Zhao Jin" userId="cd05a825-544c-438a-9ba1-08e63db50b47" providerId="ADAL" clId="{AA11F5AA-FA20-4ECE-B701-5A5879704A8A}" dt="2024-01-30T01:14:04.392" v="480" actId="1076"/>
          <ac:spMkLst>
            <pc:docMk/>
            <pc:sldMk cId="884841463" sldId="547"/>
            <ac:spMk id="3" creationId="{297697A0-CBE3-45C6-D642-4C1E19CA6BF5}"/>
          </ac:spMkLst>
        </pc:spChg>
        <pc:spChg chg="mod">
          <ac:chgData name="Zhao Jin" userId="cd05a825-544c-438a-9ba1-08e63db50b47" providerId="ADAL" clId="{AA11F5AA-FA20-4ECE-B701-5A5879704A8A}" dt="2024-01-29T06:12:32.997" v="161" actId="403"/>
          <ac:spMkLst>
            <pc:docMk/>
            <pc:sldMk cId="884841463" sldId="547"/>
            <ac:spMk id="8" creationId="{00000000-0000-0000-0000-000000000000}"/>
          </ac:spMkLst>
        </pc:spChg>
        <pc:spChg chg="mod">
          <ac:chgData name="Zhao Jin" userId="cd05a825-544c-438a-9ba1-08e63db50b47" providerId="ADAL" clId="{AA11F5AA-FA20-4ECE-B701-5A5879704A8A}" dt="2024-01-29T06:12:37.300" v="177" actId="1035"/>
          <ac:spMkLst>
            <pc:docMk/>
            <pc:sldMk cId="884841463" sldId="547"/>
            <ac:spMk id="16" creationId="{A359CEA4-54AF-47F7-80BB-AE083295F435}"/>
          </ac:spMkLst>
        </pc:spChg>
        <pc:spChg chg="mod">
          <ac:chgData name="Zhao Jin" userId="cd05a825-544c-438a-9ba1-08e63db50b47" providerId="ADAL" clId="{AA11F5AA-FA20-4ECE-B701-5A5879704A8A}" dt="2024-01-29T06:12:37.300" v="177" actId="1035"/>
          <ac:spMkLst>
            <pc:docMk/>
            <pc:sldMk cId="884841463" sldId="547"/>
            <ac:spMk id="19" creationId="{CCF71CD9-B6CF-4490-9CB3-74DBF90AAB07}"/>
          </ac:spMkLst>
        </pc:spChg>
        <pc:spChg chg="mod">
          <ac:chgData name="Zhao Jin" userId="cd05a825-544c-438a-9ba1-08e63db50b47" providerId="ADAL" clId="{AA11F5AA-FA20-4ECE-B701-5A5879704A8A}" dt="2024-01-30T01:13:54.195" v="479" actId="20577"/>
          <ac:spMkLst>
            <pc:docMk/>
            <pc:sldMk cId="884841463" sldId="547"/>
            <ac:spMk id="20" creationId="{33AB9C09-AF1A-43E8-9EE7-68E205A2C68B}"/>
          </ac:spMkLst>
        </pc:spChg>
        <pc:spChg chg="del">
          <ac:chgData name="Zhao Jin" userId="cd05a825-544c-438a-9ba1-08e63db50b47" providerId="ADAL" clId="{AA11F5AA-FA20-4ECE-B701-5A5879704A8A}" dt="2024-01-29T06:12:28.548" v="160" actId="478"/>
          <ac:spMkLst>
            <pc:docMk/>
            <pc:sldMk cId="884841463" sldId="547"/>
            <ac:spMk id="22" creationId="{D9B312E7-4D52-40DF-8905-F3E8035364E5}"/>
          </ac:spMkLst>
        </pc:spChg>
      </pc:sldChg>
      <pc:sldChg chg="modSp mod">
        <pc:chgData name="Zhao Jin" userId="cd05a825-544c-438a-9ba1-08e63db50b47" providerId="ADAL" clId="{AA11F5AA-FA20-4ECE-B701-5A5879704A8A}" dt="2024-01-29T06:15:22.373" v="226" actId="13926"/>
        <pc:sldMkLst>
          <pc:docMk/>
          <pc:sldMk cId="1617257579" sldId="548"/>
        </pc:sldMkLst>
        <pc:spChg chg="mod">
          <ac:chgData name="Zhao Jin" userId="cd05a825-544c-438a-9ba1-08e63db50b47" providerId="ADAL" clId="{AA11F5AA-FA20-4ECE-B701-5A5879704A8A}" dt="2024-01-29T06:15:22.373" v="226" actId="13926"/>
          <ac:spMkLst>
            <pc:docMk/>
            <pc:sldMk cId="1617257579" sldId="548"/>
            <ac:spMk id="9" creationId="{00000000-0000-0000-0000-000000000000}"/>
          </ac:spMkLst>
        </pc:spChg>
      </pc:sldChg>
      <pc:sldChg chg="delSp modSp del mod ord delAnim modAnim">
        <pc:chgData name="Zhao Jin" userId="cd05a825-544c-438a-9ba1-08e63db50b47" providerId="ADAL" clId="{AA11F5AA-FA20-4ECE-B701-5A5879704A8A}" dt="2024-01-30T01:17:03.317" v="499" actId="47"/>
        <pc:sldMkLst>
          <pc:docMk/>
          <pc:sldMk cId="3394924879" sldId="549"/>
        </pc:sldMkLst>
        <pc:spChg chg="mod">
          <ac:chgData name="Zhao Jin" userId="cd05a825-544c-438a-9ba1-08e63db50b47" providerId="ADAL" clId="{AA11F5AA-FA20-4ECE-B701-5A5879704A8A}" dt="2024-01-29T06:18:18.424" v="386" actId="6549"/>
          <ac:spMkLst>
            <pc:docMk/>
            <pc:sldMk cId="3394924879" sldId="549"/>
            <ac:spMk id="10" creationId="{00000000-0000-0000-0000-000000000000}"/>
          </ac:spMkLst>
        </pc:spChg>
        <pc:spChg chg="del">
          <ac:chgData name="Zhao Jin" userId="cd05a825-544c-438a-9ba1-08e63db50b47" providerId="ADAL" clId="{AA11F5AA-FA20-4ECE-B701-5A5879704A8A}" dt="2024-01-29T06:17:57.934" v="367" actId="478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AA11F5AA-FA20-4ECE-B701-5A5879704A8A}" dt="2024-01-29T06:17:53.560" v="365" actId="20577"/>
          <ac:spMkLst>
            <pc:docMk/>
            <pc:sldMk cId="3394924879" sldId="549"/>
            <ac:spMk id="24578" creationId="{00000000-0000-0000-0000-000000000000}"/>
          </ac:spMkLst>
        </pc:spChg>
        <pc:picChg chg="del">
          <ac:chgData name="Zhao Jin" userId="cd05a825-544c-438a-9ba1-08e63db50b47" providerId="ADAL" clId="{AA11F5AA-FA20-4ECE-B701-5A5879704A8A}" dt="2024-01-29T06:17:57.934" v="367" actId="478"/>
          <ac:picMkLst>
            <pc:docMk/>
            <pc:sldMk cId="3394924879" sldId="549"/>
            <ac:picMk id="15" creationId="{55FB17E3-D73E-4DA9-8277-7BBB2A11D81D}"/>
          </ac:picMkLst>
        </pc:picChg>
      </pc:sldChg>
      <pc:sldChg chg="modSp">
        <pc:chgData name="Zhao Jin" userId="cd05a825-544c-438a-9ba1-08e63db50b47" providerId="ADAL" clId="{AA11F5AA-FA20-4ECE-B701-5A5879704A8A}" dt="2024-01-30T01:31:50.916" v="570" actId="6549"/>
        <pc:sldMkLst>
          <pc:docMk/>
          <pc:sldMk cId="784668950" sldId="550"/>
        </pc:sldMkLst>
        <pc:spChg chg="mod">
          <ac:chgData name="Zhao Jin" userId="cd05a825-544c-438a-9ba1-08e63db50b47" providerId="ADAL" clId="{AA11F5AA-FA20-4ECE-B701-5A5879704A8A}" dt="2024-01-30T01:31:50.916" v="570" actId="6549"/>
          <ac:spMkLst>
            <pc:docMk/>
            <pc:sldMk cId="784668950" sldId="550"/>
            <ac:spMk id="8" creationId="{9BA3CD25-E0A6-43C6-ACBF-2582BD134206}"/>
          </ac:spMkLst>
        </pc:spChg>
      </pc:sldChg>
      <pc:sldChg chg="addSp delSp modSp add mod delAnim">
        <pc:chgData name="Zhao Jin" userId="cd05a825-544c-438a-9ba1-08e63db50b47" providerId="ADAL" clId="{AA11F5AA-FA20-4ECE-B701-5A5879704A8A}" dt="2024-01-30T01:14:33.997" v="481" actId="14100"/>
        <pc:sldMkLst>
          <pc:docMk/>
          <pc:sldMk cId="1186547477" sldId="551"/>
        </pc:sldMkLst>
        <pc:spChg chg="add mod">
          <ac:chgData name="Zhao Jin" userId="cd05a825-544c-438a-9ba1-08e63db50b47" providerId="ADAL" clId="{AA11F5AA-FA20-4ECE-B701-5A5879704A8A}" dt="2024-01-29T06:11:19.648" v="115" actId="1035"/>
          <ac:spMkLst>
            <pc:docMk/>
            <pc:sldMk cId="1186547477" sldId="551"/>
            <ac:spMk id="2" creationId="{F6100EC4-5A16-2295-4AC4-D8AE76DF41CA}"/>
          </ac:spMkLst>
        </pc:spChg>
        <pc:spChg chg="add mod">
          <ac:chgData name="Zhao Jin" userId="cd05a825-544c-438a-9ba1-08e63db50b47" providerId="ADAL" clId="{AA11F5AA-FA20-4ECE-B701-5A5879704A8A}" dt="2024-01-30T01:14:33.997" v="481" actId="14100"/>
          <ac:spMkLst>
            <pc:docMk/>
            <pc:sldMk cId="1186547477" sldId="551"/>
            <ac:spMk id="3" creationId="{8DF98EB5-8613-C5BC-DBCD-CE10698CAF83}"/>
          </ac:spMkLst>
        </pc:spChg>
        <pc:spChg chg="mod">
          <ac:chgData name="Zhao Jin" userId="cd05a825-544c-438a-9ba1-08e63db50b47" providerId="ADAL" clId="{AA11F5AA-FA20-4ECE-B701-5A5879704A8A}" dt="2024-01-29T06:12:14.014" v="158" actId="20577"/>
          <ac:spMkLst>
            <pc:docMk/>
            <pc:sldMk cId="1186547477" sldId="551"/>
            <ac:spMk id="8" creationId="{00000000-0000-0000-0000-000000000000}"/>
          </ac:spMkLst>
        </pc:spChg>
        <pc:spChg chg="del">
          <ac:chgData name="Zhao Jin" userId="cd05a825-544c-438a-9ba1-08e63db50b47" providerId="ADAL" clId="{AA11F5AA-FA20-4ECE-B701-5A5879704A8A}" dt="2024-01-29T06:10:18.299" v="3" actId="478"/>
          <ac:spMkLst>
            <pc:docMk/>
            <pc:sldMk cId="1186547477" sldId="551"/>
            <ac:spMk id="16" creationId="{A359CEA4-54AF-47F7-80BB-AE083295F435}"/>
          </ac:spMkLst>
        </pc:spChg>
        <pc:spChg chg="del">
          <ac:chgData name="Zhao Jin" userId="cd05a825-544c-438a-9ba1-08e63db50b47" providerId="ADAL" clId="{AA11F5AA-FA20-4ECE-B701-5A5879704A8A}" dt="2024-01-29T06:10:18.299" v="3" actId="478"/>
          <ac:spMkLst>
            <pc:docMk/>
            <pc:sldMk cId="1186547477" sldId="551"/>
            <ac:spMk id="19" creationId="{CCF71CD9-B6CF-4490-9CB3-74DBF90AAB07}"/>
          </ac:spMkLst>
        </pc:spChg>
        <pc:spChg chg="del">
          <ac:chgData name="Zhao Jin" userId="cd05a825-544c-438a-9ba1-08e63db50b47" providerId="ADAL" clId="{AA11F5AA-FA20-4ECE-B701-5A5879704A8A}" dt="2024-01-29T06:10:18.299" v="3" actId="478"/>
          <ac:spMkLst>
            <pc:docMk/>
            <pc:sldMk cId="1186547477" sldId="551"/>
            <ac:spMk id="20" creationId="{33AB9C09-AF1A-43E8-9EE7-68E205A2C68B}"/>
          </ac:spMkLst>
        </pc:spChg>
        <pc:spChg chg="mod">
          <ac:chgData name="Zhao Jin" userId="cd05a825-544c-438a-9ba1-08e63db50b47" providerId="ADAL" clId="{AA11F5AA-FA20-4ECE-B701-5A5879704A8A}" dt="2024-01-29T06:11:17.393" v="106" actId="1036"/>
          <ac:spMkLst>
            <pc:docMk/>
            <pc:sldMk cId="1186547477" sldId="551"/>
            <ac:spMk id="22" creationId="{D9B312E7-4D52-40DF-8905-F3E8035364E5}"/>
          </ac:spMkLst>
        </pc:spChg>
      </pc:sldChg>
      <pc:sldChg chg="addSp delSp modSp add mod addAnim delAnim modAnim">
        <pc:chgData name="Zhao Jin" userId="cd05a825-544c-438a-9ba1-08e63db50b47" providerId="ADAL" clId="{AA11F5AA-FA20-4ECE-B701-5A5879704A8A}" dt="2024-01-30T01:17:09.936" v="500" actId="20577"/>
        <pc:sldMkLst>
          <pc:docMk/>
          <pc:sldMk cId="3764235702" sldId="552"/>
        </pc:sldMkLst>
        <pc:spChg chg="add del mod">
          <ac:chgData name="Zhao Jin" userId="cd05a825-544c-438a-9ba1-08e63db50b47" providerId="ADAL" clId="{AA11F5AA-FA20-4ECE-B701-5A5879704A8A}" dt="2024-01-30T01:16:44.844" v="497" actId="113"/>
          <ac:spMkLst>
            <pc:docMk/>
            <pc:sldMk cId="3764235702" sldId="552"/>
            <ac:spMk id="2" creationId="{D9820829-3332-E1CB-95E4-4F2BD639DBB9}"/>
          </ac:spMkLst>
        </pc:spChg>
        <pc:spChg chg="mod">
          <ac:chgData name="Zhao Jin" userId="cd05a825-544c-438a-9ba1-08e63db50b47" providerId="ADAL" clId="{AA11F5AA-FA20-4ECE-B701-5A5879704A8A}" dt="2024-01-29T06:19:13.272" v="421" actId="6549"/>
          <ac:spMkLst>
            <pc:docMk/>
            <pc:sldMk cId="3764235702" sldId="552"/>
            <ac:spMk id="10" creationId="{00000000-0000-0000-0000-000000000000}"/>
          </ac:spMkLst>
        </pc:spChg>
        <pc:spChg chg="add del mod">
          <ac:chgData name="Zhao Jin" userId="cd05a825-544c-438a-9ba1-08e63db50b47" providerId="ADAL" clId="{AA11F5AA-FA20-4ECE-B701-5A5879704A8A}" dt="2024-01-30T01:16:49.750" v="498" actId="113"/>
          <ac:spMkLst>
            <pc:docMk/>
            <pc:sldMk cId="3764235702" sldId="552"/>
            <ac:spMk id="11" creationId="{CF30CDDD-4206-994C-A14B-ADCEC7C6B094}"/>
          </ac:spMkLst>
        </pc:spChg>
        <pc:spChg chg="mod">
          <ac:chgData name="Zhao Jin" userId="cd05a825-544c-438a-9ba1-08e63db50b47" providerId="ADAL" clId="{AA11F5AA-FA20-4ECE-B701-5A5879704A8A}" dt="2024-01-29T06:19:27.281" v="459" actId="207"/>
          <ac:spMkLst>
            <pc:docMk/>
            <pc:sldMk cId="3764235702" sldId="552"/>
            <ac:spMk id="12" creationId="{59DCFA5F-5032-4FE0-9E21-E9E074B29DBC}"/>
          </ac:spMkLst>
        </pc:spChg>
        <pc:spChg chg="add del mod">
          <ac:chgData name="Zhao Jin" userId="cd05a825-544c-438a-9ba1-08e63db50b47" providerId="ADAL" clId="{AA11F5AA-FA20-4ECE-B701-5A5879704A8A}" dt="2024-01-29T06:19:30.054" v="460" actId="207"/>
          <ac:spMkLst>
            <pc:docMk/>
            <pc:sldMk cId="3764235702" sldId="552"/>
            <ac:spMk id="13" creationId="{42F138F9-19E2-41AD-9DE1-4590FC84BB34}"/>
          </ac:spMkLst>
        </pc:spChg>
        <pc:spChg chg="mod">
          <ac:chgData name="Zhao Jin" userId="cd05a825-544c-438a-9ba1-08e63db50b47" providerId="ADAL" clId="{AA11F5AA-FA20-4ECE-B701-5A5879704A8A}" dt="2024-01-30T01:17:09.936" v="500" actId="20577"/>
          <ac:spMkLst>
            <pc:docMk/>
            <pc:sldMk cId="3764235702" sldId="552"/>
            <ac:spMk id="24578" creationId="{00000000-0000-0000-0000-000000000000}"/>
          </ac:spMkLst>
        </pc:spChg>
        <pc:picChg chg="add del mod">
          <ac:chgData name="Zhao Jin" userId="cd05a825-544c-438a-9ba1-08e63db50b47" providerId="ADAL" clId="{AA11F5AA-FA20-4ECE-B701-5A5879704A8A}" dt="2024-01-29T06:19:20.826" v="456" actId="1035"/>
          <ac:picMkLst>
            <pc:docMk/>
            <pc:sldMk cId="3764235702" sldId="552"/>
            <ac:picMk id="15" creationId="{55FB17E3-D73E-4DA9-8277-7BBB2A11D81D}"/>
          </ac:picMkLst>
        </pc:picChg>
        <pc:picChg chg="add del">
          <ac:chgData name="Zhao Jin" userId="cd05a825-544c-438a-9ba1-08e63db50b47" providerId="ADAL" clId="{AA11F5AA-FA20-4ECE-B701-5A5879704A8A}" dt="2024-01-29T06:16:38.720" v="254" actId="478"/>
          <ac:picMkLst>
            <pc:docMk/>
            <pc:sldMk cId="3764235702" sldId="552"/>
            <ac:picMk id="16" creationId="{1AA83BD7-4016-DB49-B6DC-C69FB6894961}"/>
          </ac:picMkLst>
        </pc:pic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7T04:40:29.351" v="515"/>
      <pc:docMkLst>
        <pc:docMk/>
      </pc:docMkLst>
      <pc:sldChg chg="addSp delSp modSp del addAnim delAnim modAnim">
        <pc:chgData name="Zhao Jin" userId="cd05a825-544c-438a-9ba1-08e63db50b47" providerId="ADAL" clId="{CD38D953-E846-244A-835A-192CE52710D4}" dt="2021-01-27T04:40:24.595" v="514" actId="2696"/>
        <pc:sldMkLst>
          <pc:docMk/>
          <pc:sldMk cId="1311126165" sldId="485"/>
        </pc:sldMkLst>
        <pc:spChg chg="add del">
          <ac:chgData name="Zhao Jin" userId="cd05a825-544c-438a-9ba1-08e63db50b47" providerId="ADAL" clId="{CD38D953-E846-244A-835A-192CE52710D4}" dt="2021-01-27T04:40:15.601" v="509" actId="478"/>
          <ac:spMkLst>
            <pc:docMk/>
            <pc:sldMk cId="1311126165" sldId="485"/>
            <ac:spMk id="4" creationId="{00000000-0000-0000-0000-000000000000}"/>
          </ac:spMkLst>
        </pc:spChg>
        <pc:spChg chg="del">
          <ac:chgData name="Zhao Jin" userId="cd05a825-544c-438a-9ba1-08e63db50b47" providerId="ADAL" clId="{CD38D953-E846-244A-835A-192CE52710D4}" dt="2021-01-27T04:39:58.922" v="491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CD38D953-E846-244A-835A-192CE52710D4}" dt="2021-01-27T04:39:58.922" v="491" actId="478"/>
          <ac:spMkLst>
            <pc:docMk/>
            <pc:sldMk cId="1311126165" sldId="485"/>
            <ac:spMk id="11" creationId="{00000000-0000-0000-0000-000000000000}"/>
          </ac:spMkLst>
        </pc:spChg>
        <pc:spChg chg="del mod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CD38D953-E846-244A-835A-192CE52710D4}" dt="2021-01-27T04:40:16.486" v="513"/>
          <ac:spMkLst>
            <pc:docMk/>
            <pc:sldMk cId="1311126165" sldId="485"/>
            <ac:spMk id="25602" creationId="{00000000-0000-0000-0000-000000000000}"/>
          </ac:spMkLst>
        </pc:spChg>
      </pc:sldChg>
      <pc:sldChg chg="add">
        <pc:chgData name="Zhao Jin" userId="cd05a825-544c-438a-9ba1-08e63db50b47" providerId="ADAL" clId="{CD38D953-E846-244A-835A-192CE52710D4}" dt="2021-01-27T04:40:29.351" v="515"/>
        <pc:sldMkLst>
          <pc:docMk/>
          <pc:sldMk cId="1419062778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7T04:31:07.941" v="484" actId="1076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7T04:31:07.941" v="484" actId="1076"/>
          <ac:spMkLst>
            <pc:docMk/>
            <pc:sldMk cId="784668950" sldId="550"/>
            <ac:spMk id="13" creationId="{76AACBDB-EFE5-4782-AA9B-3760F5E7D3D7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1/30/2024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EF2673DC-345C-DB1E-1E5D-7A210235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442C5-CB5F-96E1-8B34-BD788016DC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Math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7784F-0A7C-516C-57AF-0AB4D19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507" y="4863037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951699" y="4299462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053007" y="4317655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D0457CA0-460D-4546-82C4-4CDEB1E2F62C}"/>
              </a:ext>
            </a:extLst>
          </p:cNvPr>
          <p:cNvSpPr/>
          <p:nvPr/>
        </p:nvSpPr>
        <p:spPr bwMode="auto">
          <a:xfrm flipH="1">
            <a:off x="1649979" y="3800109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7EB43FB0-D261-4751-8823-0A4CC64F83DB}"/>
              </a:ext>
            </a:extLst>
          </p:cNvPr>
          <p:cNvSpPr/>
          <p:nvPr/>
        </p:nvSpPr>
        <p:spPr bwMode="auto">
          <a:xfrm>
            <a:off x="5407700" y="3800109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196941FF-7411-441D-AE2E-5CF96E80B024}"/>
              </a:ext>
            </a:extLst>
          </p:cNvPr>
          <p:cNvSpPr/>
          <p:nvPr/>
        </p:nvSpPr>
        <p:spPr bwMode="auto">
          <a:xfrm>
            <a:off x="1383911" y="6238442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FC6CF3F5-B435-44FE-A32E-F676476A0C6D}"/>
              </a:ext>
            </a:extLst>
          </p:cNvPr>
          <p:cNvSpPr/>
          <p:nvPr/>
        </p:nvSpPr>
        <p:spPr bwMode="auto">
          <a:xfrm>
            <a:off x="5271672" y="6260572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7762"/>
              <a:gd name="adj6" fmla="val -5054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86561-FBC6-0742-CDCB-8C114AA6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53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(call)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the </a:t>
            </a:r>
            <a:r>
              <a:rPr lang="en-US" sz="2400" dirty="0">
                <a:solidFill>
                  <a:srgbClr val="C00000"/>
                </a:solidFill>
              </a:rPr>
              <a:t>function name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argument(s)</a:t>
            </a:r>
            <a:r>
              <a:rPr lang="en-US" sz="2400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629971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464038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445564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97A0-CBE3-45C6-D642-4C1E19CA6BF5}"/>
              </a:ext>
            </a:extLst>
          </p:cNvPr>
          <p:cNvSpPr txBox="1"/>
          <p:nvPr/>
        </p:nvSpPr>
        <p:spPr>
          <a:xfrm>
            <a:off x="3293925" y="4052331"/>
            <a:ext cx="319609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 will be returned for this 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C033-8CF4-A846-853B-F0D717A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an </a:t>
            </a:r>
            <a:r>
              <a:rPr lang="en-US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</a:t>
            </a:r>
            <a:r>
              <a:rPr lang="en-US" dirty="0">
                <a:solidFill>
                  <a:srgbClr val="C00000"/>
                </a:solidFill>
              </a:rPr>
              <a:t>a variable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an expression</a:t>
            </a:r>
            <a:r>
              <a:rPr lang="en-US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forget to declare the variable before use!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19364" y="2984708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00EC4-5A16-2295-4AC4-D8AE76DF41CA}"/>
              </a:ext>
            </a:extLst>
          </p:cNvPr>
          <p:cNvSpPr txBox="1"/>
          <p:nvPr/>
        </p:nvSpPr>
        <p:spPr>
          <a:xfrm>
            <a:off x="1319364" y="2428738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98EB5-8613-C5BC-DBCD-CE10698CAF83}"/>
              </a:ext>
            </a:extLst>
          </p:cNvPr>
          <p:cNvSpPr txBox="1"/>
          <p:nvPr/>
        </p:nvSpPr>
        <p:spPr>
          <a:xfrm>
            <a:off x="1319364" y="4449228"/>
            <a:ext cx="340654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0A69-826B-6D99-EFC6-F375F198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474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a program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code)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2836223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63257-0C43-E480-6FCC-7BA97D0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</a:t>
            </a:r>
            <a:r>
              <a:rPr lang="en-US" sz="2400"/>
              <a:t>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to know </a:t>
            </a:r>
            <a:r>
              <a:rPr lang="en-US"/>
              <a:t>more about this.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F0D71-A943-F14A-4B0E-5DADE46C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No declaration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…;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declaration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3922749"/>
            <a:ext cx="669635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re-declaration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46" y="4938411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63100" y="2743186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</a:t>
            </a:r>
            <a:r>
              <a:rPr lang="en-US" b="1" dirty="0"/>
              <a:t>declared before use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20829-3332-E1CB-95E4-4F2BD639DBB9}"/>
              </a:ext>
            </a:extLst>
          </p:cNvPr>
          <p:cNvSpPr txBox="1"/>
          <p:nvPr/>
        </p:nvSpPr>
        <p:spPr>
          <a:xfrm>
            <a:off x="5841517" y="5570558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declared only </a:t>
            </a:r>
            <a:r>
              <a:rPr lang="en-US" b="1" dirty="0"/>
              <a:t>once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3E3E-35DF-A0BE-16B0-A7127A7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3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Number overflow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5261349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D3F77-DB19-42FF-90A5-6260114FAC12}"/>
              </a:ext>
            </a:extLst>
          </p:cNvPr>
          <p:cNvSpPr txBox="1"/>
          <p:nvPr/>
        </p:nvSpPr>
        <p:spPr>
          <a:xfrm>
            <a:off x="4010967" y="479670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Does not</a:t>
            </a:r>
            <a:r>
              <a:rPr lang="en-US" dirty="0"/>
              <a:t> work on platforms with only 16-bit int.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6061381" y="5693863"/>
            <a:ext cx="275559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 </a:t>
            </a:r>
            <a:br>
              <a:rPr lang="en-US" dirty="0"/>
            </a:br>
            <a:r>
              <a:rPr lang="en-US" dirty="0"/>
              <a:t>in CS1010.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9A867-EEBB-FFAF-51F4-34A4A2D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62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6" grpId="0" animBg="1"/>
      <p:bldP spid="4" grpId="0" animBg="1"/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13765</TotalTime>
  <Words>632</Words>
  <Application>Microsoft Office PowerPoint</Application>
  <PresentationFormat>On-screen Show (4:3)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Your First C Function</vt:lpstr>
      <vt:lpstr>Your First C Function</vt:lpstr>
      <vt:lpstr>Your First C Function</vt:lpstr>
      <vt:lpstr>Your First C Program</vt:lpstr>
      <vt:lpstr>Functions from the Math Library</vt:lpstr>
      <vt:lpstr>Common Mistakes (1/2)</vt:lpstr>
      <vt:lpstr>Common Mistakes (2/2)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2024-01-30T01:31:51Z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