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4"/>
  </p:notesMasterIdLst>
  <p:handoutMasterIdLst>
    <p:handoutMasterId r:id="rId15"/>
  </p:handoutMasterIdLst>
  <p:sldIdLst>
    <p:sldId id="256" r:id="rId2"/>
    <p:sldId id="468" r:id="rId3"/>
    <p:sldId id="554" r:id="rId4"/>
    <p:sldId id="555" r:id="rId5"/>
    <p:sldId id="551" r:id="rId6"/>
    <p:sldId id="485" r:id="rId7"/>
    <p:sldId id="557" r:id="rId8"/>
    <p:sldId id="545" r:id="rId9"/>
    <p:sldId id="547" r:id="rId10"/>
    <p:sldId id="546" r:id="rId11"/>
    <p:sldId id="553" r:id="rId12"/>
    <p:sldId id="526" r:id="rId1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FFFFCC"/>
    <a:srgbClr val="FFFF99"/>
    <a:srgbClr val="00CCFF"/>
    <a:srgbClr val="0099FF"/>
    <a:srgbClr val="6699FF"/>
    <a:srgbClr val="0066FF"/>
    <a:srgbClr val="CCFF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93015C-48FA-46A2-BCE3-52D468094270}" v="113" dt="2024-01-30T01:26:07.037"/>
    <p1510:client id="{ED0779F2-4317-4311-8283-95136EA5379F}" v="54" dt="2024-01-29T09:56:52.1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275" autoAdjust="0"/>
    <p:restoredTop sz="96000" autoAdjust="0"/>
  </p:normalViewPr>
  <p:slideViewPr>
    <p:cSldViewPr snapToGrid="0">
      <p:cViewPr varScale="1">
        <p:scale>
          <a:sx n="75" d="100"/>
          <a:sy n="75" d="100"/>
        </p:scale>
        <p:origin x="103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1T13:00:45.221" v="4541" actId="13926"/>
      <pc:docMkLst>
        <pc:docMk/>
      </pc:docMkLst>
      <pc:sldChg chg="delSp modSp add mod delAnim modAnim">
        <pc:chgData name="Zhao Jin" userId="cd05a825-544c-438a-9ba1-08e63db50b47" providerId="ADAL" clId="{3342749F-A4A3-4CC6-8E89-A279285BF1FF}" dt="2021-01-21T12:36:55.212" v="3361" actId="20577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2:44.494" v="2391" actId="20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2:52.525" v="2392" actId="14100"/>
          <ac:spMkLst>
            <pc:docMk/>
            <pc:sldMk cId="1311126165" sldId="485"/>
            <ac:spMk id="10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2:26.178" v="2388" actId="313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2:56:01.868" v="4210" actId="1035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23:26.207" v="2421" actId="20577"/>
          <ac:spMkLst>
            <pc:docMk/>
            <pc:sldMk cId="681224785" sldId="531"/>
            <ac:spMk id="24578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1T12:27:02.917" v="2561" actId="478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17:47.962" v="465" actId="5793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18.234" v="552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modAnim">
        <pc:chgData name="Zhao Jin" userId="cd05a825-544c-438a-9ba1-08e63db50b47" providerId="ADAL" clId="{3342749F-A4A3-4CC6-8E89-A279285BF1FF}" dt="2021-01-21T12:37:07.631" v="3363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1T12:19:16.841" v="2315" actId="1076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1T12:19:56.116" v="2341" actId="1076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1T12:21:58.582" v="2381" actId="1076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">
        <pc:chgData name="Zhao Jin" userId="cd05a825-544c-438a-9ba1-08e63db50b47" providerId="ADAL" clId="{3342749F-A4A3-4CC6-8E89-A279285BF1FF}" dt="2021-01-21T13:00:45.221" v="4541" actId="13926"/>
        <pc:sldMkLst>
          <pc:docMk/>
          <pc:sldMk cId="784668950" sldId="550"/>
        </pc:sldMkLst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Zhao Jin" userId="cd05a825-544c-438a-9ba1-08e63db50b47" providerId="ADAL" clId="{65874B2F-8931-4F7F-92A6-4F5F857437F9}"/>
    <pc:docChg chg="undo custSel addSld delSld modSld sldOrd modMainMaster">
      <pc:chgData name="Zhao Jin" userId="cd05a825-544c-438a-9ba1-08e63db50b47" providerId="ADAL" clId="{65874B2F-8931-4F7F-92A6-4F5F857437F9}" dt="2021-01-27T03:02:07.276" v="4540" actId="20577"/>
      <pc:docMkLst>
        <pc:docMk/>
      </pc:docMkLst>
      <pc:sldChg chg="modSp mod">
        <pc:chgData name="Zhao Jin" userId="cd05a825-544c-438a-9ba1-08e63db50b47" providerId="ADAL" clId="{65874B2F-8931-4F7F-92A6-4F5F857437F9}" dt="2021-01-21T13:42:44.065" v="41" actId="20577"/>
        <pc:sldMkLst>
          <pc:docMk/>
          <pc:sldMk cId="0" sldId="256"/>
        </pc:sldMkLst>
        <pc:spChg chg="mod">
          <ac:chgData name="Zhao Jin" userId="cd05a825-544c-438a-9ba1-08e63db50b47" providerId="ADAL" clId="{65874B2F-8931-4F7F-92A6-4F5F857437F9}" dt="2021-01-21T13:42:35.627" v="0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65874B2F-8931-4F7F-92A6-4F5F857437F9}" dt="2021-01-21T13:42:44.065" v="41" actId="20577"/>
          <ac:spMkLst>
            <pc:docMk/>
            <pc:sldMk cId="0" sldId="256"/>
            <ac:spMk id="11" creationId="{00000000-0000-0000-0000-000000000000}"/>
          </ac:spMkLst>
        </pc:spChg>
      </pc:sldChg>
      <pc:sldChg chg="addSp delSp modSp mod">
        <pc:chgData name="Zhao Jin" userId="cd05a825-544c-438a-9ba1-08e63db50b47" providerId="ADAL" clId="{65874B2F-8931-4F7F-92A6-4F5F857437F9}" dt="2021-01-21T14:31:59.301" v="2807" actId="6549"/>
        <pc:sldMkLst>
          <pc:docMk/>
          <pc:sldMk cId="2438607696" sldId="468"/>
        </pc:sldMkLst>
        <pc:spChg chg="add del">
          <ac:chgData name="Zhao Jin" userId="cd05a825-544c-438a-9ba1-08e63db50b47" providerId="ADAL" clId="{65874B2F-8931-4F7F-92A6-4F5F857437F9}" dt="2021-01-21T14:19:24.694" v="1837"/>
          <ac:spMkLst>
            <pc:docMk/>
            <pc:sldMk cId="2438607696" sldId="468"/>
            <ac:spMk id="2" creationId="{BC28DF07-C472-44FE-9A80-9CF6C500D9DC}"/>
          </ac:spMkLst>
        </pc:spChg>
        <pc:spChg chg="mod">
          <ac:chgData name="Zhao Jin" userId="cd05a825-544c-438a-9ba1-08e63db50b47" providerId="ADAL" clId="{65874B2F-8931-4F7F-92A6-4F5F857437F9}" dt="2021-01-21T13:42:57.351" v="42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65874B2F-8931-4F7F-92A6-4F5F857437F9}" dt="2021-01-21T13:43:06.723" v="66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65874B2F-8931-4F7F-92A6-4F5F857437F9}" dt="2021-01-21T14:31:59.301" v="2807" actId="6549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add del mod addAnim delAnim modAnim">
        <pc:chgData name="Zhao Jin" userId="cd05a825-544c-438a-9ba1-08e63db50b47" providerId="ADAL" clId="{65874B2F-8931-4F7F-92A6-4F5F857437F9}" dt="2021-01-25T01:34:14.796" v="4011"/>
        <pc:sldMkLst>
          <pc:docMk/>
          <pc:sldMk cId="1311126165" sldId="485"/>
        </pc:sldMkLst>
        <pc:spChg chg="mod">
          <ac:chgData name="Zhao Jin" userId="cd05a825-544c-438a-9ba1-08e63db50b47" providerId="ADAL" clId="{65874B2F-8931-4F7F-92A6-4F5F857437F9}" dt="2021-01-21T14:36:43.476" v="2970" actId="1036"/>
          <ac:spMkLst>
            <pc:docMk/>
            <pc:sldMk cId="1311126165" sldId="485"/>
            <ac:spMk id="4" creationId="{00000000-0000-0000-0000-000000000000}"/>
          </ac:spMkLst>
        </pc:spChg>
        <pc:spChg chg="mod">
          <ac:chgData name="Zhao Jin" userId="cd05a825-544c-438a-9ba1-08e63db50b47" providerId="ADAL" clId="{65874B2F-8931-4F7F-92A6-4F5F857437F9}" dt="2021-01-21T14:36:00.710" v="2935" actId="6549"/>
          <ac:spMkLst>
            <pc:docMk/>
            <pc:sldMk cId="1311126165" sldId="485"/>
            <ac:spMk id="7" creationId="{00000000-0000-0000-0000-000000000000}"/>
          </ac:spMkLst>
        </pc:spChg>
        <pc:spChg chg="add del mod">
          <ac:chgData name="Zhao Jin" userId="cd05a825-544c-438a-9ba1-08e63db50b47" providerId="ADAL" clId="{65874B2F-8931-4F7F-92A6-4F5F857437F9}" dt="2021-01-25T01:17:54.185" v="3058" actId="14100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65874B2F-8931-4F7F-92A6-4F5F857437F9}" dt="2021-01-21T13:55:42.562" v="524" actId="20577"/>
          <ac:spMkLst>
            <pc:docMk/>
            <pc:sldMk cId="1311126165" sldId="485"/>
            <ac:spMk id="9" creationId="{00000000-0000-0000-0000-000000000000}"/>
          </ac:spMkLst>
        </pc:spChg>
        <pc:spChg chg="add del">
          <ac:chgData name="Zhao Jin" userId="cd05a825-544c-438a-9ba1-08e63db50b47" providerId="ADAL" clId="{65874B2F-8931-4F7F-92A6-4F5F857437F9}" dt="2021-01-21T14:00:43.831" v="739" actId="478"/>
          <ac:spMkLst>
            <pc:docMk/>
            <pc:sldMk cId="1311126165" sldId="485"/>
            <ac:spMk id="10" creationId="{00000000-0000-0000-0000-000000000000}"/>
          </ac:spMkLst>
        </pc:spChg>
        <pc:spChg chg="del mod">
          <ac:chgData name="Zhao Jin" userId="cd05a825-544c-438a-9ba1-08e63db50b47" providerId="ADAL" clId="{65874B2F-8931-4F7F-92A6-4F5F857437F9}" dt="2021-01-21T14:00:45.713" v="741" actId="478"/>
          <ac:spMkLst>
            <pc:docMk/>
            <pc:sldMk cId="1311126165" sldId="485"/>
            <ac:spMk id="11" creationId="{00000000-0000-0000-0000-000000000000}"/>
          </ac:spMkLst>
        </pc:spChg>
        <pc:spChg chg="add del mod">
          <ac:chgData name="Zhao Jin" userId="cd05a825-544c-438a-9ba1-08e63db50b47" providerId="ADAL" clId="{65874B2F-8931-4F7F-92A6-4F5F857437F9}" dt="2021-01-25T01:34:14.796" v="4011"/>
          <ac:spMkLst>
            <pc:docMk/>
            <pc:sldMk cId="1311126165" sldId="485"/>
            <ac:spMk id="11" creationId="{0F1ACB47-0E93-427A-824E-8CA9E241D83D}"/>
          </ac:spMkLst>
        </pc:spChg>
        <pc:spChg chg="add del mod">
          <ac:chgData name="Zhao Jin" userId="cd05a825-544c-438a-9ba1-08e63db50b47" providerId="ADAL" clId="{65874B2F-8931-4F7F-92A6-4F5F857437F9}" dt="2021-01-21T14:36:43.014" v="2956"/>
          <ac:spMkLst>
            <pc:docMk/>
            <pc:sldMk cId="1311126165" sldId="485"/>
            <ac:spMk id="11" creationId="{4E9FAFC6-DE29-45A7-B7CC-C22F17F83BB6}"/>
          </ac:spMkLst>
        </pc:spChg>
        <pc:spChg chg="add del">
          <ac:chgData name="Zhao Jin" userId="cd05a825-544c-438a-9ba1-08e63db50b47" providerId="ADAL" clId="{65874B2F-8931-4F7F-92A6-4F5F857437F9}" dt="2021-01-21T14:00:43.831" v="739" actId="478"/>
          <ac:spMkLst>
            <pc:docMk/>
            <pc:sldMk cId="1311126165" sldId="485"/>
            <ac:spMk id="12" creationId="{149FB3A4-124F-4FB3-9CA1-6EA45A21DCBC}"/>
          </ac:spMkLst>
        </pc:spChg>
        <pc:spChg chg="add del mod">
          <ac:chgData name="Zhao Jin" userId="cd05a825-544c-438a-9ba1-08e63db50b47" providerId="ADAL" clId="{65874B2F-8931-4F7F-92A6-4F5F857437F9}" dt="2021-01-21T14:00:47.380" v="742" actId="478"/>
          <ac:spMkLst>
            <pc:docMk/>
            <pc:sldMk cId="1311126165" sldId="485"/>
            <ac:spMk id="13" creationId="{24ED3F77-DB19-42FF-90A5-6260114FAC12}"/>
          </ac:spMkLst>
        </pc:spChg>
        <pc:spChg chg="del">
          <ac:chgData name="Zhao Jin" userId="cd05a825-544c-438a-9ba1-08e63db50b47" providerId="ADAL" clId="{65874B2F-8931-4F7F-92A6-4F5F857437F9}" dt="2021-01-21T14:00:48.344" v="743" actId="478"/>
          <ac:spMkLst>
            <pc:docMk/>
            <pc:sldMk cId="1311126165" sldId="485"/>
            <ac:spMk id="15" creationId="{F012405B-4106-42E1-B4DD-408829B80978}"/>
          </ac:spMkLst>
        </pc:spChg>
        <pc:spChg chg="add del mod">
          <ac:chgData name="Zhao Jin" userId="cd05a825-544c-438a-9ba1-08e63db50b47" providerId="ADAL" clId="{65874B2F-8931-4F7F-92A6-4F5F857437F9}" dt="2021-01-21T14:36:43.476" v="2970" actId="1036"/>
          <ac:spMkLst>
            <pc:docMk/>
            <pc:sldMk cId="1311126165" sldId="485"/>
            <ac:spMk id="16" creationId="{00000000-0000-0000-0000-000000000000}"/>
          </ac:spMkLst>
        </pc:spChg>
        <pc:spChg chg="add del mod">
          <ac:chgData name="Zhao Jin" userId="cd05a825-544c-438a-9ba1-08e63db50b47" providerId="ADAL" clId="{65874B2F-8931-4F7F-92A6-4F5F857437F9}" dt="2021-01-21T14:02:00.654" v="746"/>
          <ac:spMkLst>
            <pc:docMk/>
            <pc:sldMk cId="1311126165" sldId="485"/>
            <ac:spMk id="17" creationId="{2E23AEFD-11F9-45B4-9B70-E67ED6E779B8}"/>
          </ac:spMkLst>
        </pc:spChg>
        <pc:spChg chg="add del mod">
          <ac:chgData name="Zhao Jin" userId="cd05a825-544c-438a-9ba1-08e63db50b47" providerId="ADAL" clId="{65874B2F-8931-4F7F-92A6-4F5F857437F9}" dt="2021-01-21T14:33:05.740" v="2812" actId="478"/>
          <ac:spMkLst>
            <pc:docMk/>
            <pc:sldMk cId="1311126165" sldId="485"/>
            <ac:spMk id="18" creationId="{781CCE7A-3626-4D03-9E80-A80661750764}"/>
          </ac:spMkLst>
        </pc:spChg>
        <pc:spChg chg="add del mod">
          <ac:chgData name="Zhao Jin" userId="cd05a825-544c-438a-9ba1-08e63db50b47" providerId="ADAL" clId="{65874B2F-8931-4F7F-92A6-4F5F857437F9}" dt="2021-01-21T14:32:59.595" v="2811" actId="478"/>
          <ac:spMkLst>
            <pc:docMk/>
            <pc:sldMk cId="1311126165" sldId="485"/>
            <ac:spMk id="19" creationId="{A4BFEA6A-3EF7-4808-BCE7-8264CECEA6F5}"/>
          </ac:spMkLst>
        </pc:spChg>
        <pc:spChg chg="add del mod">
          <ac:chgData name="Zhao Jin" userId="cd05a825-544c-438a-9ba1-08e63db50b47" providerId="ADAL" clId="{65874B2F-8931-4F7F-92A6-4F5F857437F9}" dt="2021-01-21T14:32:59.595" v="2811" actId="478"/>
          <ac:spMkLst>
            <pc:docMk/>
            <pc:sldMk cId="1311126165" sldId="485"/>
            <ac:spMk id="20" creationId="{2DF5FCD8-983B-4C78-910F-5779178A6E3A}"/>
          </ac:spMkLst>
        </pc:spChg>
        <pc:spChg chg="add del mod">
          <ac:chgData name="Zhao Jin" userId="cd05a825-544c-438a-9ba1-08e63db50b47" providerId="ADAL" clId="{65874B2F-8931-4F7F-92A6-4F5F857437F9}" dt="2021-01-21T14:32:59.595" v="2811" actId="478"/>
          <ac:spMkLst>
            <pc:docMk/>
            <pc:sldMk cId="1311126165" sldId="485"/>
            <ac:spMk id="21" creationId="{93D42A61-AAAB-415A-BEC5-D59CFF443AE9}"/>
          </ac:spMkLst>
        </pc:spChg>
        <pc:spChg chg="add del mod">
          <ac:chgData name="Zhao Jin" userId="cd05a825-544c-438a-9ba1-08e63db50b47" providerId="ADAL" clId="{65874B2F-8931-4F7F-92A6-4F5F857437F9}" dt="2021-01-21T14:32:59.595" v="2811" actId="478"/>
          <ac:spMkLst>
            <pc:docMk/>
            <pc:sldMk cId="1311126165" sldId="485"/>
            <ac:spMk id="22" creationId="{DF068C1A-E640-4C7A-8ED0-78E31D31DFEA}"/>
          </ac:spMkLst>
        </pc:spChg>
        <pc:spChg chg="add del mod">
          <ac:chgData name="Zhao Jin" userId="cd05a825-544c-438a-9ba1-08e63db50b47" providerId="ADAL" clId="{65874B2F-8931-4F7F-92A6-4F5F857437F9}" dt="2021-01-21T14:02:29.730" v="837" actId="478"/>
          <ac:spMkLst>
            <pc:docMk/>
            <pc:sldMk cId="1311126165" sldId="485"/>
            <ac:spMk id="23" creationId="{F1E6669C-DE58-4F91-9BCF-99DD40FA0523}"/>
          </ac:spMkLst>
        </pc:spChg>
        <pc:spChg chg="del mod topLvl">
          <ac:chgData name="Zhao Jin" userId="cd05a825-544c-438a-9ba1-08e63db50b47" providerId="ADAL" clId="{65874B2F-8931-4F7F-92A6-4F5F857437F9}" dt="2021-01-21T14:02:28.202" v="836" actId="478"/>
          <ac:spMkLst>
            <pc:docMk/>
            <pc:sldMk cId="1311126165" sldId="485"/>
            <ac:spMk id="25" creationId="{8AF71BCF-103C-4913-B893-D586741E2ACA}"/>
          </ac:spMkLst>
        </pc:spChg>
        <pc:spChg chg="del mod topLvl">
          <ac:chgData name="Zhao Jin" userId="cd05a825-544c-438a-9ba1-08e63db50b47" providerId="ADAL" clId="{65874B2F-8931-4F7F-92A6-4F5F857437F9}" dt="2021-01-21T14:02:27.178" v="835" actId="478"/>
          <ac:spMkLst>
            <pc:docMk/>
            <pc:sldMk cId="1311126165" sldId="485"/>
            <ac:spMk id="26" creationId="{F062457E-1623-478C-87E0-C6B73A189AF7}"/>
          </ac:spMkLst>
        </pc:spChg>
        <pc:spChg chg="add mod">
          <ac:chgData name="Zhao Jin" userId="cd05a825-544c-438a-9ba1-08e63db50b47" providerId="ADAL" clId="{65874B2F-8931-4F7F-92A6-4F5F857437F9}" dt="2021-01-21T14:36:43.476" v="2970" actId="1036"/>
          <ac:spMkLst>
            <pc:docMk/>
            <pc:sldMk cId="1311126165" sldId="485"/>
            <ac:spMk id="27" creationId="{B2ED752D-194B-43FD-B744-0163878ED425}"/>
          </ac:spMkLst>
        </pc:spChg>
        <pc:spChg chg="add mod">
          <ac:chgData name="Zhao Jin" userId="cd05a825-544c-438a-9ba1-08e63db50b47" providerId="ADAL" clId="{65874B2F-8931-4F7F-92A6-4F5F857437F9}" dt="2021-01-21T14:36:43.476" v="2970" actId="1036"/>
          <ac:spMkLst>
            <pc:docMk/>
            <pc:sldMk cId="1311126165" sldId="485"/>
            <ac:spMk id="28" creationId="{CE9C33B6-ACC3-490C-93EF-C4A17D53A66F}"/>
          </ac:spMkLst>
        </pc:spChg>
        <pc:spChg chg="mod">
          <ac:chgData name="Zhao Jin" userId="cd05a825-544c-438a-9ba1-08e63db50b47" providerId="ADAL" clId="{65874B2F-8931-4F7F-92A6-4F5F857437F9}" dt="2021-01-21T14:35:25.569" v="2837" actId="1036"/>
          <ac:spMkLst>
            <pc:docMk/>
            <pc:sldMk cId="1311126165" sldId="485"/>
            <ac:spMk id="25602" creationId="{00000000-0000-0000-0000-000000000000}"/>
          </ac:spMkLst>
        </pc:spChg>
        <pc:grpChg chg="add del mod">
          <ac:chgData name="Zhao Jin" userId="cd05a825-544c-438a-9ba1-08e63db50b47" providerId="ADAL" clId="{65874B2F-8931-4F7F-92A6-4F5F857437F9}" dt="2021-01-21T14:02:27.178" v="835" actId="478"/>
          <ac:grpSpMkLst>
            <pc:docMk/>
            <pc:sldMk cId="1311126165" sldId="485"/>
            <ac:grpSpMk id="24" creationId="{B46F26CD-C31A-47DD-A2F9-A593DD08DB35}"/>
          </ac:grpSpMkLst>
        </pc:grpChg>
      </pc:sldChg>
      <pc:sldChg chg="delSp modSp add mod ord modAnim">
        <pc:chgData name="Zhao Jin" userId="cd05a825-544c-438a-9ba1-08e63db50b47" providerId="ADAL" clId="{65874B2F-8931-4F7F-92A6-4F5F857437F9}" dt="2021-01-25T01:25:25.801" v="3922" actId="207"/>
        <pc:sldMkLst>
          <pc:docMk/>
          <pc:sldMk cId="3732991085" sldId="524"/>
        </pc:sldMkLst>
        <pc:spChg chg="mod">
          <ac:chgData name="Zhao Jin" userId="cd05a825-544c-438a-9ba1-08e63db50b47" providerId="ADAL" clId="{65874B2F-8931-4F7F-92A6-4F5F857437F9}" dt="2021-01-25T01:25:25.801" v="3922" actId="207"/>
          <ac:spMkLst>
            <pc:docMk/>
            <pc:sldMk cId="3732991085" sldId="524"/>
            <ac:spMk id="8" creationId="{00000000-0000-0000-0000-000000000000}"/>
          </ac:spMkLst>
        </pc:spChg>
        <pc:spChg chg="mod">
          <ac:chgData name="Zhao Jin" userId="cd05a825-544c-438a-9ba1-08e63db50b47" providerId="ADAL" clId="{65874B2F-8931-4F7F-92A6-4F5F857437F9}" dt="2021-01-25T01:16:15.385" v="2974"/>
          <ac:spMkLst>
            <pc:docMk/>
            <pc:sldMk cId="3732991085" sldId="524"/>
            <ac:spMk id="9" creationId="{00000000-0000-0000-0000-000000000000}"/>
          </ac:spMkLst>
        </pc:spChg>
        <pc:spChg chg="mod">
          <ac:chgData name="Zhao Jin" userId="cd05a825-544c-438a-9ba1-08e63db50b47" providerId="ADAL" clId="{65874B2F-8931-4F7F-92A6-4F5F857437F9}" dt="2021-01-25T01:21:51.966" v="3315" actId="1076"/>
          <ac:spMkLst>
            <pc:docMk/>
            <pc:sldMk cId="3732991085" sldId="524"/>
            <ac:spMk id="11" creationId="{00000000-0000-0000-0000-000000000000}"/>
          </ac:spMkLst>
        </pc:spChg>
        <pc:spChg chg="mod">
          <ac:chgData name="Zhao Jin" userId="cd05a825-544c-438a-9ba1-08e63db50b47" providerId="ADAL" clId="{65874B2F-8931-4F7F-92A6-4F5F857437F9}" dt="2021-01-25T01:21:55.564" v="3318" actId="20577"/>
          <ac:spMkLst>
            <pc:docMk/>
            <pc:sldMk cId="3732991085" sldId="524"/>
            <ac:spMk id="25602" creationId="{00000000-0000-0000-0000-000000000000}"/>
          </ac:spMkLst>
        </pc:spChg>
        <pc:spChg chg="del">
          <ac:chgData name="Zhao Jin" userId="cd05a825-544c-438a-9ba1-08e63db50b47" providerId="ADAL" clId="{65874B2F-8931-4F7F-92A6-4F5F857437F9}" dt="2021-01-25T01:16:12.363" v="2973" actId="478"/>
          <ac:spMkLst>
            <pc:docMk/>
            <pc:sldMk cId="3732991085" sldId="524"/>
            <ac:spMk id="25604" creationId="{00000000-0000-0000-0000-000000000000}"/>
          </ac:spMkLst>
        </pc:spChg>
      </pc:sldChg>
      <pc:sldChg chg="delSp modSp add del mod">
        <pc:chgData name="Zhao Jin" userId="cd05a825-544c-438a-9ba1-08e63db50b47" providerId="ADAL" clId="{65874B2F-8931-4F7F-92A6-4F5F857437F9}" dt="2021-01-25T01:17:12.074" v="3056" actId="47"/>
        <pc:sldMkLst>
          <pc:docMk/>
          <pc:sldMk cId="2847348577" sldId="525"/>
        </pc:sldMkLst>
        <pc:spChg chg="mod">
          <ac:chgData name="Zhao Jin" userId="cd05a825-544c-438a-9ba1-08e63db50b47" providerId="ADAL" clId="{65874B2F-8931-4F7F-92A6-4F5F857437F9}" dt="2021-01-25T01:16:18.372" v="2975"/>
          <ac:spMkLst>
            <pc:docMk/>
            <pc:sldMk cId="2847348577" sldId="525"/>
            <ac:spMk id="9" creationId="{00000000-0000-0000-0000-000000000000}"/>
          </ac:spMkLst>
        </pc:spChg>
        <pc:spChg chg="mod">
          <ac:chgData name="Zhao Jin" userId="cd05a825-544c-438a-9ba1-08e63db50b47" providerId="ADAL" clId="{65874B2F-8931-4F7F-92A6-4F5F857437F9}" dt="2021-01-25T01:16:33.536" v="2982" actId="20577"/>
          <ac:spMkLst>
            <pc:docMk/>
            <pc:sldMk cId="2847348577" sldId="525"/>
            <ac:spMk id="25602" creationId="{00000000-0000-0000-0000-000000000000}"/>
          </ac:spMkLst>
        </pc:spChg>
        <pc:spChg chg="del">
          <ac:chgData name="Zhao Jin" userId="cd05a825-544c-438a-9ba1-08e63db50b47" providerId="ADAL" clId="{65874B2F-8931-4F7F-92A6-4F5F857437F9}" dt="2021-01-25T01:16:20.512" v="2976" actId="478"/>
          <ac:spMkLst>
            <pc:docMk/>
            <pc:sldMk cId="2847348577" sldId="525"/>
            <ac:spMk id="25604" creationId="{00000000-0000-0000-0000-000000000000}"/>
          </ac:spMkLst>
        </pc:spChg>
      </pc:sldChg>
      <pc:sldChg chg="delSp modSp add mod">
        <pc:chgData name="Zhao Jin" userId="cd05a825-544c-438a-9ba1-08e63db50b47" providerId="ADAL" clId="{65874B2F-8931-4F7F-92A6-4F5F857437F9}" dt="2021-01-27T03:02:07.276" v="4540" actId="20577"/>
        <pc:sldMkLst>
          <pc:docMk/>
          <pc:sldMk cId="1067695719" sldId="526"/>
        </pc:sldMkLst>
        <pc:spChg chg="mod">
          <ac:chgData name="Zhao Jin" userId="cd05a825-544c-438a-9ba1-08e63db50b47" providerId="ADAL" clId="{65874B2F-8931-4F7F-92A6-4F5F857437F9}" dt="2021-01-27T03:02:07.276" v="4540" actId="20577"/>
          <ac:spMkLst>
            <pc:docMk/>
            <pc:sldMk cId="1067695719" sldId="526"/>
            <ac:spMk id="13" creationId="{00000000-0000-0000-0000-000000000000}"/>
          </ac:spMkLst>
        </pc:spChg>
        <pc:spChg chg="mod">
          <ac:chgData name="Zhao Jin" userId="cd05a825-544c-438a-9ba1-08e63db50b47" providerId="ADAL" clId="{65874B2F-8931-4F7F-92A6-4F5F857437F9}" dt="2021-01-25T01:32:26.965" v="3989" actId="20577"/>
          <ac:spMkLst>
            <pc:docMk/>
            <pc:sldMk cId="1067695719" sldId="526"/>
            <ac:spMk id="43" creationId="{00000000-0000-0000-0000-000000000000}"/>
          </ac:spMkLst>
        </pc:spChg>
        <pc:spChg chg="del">
          <ac:chgData name="Zhao Jin" userId="cd05a825-544c-438a-9ba1-08e63db50b47" providerId="ADAL" clId="{65874B2F-8931-4F7F-92A6-4F5F857437F9}" dt="2021-01-25T01:32:24.901" v="3987" actId="478"/>
          <ac:spMkLst>
            <pc:docMk/>
            <pc:sldMk cId="1067695719" sldId="526"/>
            <ac:spMk id="24582" creationId="{00000000-0000-0000-0000-000000000000}"/>
          </ac:spMkLst>
        </pc:spChg>
      </pc:sldChg>
      <pc:sldChg chg="modSp add del mod">
        <pc:chgData name="Zhao Jin" userId="cd05a825-544c-438a-9ba1-08e63db50b47" providerId="ADAL" clId="{65874B2F-8931-4F7F-92A6-4F5F857437F9}" dt="2021-01-21T13:57:07.298" v="536" actId="47"/>
        <pc:sldMkLst>
          <pc:docMk/>
          <pc:sldMk cId="3394924879" sldId="549"/>
        </pc:sldMkLst>
        <pc:spChg chg="mod">
          <ac:chgData name="Zhao Jin" userId="cd05a825-544c-438a-9ba1-08e63db50b47" providerId="ADAL" clId="{65874B2F-8931-4F7F-92A6-4F5F857437F9}" dt="2021-01-21T13:55:40.307" v="523" actId="20577"/>
          <ac:spMkLst>
            <pc:docMk/>
            <pc:sldMk cId="3394924879" sldId="549"/>
            <ac:spMk id="43" creationId="{00000000-0000-0000-0000-000000000000}"/>
          </ac:spMkLst>
        </pc:spChg>
      </pc:sldChg>
      <pc:sldChg chg="addSp delSp modSp mod modAnim">
        <pc:chgData name="Zhao Jin" userId="cd05a825-544c-438a-9ba1-08e63db50b47" providerId="ADAL" clId="{65874B2F-8931-4F7F-92A6-4F5F857437F9}" dt="2021-01-21T14:33:15.071" v="2814" actId="478"/>
        <pc:sldMkLst>
          <pc:docMk/>
          <pc:sldMk cId="4044705258" sldId="551"/>
        </pc:sldMkLst>
        <pc:spChg chg="add del mod">
          <ac:chgData name="Zhao Jin" userId="cd05a825-544c-438a-9ba1-08e63db50b47" providerId="ADAL" clId="{65874B2F-8931-4F7F-92A6-4F5F857437F9}" dt="2021-01-21T14:18:00.325" v="1620" actId="478"/>
          <ac:spMkLst>
            <pc:docMk/>
            <pc:sldMk cId="4044705258" sldId="551"/>
            <ac:spMk id="2" creationId="{7E488B93-08E1-4DC0-A50D-7BCF9DF1E502}"/>
          </ac:spMkLst>
        </pc:spChg>
        <pc:spChg chg="add mod">
          <ac:chgData name="Zhao Jin" userId="cd05a825-544c-438a-9ba1-08e63db50b47" providerId="ADAL" clId="{65874B2F-8931-4F7F-92A6-4F5F857437F9}" dt="2021-01-21T14:15:42.124" v="1420" actId="1037"/>
          <ac:spMkLst>
            <pc:docMk/>
            <pc:sldMk cId="4044705258" sldId="551"/>
            <ac:spMk id="8" creationId="{CE6465B4-8C04-4110-B95A-C9085C43D5D2}"/>
          </ac:spMkLst>
        </pc:spChg>
        <pc:spChg chg="add mod">
          <ac:chgData name="Zhao Jin" userId="cd05a825-544c-438a-9ba1-08e63db50b47" providerId="ADAL" clId="{65874B2F-8931-4F7F-92A6-4F5F857437F9}" dt="2021-01-21T14:16:10.866" v="1462" actId="207"/>
          <ac:spMkLst>
            <pc:docMk/>
            <pc:sldMk cId="4044705258" sldId="551"/>
            <ac:spMk id="9" creationId="{C4AE9B18-5E93-46C9-A42F-2935154C4C83}"/>
          </ac:spMkLst>
        </pc:spChg>
        <pc:spChg chg="mod">
          <ac:chgData name="Zhao Jin" userId="cd05a825-544c-438a-9ba1-08e63db50b47" providerId="ADAL" clId="{65874B2F-8931-4F7F-92A6-4F5F857437F9}" dt="2021-01-21T14:18:49.185" v="1768" actId="6549"/>
          <ac:spMkLst>
            <pc:docMk/>
            <pc:sldMk cId="4044705258" sldId="551"/>
            <ac:spMk id="10" creationId="{00000000-0000-0000-0000-000000000000}"/>
          </ac:spMkLst>
        </pc:spChg>
        <pc:spChg chg="add mod">
          <ac:chgData name="Zhao Jin" userId="cd05a825-544c-438a-9ba1-08e63db50b47" providerId="ADAL" clId="{65874B2F-8931-4F7F-92A6-4F5F857437F9}" dt="2021-01-21T14:18:47.100" v="1762" actId="1037"/>
          <ac:spMkLst>
            <pc:docMk/>
            <pc:sldMk cId="4044705258" sldId="551"/>
            <ac:spMk id="11" creationId="{BFD845AC-8EEE-4937-A1D5-A9464AD3BB8B}"/>
          </ac:spMkLst>
        </pc:spChg>
        <pc:spChg chg="add mod">
          <ac:chgData name="Zhao Jin" userId="cd05a825-544c-438a-9ba1-08e63db50b47" providerId="ADAL" clId="{65874B2F-8931-4F7F-92A6-4F5F857437F9}" dt="2021-01-21T14:18:51.900" v="1787" actId="1037"/>
          <ac:spMkLst>
            <pc:docMk/>
            <pc:sldMk cId="4044705258" sldId="551"/>
            <ac:spMk id="12" creationId="{B94C17F5-46A6-4070-8125-1946A5F8ABB3}"/>
          </ac:spMkLst>
        </pc:spChg>
        <pc:spChg chg="del">
          <ac:chgData name="Zhao Jin" userId="cd05a825-544c-438a-9ba1-08e63db50b47" providerId="ADAL" clId="{65874B2F-8931-4F7F-92A6-4F5F857437F9}" dt="2021-01-21T14:13:38.452" v="1281" actId="478"/>
          <ac:spMkLst>
            <pc:docMk/>
            <pc:sldMk cId="4044705258" sldId="551"/>
            <ac:spMk id="13" creationId="{76AACBDB-EFE5-4782-AA9B-3760F5E7D3D7}"/>
          </ac:spMkLst>
        </pc:spChg>
        <pc:spChg chg="add del mod">
          <ac:chgData name="Zhao Jin" userId="cd05a825-544c-438a-9ba1-08e63db50b47" providerId="ADAL" clId="{65874B2F-8931-4F7F-92A6-4F5F857437F9}" dt="2021-01-21T14:24:50.399" v="2169"/>
          <ac:spMkLst>
            <pc:docMk/>
            <pc:sldMk cId="4044705258" sldId="551"/>
            <ac:spMk id="14" creationId="{1AE5DF50-C2FA-4D9E-96B3-8EBB8EB93A37}"/>
          </ac:spMkLst>
        </pc:spChg>
        <pc:spChg chg="mod">
          <ac:chgData name="Zhao Jin" userId="cd05a825-544c-438a-9ba1-08e63db50b47" providerId="ADAL" clId="{65874B2F-8931-4F7F-92A6-4F5F857437F9}" dt="2021-01-21T13:42:57.351" v="42"/>
          <ac:spMkLst>
            <pc:docMk/>
            <pc:sldMk cId="4044705258" sldId="551"/>
            <ac:spMk id="43" creationId="{00000000-0000-0000-0000-000000000000}"/>
          </ac:spMkLst>
        </pc:spChg>
        <pc:spChg chg="mod">
          <ac:chgData name="Zhao Jin" userId="cd05a825-544c-438a-9ba1-08e63db50b47" providerId="ADAL" clId="{65874B2F-8931-4F7F-92A6-4F5F857437F9}" dt="2021-01-21T14:13:27.724" v="1280" actId="20577"/>
          <ac:spMkLst>
            <pc:docMk/>
            <pc:sldMk cId="4044705258" sldId="551"/>
            <ac:spMk id="24578" creationId="{00000000-0000-0000-0000-000000000000}"/>
          </ac:spMkLst>
        </pc:spChg>
        <pc:spChg chg="del">
          <ac:chgData name="Zhao Jin" userId="cd05a825-544c-438a-9ba1-08e63db50b47" providerId="ADAL" clId="{65874B2F-8931-4F7F-92A6-4F5F857437F9}" dt="2021-01-21T14:33:15.071" v="2814" actId="478"/>
          <ac:spMkLst>
            <pc:docMk/>
            <pc:sldMk cId="4044705258" sldId="551"/>
            <ac:spMk id="24582" creationId="{00000000-0000-0000-0000-000000000000}"/>
          </ac:spMkLst>
        </pc:spChg>
      </pc:sldChg>
      <pc:sldChg chg="modSp del mod">
        <pc:chgData name="Zhao Jin" userId="cd05a825-544c-438a-9ba1-08e63db50b47" providerId="ADAL" clId="{65874B2F-8931-4F7F-92A6-4F5F857437F9}" dt="2021-01-21T13:55:33.246" v="520" actId="47"/>
        <pc:sldMkLst>
          <pc:docMk/>
          <pc:sldMk cId="981944080" sldId="552"/>
        </pc:sldMkLst>
        <pc:spChg chg="mod">
          <ac:chgData name="Zhao Jin" userId="cd05a825-544c-438a-9ba1-08e63db50b47" providerId="ADAL" clId="{65874B2F-8931-4F7F-92A6-4F5F857437F9}" dt="2021-01-21T13:43:45.066" v="94" actId="20577"/>
          <ac:spMkLst>
            <pc:docMk/>
            <pc:sldMk cId="981944080" sldId="552"/>
            <ac:spMk id="10" creationId="{00000000-0000-0000-0000-000000000000}"/>
          </ac:spMkLst>
        </pc:spChg>
        <pc:spChg chg="mod">
          <ac:chgData name="Zhao Jin" userId="cd05a825-544c-438a-9ba1-08e63db50b47" providerId="ADAL" clId="{65874B2F-8931-4F7F-92A6-4F5F857437F9}" dt="2021-01-21T13:42:57.351" v="42"/>
          <ac:spMkLst>
            <pc:docMk/>
            <pc:sldMk cId="981944080" sldId="552"/>
            <ac:spMk id="43" creationId="{00000000-0000-0000-0000-000000000000}"/>
          </ac:spMkLst>
        </pc:spChg>
        <pc:spChg chg="mod">
          <ac:chgData name="Zhao Jin" userId="cd05a825-544c-438a-9ba1-08e63db50b47" providerId="ADAL" clId="{65874B2F-8931-4F7F-92A6-4F5F857437F9}" dt="2021-01-21T13:54:54.397" v="519" actId="20577"/>
          <ac:spMkLst>
            <pc:docMk/>
            <pc:sldMk cId="981944080" sldId="552"/>
            <ac:spMk id="24578" creationId="{00000000-0000-0000-0000-000000000000}"/>
          </ac:spMkLst>
        </pc:spChg>
      </pc:sldChg>
      <pc:sldChg chg="addSp delSp modSp mod modAnim">
        <pc:chgData name="Zhao Jin" userId="cd05a825-544c-438a-9ba1-08e63db50b47" providerId="ADAL" clId="{65874B2F-8931-4F7F-92A6-4F5F857437F9}" dt="2021-01-25T01:32:13.392" v="3986" actId="1037"/>
        <pc:sldMkLst>
          <pc:docMk/>
          <pc:sldMk cId="4067780456" sldId="553"/>
        </pc:sldMkLst>
        <pc:spChg chg="add mod">
          <ac:chgData name="Zhao Jin" userId="cd05a825-544c-438a-9ba1-08e63db50b47" providerId="ADAL" clId="{65874B2F-8931-4F7F-92A6-4F5F857437F9}" dt="2021-01-21T13:50:26.583" v="484" actId="20577"/>
          <ac:spMkLst>
            <pc:docMk/>
            <pc:sldMk cId="4067780456" sldId="553"/>
            <ac:spMk id="7" creationId="{6CEDB03E-9D64-4159-B715-8A7364DA86DA}"/>
          </ac:spMkLst>
        </pc:spChg>
        <pc:spChg chg="add mod">
          <ac:chgData name="Zhao Jin" userId="cd05a825-544c-438a-9ba1-08e63db50b47" providerId="ADAL" clId="{65874B2F-8931-4F7F-92A6-4F5F857437F9}" dt="2021-01-25T01:21:32.025" v="3311" actId="207"/>
          <ac:spMkLst>
            <pc:docMk/>
            <pc:sldMk cId="4067780456" sldId="553"/>
            <ac:spMk id="8" creationId="{D42FF041-4467-4623-9444-18376ADE5E33}"/>
          </ac:spMkLst>
        </pc:spChg>
        <pc:spChg chg="add mod">
          <ac:chgData name="Zhao Jin" userId="cd05a825-544c-438a-9ba1-08e63db50b47" providerId="ADAL" clId="{65874B2F-8931-4F7F-92A6-4F5F857437F9}" dt="2021-01-25T01:32:02.029" v="3983" actId="1037"/>
          <ac:spMkLst>
            <pc:docMk/>
            <pc:sldMk cId="4067780456" sldId="553"/>
            <ac:spMk id="9" creationId="{0CD01FD6-8926-4CF2-A39A-604D5EC763BB}"/>
          </ac:spMkLst>
        </pc:spChg>
        <pc:spChg chg="mod">
          <ac:chgData name="Zhao Jin" userId="cd05a825-544c-438a-9ba1-08e63db50b47" providerId="ADAL" clId="{65874B2F-8931-4F7F-92A6-4F5F857437F9}" dt="2021-01-21T13:49:41.048" v="426" actId="6549"/>
          <ac:spMkLst>
            <pc:docMk/>
            <pc:sldMk cId="4067780456" sldId="553"/>
            <ac:spMk id="10" creationId="{00000000-0000-0000-0000-000000000000}"/>
          </ac:spMkLst>
        </pc:spChg>
        <pc:spChg chg="add mod">
          <ac:chgData name="Zhao Jin" userId="cd05a825-544c-438a-9ba1-08e63db50b47" providerId="ADAL" clId="{65874B2F-8931-4F7F-92A6-4F5F857437F9}" dt="2021-01-25T01:32:13.392" v="3986" actId="1037"/>
          <ac:spMkLst>
            <pc:docMk/>
            <pc:sldMk cId="4067780456" sldId="553"/>
            <ac:spMk id="11" creationId="{373B5CC2-E0C3-4602-B391-29AF95E6E8EA}"/>
          </ac:spMkLst>
        </pc:spChg>
        <pc:spChg chg="add mod">
          <ac:chgData name="Zhao Jin" userId="cd05a825-544c-438a-9ba1-08e63db50b47" providerId="ADAL" clId="{65874B2F-8931-4F7F-92A6-4F5F857437F9}" dt="2021-01-25T01:20:57.631" v="3306" actId="1076"/>
          <ac:spMkLst>
            <pc:docMk/>
            <pc:sldMk cId="4067780456" sldId="553"/>
            <ac:spMk id="12" creationId="{368F4710-4221-421C-B481-672CC127B710}"/>
          </ac:spMkLst>
        </pc:spChg>
        <pc:spChg chg="add mod">
          <ac:chgData name="Zhao Jin" userId="cd05a825-544c-438a-9ba1-08e63db50b47" providerId="ADAL" clId="{65874B2F-8931-4F7F-92A6-4F5F857437F9}" dt="2021-01-25T01:21:17.074" v="3309" actId="1076"/>
          <ac:spMkLst>
            <pc:docMk/>
            <pc:sldMk cId="4067780456" sldId="553"/>
            <ac:spMk id="13" creationId="{D7C7AAAE-12E9-4C4F-A67F-4EEA919E57CA}"/>
          </ac:spMkLst>
        </pc:spChg>
        <pc:spChg chg="mod">
          <ac:chgData name="Zhao Jin" userId="cd05a825-544c-438a-9ba1-08e63db50b47" providerId="ADAL" clId="{65874B2F-8931-4F7F-92A6-4F5F857437F9}" dt="2021-01-21T13:42:57.351" v="42"/>
          <ac:spMkLst>
            <pc:docMk/>
            <pc:sldMk cId="4067780456" sldId="553"/>
            <ac:spMk id="43" creationId="{00000000-0000-0000-0000-000000000000}"/>
          </ac:spMkLst>
        </pc:spChg>
        <pc:spChg chg="mod">
          <ac:chgData name="Zhao Jin" userId="cd05a825-544c-438a-9ba1-08e63db50b47" providerId="ADAL" clId="{65874B2F-8931-4F7F-92A6-4F5F857437F9}" dt="2021-01-21T13:48:38.880" v="313" actId="20577"/>
          <ac:spMkLst>
            <pc:docMk/>
            <pc:sldMk cId="4067780456" sldId="553"/>
            <ac:spMk id="24578" creationId="{00000000-0000-0000-0000-000000000000}"/>
          </ac:spMkLst>
        </pc:spChg>
        <pc:spChg chg="del">
          <ac:chgData name="Zhao Jin" userId="cd05a825-544c-438a-9ba1-08e63db50b47" providerId="ADAL" clId="{65874B2F-8931-4F7F-92A6-4F5F857437F9}" dt="2021-01-21T14:33:12.487" v="2813" actId="478"/>
          <ac:spMkLst>
            <pc:docMk/>
            <pc:sldMk cId="4067780456" sldId="553"/>
            <ac:spMk id="24582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65874B2F-8931-4F7F-92A6-4F5F857437F9}" dt="2021-01-21T14:33:18.855" v="2816" actId="478"/>
        <pc:sldMkLst>
          <pc:docMk/>
          <pc:sldMk cId="1700560010" sldId="554"/>
        </pc:sldMkLst>
        <pc:spChg chg="del">
          <ac:chgData name="Zhao Jin" userId="cd05a825-544c-438a-9ba1-08e63db50b47" providerId="ADAL" clId="{65874B2F-8931-4F7F-92A6-4F5F857437F9}" dt="2021-01-21T14:20:34.681" v="1981" actId="478"/>
          <ac:spMkLst>
            <pc:docMk/>
            <pc:sldMk cId="1700560010" sldId="554"/>
            <ac:spMk id="8" creationId="{CE6465B4-8C04-4110-B95A-C9085C43D5D2}"/>
          </ac:spMkLst>
        </pc:spChg>
        <pc:spChg chg="del">
          <ac:chgData name="Zhao Jin" userId="cd05a825-544c-438a-9ba1-08e63db50b47" providerId="ADAL" clId="{65874B2F-8931-4F7F-92A6-4F5F857437F9}" dt="2021-01-21T14:20:36.369" v="1982" actId="478"/>
          <ac:spMkLst>
            <pc:docMk/>
            <pc:sldMk cId="1700560010" sldId="554"/>
            <ac:spMk id="9" creationId="{C4AE9B18-5E93-46C9-A42F-2935154C4C83}"/>
          </ac:spMkLst>
        </pc:spChg>
        <pc:spChg chg="mod">
          <ac:chgData name="Zhao Jin" userId="cd05a825-544c-438a-9ba1-08e63db50b47" providerId="ADAL" clId="{65874B2F-8931-4F7F-92A6-4F5F857437F9}" dt="2021-01-21T14:31:29.750" v="2804" actId="404"/>
          <ac:spMkLst>
            <pc:docMk/>
            <pc:sldMk cId="1700560010" sldId="554"/>
            <ac:spMk id="10" creationId="{00000000-0000-0000-0000-000000000000}"/>
          </ac:spMkLst>
        </pc:spChg>
        <pc:spChg chg="del mod">
          <ac:chgData name="Zhao Jin" userId="cd05a825-544c-438a-9ba1-08e63db50b47" providerId="ADAL" clId="{65874B2F-8931-4F7F-92A6-4F5F857437F9}" dt="2021-01-21T14:24:31.862" v="2165" actId="478"/>
          <ac:spMkLst>
            <pc:docMk/>
            <pc:sldMk cId="1700560010" sldId="554"/>
            <ac:spMk id="11" creationId="{BFD845AC-8EEE-4937-A1D5-A9464AD3BB8B}"/>
          </ac:spMkLst>
        </pc:spChg>
        <pc:spChg chg="del">
          <ac:chgData name="Zhao Jin" userId="cd05a825-544c-438a-9ba1-08e63db50b47" providerId="ADAL" clId="{65874B2F-8931-4F7F-92A6-4F5F857437F9}" dt="2021-01-21T14:24:29.424" v="2163" actId="478"/>
          <ac:spMkLst>
            <pc:docMk/>
            <pc:sldMk cId="1700560010" sldId="554"/>
            <ac:spMk id="12" creationId="{B94C17F5-46A6-4070-8125-1946A5F8ABB3}"/>
          </ac:spMkLst>
        </pc:spChg>
        <pc:spChg chg="add mod">
          <ac:chgData name="Zhao Jin" userId="cd05a825-544c-438a-9ba1-08e63db50b47" providerId="ADAL" clId="{65874B2F-8931-4F7F-92A6-4F5F857437F9}" dt="2021-01-21T14:22:46.447" v="2074" actId="14100"/>
          <ac:spMkLst>
            <pc:docMk/>
            <pc:sldMk cId="1700560010" sldId="554"/>
            <ac:spMk id="13" creationId="{D66D1549-FCFF-422B-BD55-47E924BB5B64}"/>
          </ac:spMkLst>
        </pc:spChg>
        <pc:spChg chg="add mod">
          <ac:chgData name="Zhao Jin" userId="cd05a825-544c-438a-9ba1-08e63db50b47" providerId="ADAL" clId="{65874B2F-8931-4F7F-92A6-4F5F857437F9}" dt="2021-01-21T14:23:20.645" v="2105" actId="207"/>
          <ac:spMkLst>
            <pc:docMk/>
            <pc:sldMk cId="1700560010" sldId="554"/>
            <ac:spMk id="14" creationId="{9601D3F8-2997-4537-B236-75249BEBF43F}"/>
          </ac:spMkLst>
        </pc:spChg>
        <pc:spChg chg="add mod">
          <ac:chgData name="Zhao Jin" userId="cd05a825-544c-438a-9ba1-08e63db50b47" providerId="ADAL" clId="{65874B2F-8931-4F7F-92A6-4F5F857437F9}" dt="2021-01-21T14:27:15.902" v="2422" actId="1036"/>
          <ac:spMkLst>
            <pc:docMk/>
            <pc:sldMk cId="1700560010" sldId="554"/>
            <ac:spMk id="15" creationId="{DF957538-065E-438D-BECB-E18F160805EA}"/>
          </ac:spMkLst>
        </pc:spChg>
        <pc:spChg chg="add del mod">
          <ac:chgData name="Zhao Jin" userId="cd05a825-544c-438a-9ba1-08e63db50b47" providerId="ADAL" clId="{65874B2F-8931-4F7F-92A6-4F5F857437F9}" dt="2021-01-21T14:23:37.923" v="2112"/>
          <ac:spMkLst>
            <pc:docMk/>
            <pc:sldMk cId="1700560010" sldId="554"/>
            <ac:spMk id="16" creationId="{FE05C294-0351-4974-97F2-C839547A23C3}"/>
          </ac:spMkLst>
        </pc:spChg>
        <pc:spChg chg="add del mod">
          <ac:chgData name="Zhao Jin" userId="cd05a825-544c-438a-9ba1-08e63db50b47" providerId="ADAL" clId="{65874B2F-8931-4F7F-92A6-4F5F857437F9}" dt="2021-01-21T14:23:37.923" v="2112"/>
          <ac:spMkLst>
            <pc:docMk/>
            <pc:sldMk cId="1700560010" sldId="554"/>
            <ac:spMk id="17" creationId="{A363D189-399D-4C06-B8A8-68C654528848}"/>
          </ac:spMkLst>
        </pc:spChg>
        <pc:spChg chg="add mod">
          <ac:chgData name="Zhao Jin" userId="cd05a825-544c-438a-9ba1-08e63db50b47" providerId="ADAL" clId="{65874B2F-8931-4F7F-92A6-4F5F857437F9}" dt="2021-01-21T14:27:15.902" v="2422" actId="1036"/>
          <ac:spMkLst>
            <pc:docMk/>
            <pc:sldMk cId="1700560010" sldId="554"/>
            <ac:spMk id="18" creationId="{475F9392-D4CA-4800-90C1-1131771A8383}"/>
          </ac:spMkLst>
        </pc:spChg>
        <pc:spChg chg="add mod">
          <ac:chgData name="Zhao Jin" userId="cd05a825-544c-438a-9ba1-08e63db50b47" providerId="ADAL" clId="{65874B2F-8931-4F7F-92A6-4F5F857437F9}" dt="2021-01-21T14:25:05.176" v="2176" actId="20577"/>
          <ac:spMkLst>
            <pc:docMk/>
            <pc:sldMk cId="1700560010" sldId="554"/>
            <ac:spMk id="19" creationId="{5800E69E-B874-4AD7-A688-23874810C7CD}"/>
          </ac:spMkLst>
        </pc:spChg>
        <pc:spChg chg="add mod">
          <ac:chgData name="Zhao Jin" userId="cd05a825-544c-438a-9ba1-08e63db50b47" providerId="ADAL" clId="{65874B2F-8931-4F7F-92A6-4F5F857437F9}" dt="2021-01-21T14:27:15.902" v="2422" actId="1036"/>
          <ac:spMkLst>
            <pc:docMk/>
            <pc:sldMk cId="1700560010" sldId="554"/>
            <ac:spMk id="20" creationId="{7733F9B5-1A9E-4831-A13D-19BF153B91EA}"/>
          </ac:spMkLst>
        </pc:spChg>
        <pc:spChg chg="add mod">
          <ac:chgData name="Zhao Jin" userId="cd05a825-544c-438a-9ba1-08e63db50b47" providerId="ADAL" clId="{65874B2F-8931-4F7F-92A6-4F5F857437F9}" dt="2021-01-21T14:27:15.902" v="2422" actId="1036"/>
          <ac:spMkLst>
            <pc:docMk/>
            <pc:sldMk cId="1700560010" sldId="554"/>
            <ac:spMk id="21" creationId="{EC37B08A-F756-4E35-9909-8599241F91D3}"/>
          </ac:spMkLst>
        </pc:spChg>
        <pc:spChg chg="add del mod">
          <ac:chgData name="Zhao Jin" userId="cd05a825-544c-438a-9ba1-08e63db50b47" providerId="ADAL" clId="{65874B2F-8931-4F7F-92A6-4F5F857437F9}" dt="2021-01-21T14:27:04.075" v="2354"/>
          <ac:spMkLst>
            <pc:docMk/>
            <pc:sldMk cId="1700560010" sldId="554"/>
            <ac:spMk id="22" creationId="{5AFFD7E9-2EE1-4105-9459-20C5F1941DC0}"/>
          </ac:spMkLst>
        </pc:spChg>
        <pc:spChg chg="add del mod">
          <ac:chgData name="Zhao Jin" userId="cd05a825-544c-438a-9ba1-08e63db50b47" providerId="ADAL" clId="{65874B2F-8931-4F7F-92A6-4F5F857437F9}" dt="2021-01-21T14:27:04.075" v="2354"/>
          <ac:spMkLst>
            <pc:docMk/>
            <pc:sldMk cId="1700560010" sldId="554"/>
            <ac:spMk id="23" creationId="{BAD2BF76-0D07-483A-9494-2EAB593D0B45}"/>
          </ac:spMkLst>
        </pc:spChg>
        <pc:spChg chg="add del mod">
          <ac:chgData name="Zhao Jin" userId="cd05a825-544c-438a-9ba1-08e63db50b47" providerId="ADAL" clId="{65874B2F-8931-4F7F-92A6-4F5F857437F9}" dt="2021-01-21T14:27:04.075" v="2354"/>
          <ac:spMkLst>
            <pc:docMk/>
            <pc:sldMk cId="1700560010" sldId="554"/>
            <ac:spMk id="24" creationId="{F38B960A-CEBF-402A-99FE-28F282099684}"/>
          </ac:spMkLst>
        </pc:spChg>
        <pc:spChg chg="add del mod">
          <ac:chgData name="Zhao Jin" userId="cd05a825-544c-438a-9ba1-08e63db50b47" providerId="ADAL" clId="{65874B2F-8931-4F7F-92A6-4F5F857437F9}" dt="2021-01-21T14:27:04.075" v="2354"/>
          <ac:spMkLst>
            <pc:docMk/>
            <pc:sldMk cId="1700560010" sldId="554"/>
            <ac:spMk id="25" creationId="{F5A86739-6D2E-4BC0-B7F6-1F173E10FB09}"/>
          </ac:spMkLst>
        </pc:spChg>
        <pc:spChg chg="mod">
          <ac:chgData name="Zhao Jin" userId="cd05a825-544c-438a-9ba1-08e63db50b47" providerId="ADAL" clId="{65874B2F-8931-4F7F-92A6-4F5F857437F9}" dt="2021-01-21T14:19:35.193" v="1863" actId="20577"/>
          <ac:spMkLst>
            <pc:docMk/>
            <pc:sldMk cId="1700560010" sldId="554"/>
            <ac:spMk id="24578" creationId="{00000000-0000-0000-0000-000000000000}"/>
          </ac:spMkLst>
        </pc:spChg>
        <pc:spChg chg="del">
          <ac:chgData name="Zhao Jin" userId="cd05a825-544c-438a-9ba1-08e63db50b47" providerId="ADAL" clId="{65874B2F-8931-4F7F-92A6-4F5F857437F9}" dt="2021-01-21T14:33:18.855" v="2816" actId="478"/>
          <ac:spMkLst>
            <pc:docMk/>
            <pc:sldMk cId="1700560010" sldId="554"/>
            <ac:spMk id="24582" creationId="{00000000-0000-0000-0000-000000000000}"/>
          </ac:spMkLst>
        </pc:spChg>
      </pc:sldChg>
      <pc:sldChg chg="add del">
        <pc:chgData name="Zhao Jin" userId="cd05a825-544c-438a-9ba1-08e63db50b47" providerId="ADAL" clId="{65874B2F-8931-4F7F-92A6-4F5F857437F9}" dt="2021-01-21T14:19:27.187" v="1839"/>
        <pc:sldMkLst>
          <pc:docMk/>
          <pc:sldMk cId="2184975997" sldId="554"/>
        </pc:sldMkLst>
      </pc:sldChg>
      <pc:sldChg chg="modSp del">
        <pc:chgData name="Zhao Jin" userId="cd05a825-544c-438a-9ba1-08e63db50b47" providerId="ADAL" clId="{65874B2F-8931-4F7F-92A6-4F5F857437F9}" dt="2021-01-21T13:45:42.595" v="116" actId="47"/>
        <pc:sldMkLst>
          <pc:docMk/>
          <pc:sldMk cId="1521000033" sldId="555"/>
        </pc:sldMkLst>
        <pc:spChg chg="mod">
          <ac:chgData name="Zhao Jin" userId="cd05a825-544c-438a-9ba1-08e63db50b47" providerId="ADAL" clId="{65874B2F-8931-4F7F-92A6-4F5F857437F9}" dt="2021-01-21T13:42:57.351" v="42"/>
          <ac:spMkLst>
            <pc:docMk/>
            <pc:sldMk cId="1521000033" sldId="555"/>
            <ac:spMk id="43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65874B2F-8931-4F7F-92A6-4F5F857437F9}" dt="2021-01-21T14:33:17.026" v="2815" actId="478"/>
        <pc:sldMkLst>
          <pc:docMk/>
          <pc:sldMk cId="3090192722" sldId="555"/>
        </pc:sldMkLst>
        <pc:spChg chg="mod">
          <ac:chgData name="Zhao Jin" userId="cd05a825-544c-438a-9ba1-08e63db50b47" providerId="ADAL" clId="{65874B2F-8931-4F7F-92A6-4F5F857437F9}" dt="2021-01-21T14:31:34.964" v="2805" actId="404"/>
          <ac:spMkLst>
            <pc:docMk/>
            <pc:sldMk cId="3090192722" sldId="555"/>
            <ac:spMk id="10" creationId="{00000000-0000-0000-0000-000000000000}"/>
          </ac:spMkLst>
        </pc:spChg>
        <pc:spChg chg="mod">
          <ac:chgData name="Zhao Jin" userId="cd05a825-544c-438a-9ba1-08e63db50b47" providerId="ADAL" clId="{65874B2F-8931-4F7F-92A6-4F5F857437F9}" dt="2021-01-21T14:31:00.167" v="2709" actId="207"/>
          <ac:spMkLst>
            <pc:docMk/>
            <pc:sldMk cId="3090192722" sldId="555"/>
            <ac:spMk id="13" creationId="{D66D1549-FCFF-422B-BD55-47E924BB5B64}"/>
          </ac:spMkLst>
        </pc:spChg>
        <pc:spChg chg="del mod">
          <ac:chgData name="Zhao Jin" userId="cd05a825-544c-438a-9ba1-08e63db50b47" providerId="ADAL" clId="{65874B2F-8931-4F7F-92A6-4F5F857437F9}" dt="2021-01-21T14:29:02.744" v="2582" actId="478"/>
          <ac:spMkLst>
            <pc:docMk/>
            <pc:sldMk cId="3090192722" sldId="555"/>
            <ac:spMk id="14" creationId="{9601D3F8-2997-4537-B236-75249BEBF43F}"/>
          </ac:spMkLst>
        </pc:spChg>
        <pc:spChg chg="del">
          <ac:chgData name="Zhao Jin" userId="cd05a825-544c-438a-9ba1-08e63db50b47" providerId="ADAL" clId="{65874B2F-8931-4F7F-92A6-4F5F857437F9}" dt="2021-01-21T14:31:22.931" v="2803" actId="478"/>
          <ac:spMkLst>
            <pc:docMk/>
            <pc:sldMk cId="3090192722" sldId="555"/>
            <ac:spMk id="15" creationId="{DF957538-065E-438D-BECB-E18F160805EA}"/>
          </ac:spMkLst>
        </pc:spChg>
        <pc:spChg chg="add mod">
          <ac:chgData name="Zhao Jin" userId="cd05a825-544c-438a-9ba1-08e63db50b47" providerId="ADAL" clId="{65874B2F-8931-4F7F-92A6-4F5F857437F9}" dt="2021-01-21T14:30:37.247" v="2694" actId="1038"/>
          <ac:spMkLst>
            <pc:docMk/>
            <pc:sldMk cId="3090192722" sldId="555"/>
            <ac:spMk id="16" creationId="{B728B6E8-C648-4B2A-8BC3-E30DB246F467}"/>
          </ac:spMkLst>
        </pc:spChg>
        <pc:spChg chg="add mod">
          <ac:chgData name="Zhao Jin" userId="cd05a825-544c-438a-9ba1-08e63db50b47" providerId="ADAL" clId="{65874B2F-8931-4F7F-92A6-4F5F857437F9}" dt="2021-01-21T14:30:53.289" v="2703" actId="20577"/>
          <ac:spMkLst>
            <pc:docMk/>
            <pc:sldMk cId="3090192722" sldId="555"/>
            <ac:spMk id="17" creationId="{EE583B22-9F12-443E-BB3B-A9043201D5A9}"/>
          </ac:spMkLst>
        </pc:spChg>
        <pc:spChg chg="del">
          <ac:chgData name="Zhao Jin" userId="cd05a825-544c-438a-9ba1-08e63db50b47" providerId="ADAL" clId="{65874B2F-8931-4F7F-92A6-4F5F857437F9}" dt="2021-01-21T14:31:22.931" v="2803" actId="478"/>
          <ac:spMkLst>
            <pc:docMk/>
            <pc:sldMk cId="3090192722" sldId="555"/>
            <ac:spMk id="18" creationId="{475F9392-D4CA-4800-90C1-1131771A8383}"/>
          </ac:spMkLst>
        </pc:spChg>
        <pc:spChg chg="mod">
          <ac:chgData name="Zhao Jin" userId="cd05a825-544c-438a-9ba1-08e63db50b47" providerId="ADAL" clId="{65874B2F-8931-4F7F-92A6-4F5F857437F9}" dt="2021-01-21T14:30:35.428" v="2682" actId="1038"/>
          <ac:spMkLst>
            <pc:docMk/>
            <pc:sldMk cId="3090192722" sldId="555"/>
            <ac:spMk id="19" creationId="{5800E69E-B874-4AD7-A688-23874810C7CD}"/>
          </ac:spMkLst>
        </pc:spChg>
        <pc:spChg chg="del">
          <ac:chgData name="Zhao Jin" userId="cd05a825-544c-438a-9ba1-08e63db50b47" providerId="ADAL" clId="{65874B2F-8931-4F7F-92A6-4F5F857437F9}" dt="2021-01-21T14:31:22.931" v="2803" actId="478"/>
          <ac:spMkLst>
            <pc:docMk/>
            <pc:sldMk cId="3090192722" sldId="555"/>
            <ac:spMk id="20" creationId="{7733F9B5-1A9E-4831-A13D-19BF153B91EA}"/>
          </ac:spMkLst>
        </pc:spChg>
        <pc:spChg chg="del">
          <ac:chgData name="Zhao Jin" userId="cd05a825-544c-438a-9ba1-08e63db50b47" providerId="ADAL" clId="{65874B2F-8931-4F7F-92A6-4F5F857437F9}" dt="2021-01-21T14:31:22.931" v="2803" actId="478"/>
          <ac:spMkLst>
            <pc:docMk/>
            <pc:sldMk cId="3090192722" sldId="555"/>
            <ac:spMk id="21" creationId="{EC37B08A-F756-4E35-9909-8599241F91D3}"/>
          </ac:spMkLst>
        </pc:spChg>
        <pc:spChg chg="del">
          <ac:chgData name="Zhao Jin" userId="cd05a825-544c-438a-9ba1-08e63db50b47" providerId="ADAL" clId="{65874B2F-8931-4F7F-92A6-4F5F857437F9}" dt="2021-01-21T14:33:17.026" v="2815" actId="478"/>
          <ac:spMkLst>
            <pc:docMk/>
            <pc:sldMk cId="3090192722" sldId="555"/>
            <ac:spMk id="24582" creationId="{00000000-0000-0000-0000-000000000000}"/>
          </ac:spMkLst>
        </pc:spChg>
      </pc:sldChg>
      <pc:sldChg chg="delSp modSp add mod delAnim modAnim">
        <pc:chgData name="Zhao Jin" userId="cd05a825-544c-438a-9ba1-08e63db50b47" providerId="ADAL" clId="{65874B2F-8931-4F7F-92A6-4F5F857437F9}" dt="2021-01-25T05:01:55.212" v="4505" actId="6549"/>
        <pc:sldMkLst>
          <pc:docMk/>
          <pc:sldMk cId="3932371780" sldId="556"/>
        </pc:sldMkLst>
        <pc:spChg chg="mod">
          <ac:chgData name="Zhao Jin" userId="cd05a825-544c-438a-9ba1-08e63db50b47" providerId="ADAL" clId="{65874B2F-8931-4F7F-92A6-4F5F857437F9}" dt="2021-01-25T05:01:55.212" v="4505" actId="6549"/>
          <ac:spMkLst>
            <pc:docMk/>
            <pc:sldMk cId="3932371780" sldId="556"/>
            <ac:spMk id="8" creationId="{00000000-0000-0000-0000-000000000000}"/>
          </ac:spMkLst>
        </pc:spChg>
        <pc:spChg chg="del">
          <ac:chgData name="Zhao Jin" userId="cd05a825-544c-438a-9ba1-08e63db50b47" providerId="ADAL" clId="{65874B2F-8931-4F7F-92A6-4F5F857437F9}" dt="2021-01-25T01:22:00.247" v="3320" actId="478"/>
          <ac:spMkLst>
            <pc:docMk/>
            <pc:sldMk cId="3932371780" sldId="556"/>
            <ac:spMk id="11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65874B2F-8931-4F7F-92A6-4F5F857437F9}" dt="2021-01-25T01:34:51.611" v="4037" actId="20577"/>
        <pc:sldMkLst>
          <pc:docMk/>
          <pc:sldMk cId="2168550578" sldId="557"/>
        </pc:sldMkLst>
        <pc:spChg chg="add del mod">
          <ac:chgData name="Zhao Jin" userId="cd05a825-544c-438a-9ba1-08e63db50b47" providerId="ADAL" clId="{65874B2F-8931-4F7F-92A6-4F5F857437F9}" dt="2021-01-25T01:33:38.900" v="4002" actId="478"/>
          <ac:spMkLst>
            <pc:docMk/>
            <pc:sldMk cId="2168550578" sldId="557"/>
            <ac:spMk id="3" creationId="{F7403ED0-39BD-4681-B787-B9DC9367CBF8}"/>
          </ac:spMkLst>
        </pc:spChg>
        <pc:spChg chg="del">
          <ac:chgData name="Zhao Jin" userId="cd05a825-544c-438a-9ba1-08e63db50b47" providerId="ADAL" clId="{65874B2F-8931-4F7F-92A6-4F5F857437F9}" dt="2021-01-25T01:33:36.689" v="4001" actId="478"/>
          <ac:spMkLst>
            <pc:docMk/>
            <pc:sldMk cId="2168550578" sldId="557"/>
            <ac:spMk id="4" creationId="{00000000-0000-0000-0000-000000000000}"/>
          </ac:spMkLst>
        </pc:spChg>
        <pc:spChg chg="del">
          <ac:chgData name="Zhao Jin" userId="cd05a825-544c-438a-9ba1-08e63db50b47" providerId="ADAL" clId="{65874B2F-8931-4F7F-92A6-4F5F857437F9}" dt="2021-01-25T01:33:36.689" v="4001" actId="478"/>
          <ac:spMkLst>
            <pc:docMk/>
            <pc:sldMk cId="2168550578" sldId="557"/>
            <ac:spMk id="7" creationId="{00000000-0000-0000-0000-000000000000}"/>
          </ac:spMkLst>
        </pc:spChg>
        <pc:spChg chg="del">
          <ac:chgData name="Zhao Jin" userId="cd05a825-544c-438a-9ba1-08e63db50b47" providerId="ADAL" clId="{65874B2F-8931-4F7F-92A6-4F5F857437F9}" dt="2021-01-25T01:33:36.689" v="4001" actId="478"/>
          <ac:spMkLst>
            <pc:docMk/>
            <pc:sldMk cId="2168550578" sldId="557"/>
            <ac:spMk id="8" creationId="{00000000-0000-0000-0000-000000000000}"/>
          </ac:spMkLst>
        </pc:spChg>
        <pc:spChg chg="add mod">
          <ac:chgData name="Zhao Jin" userId="cd05a825-544c-438a-9ba1-08e63db50b47" providerId="ADAL" clId="{65874B2F-8931-4F7F-92A6-4F5F857437F9}" dt="2021-01-25T01:34:33.159" v="4024" actId="20577"/>
          <ac:spMkLst>
            <pc:docMk/>
            <pc:sldMk cId="2168550578" sldId="557"/>
            <ac:spMk id="13" creationId="{CBFE53A2-62B2-4E30-A043-46DC1C0E7340}"/>
          </ac:spMkLst>
        </pc:spChg>
        <pc:spChg chg="add mod">
          <ac:chgData name="Zhao Jin" userId="cd05a825-544c-438a-9ba1-08e63db50b47" providerId="ADAL" clId="{65874B2F-8931-4F7F-92A6-4F5F857437F9}" dt="2021-01-25T01:33:39.808" v="4003"/>
          <ac:spMkLst>
            <pc:docMk/>
            <pc:sldMk cId="2168550578" sldId="557"/>
            <ac:spMk id="15" creationId="{A3AFB2A6-0A2A-4AA3-ACBE-79D4558D8C82}"/>
          </ac:spMkLst>
        </pc:spChg>
        <pc:spChg chg="del">
          <ac:chgData name="Zhao Jin" userId="cd05a825-544c-438a-9ba1-08e63db50b47" providerId="ADAL" clId="{65874B2F-8931-4F7F-92A6-4F5F857437F9}" dt="2021-01-25T01:33:36.689" v="4001" actId="478"/>
          <ac:spMkLst>
            <pc:docMk/>
            <pc:sldMk cId="2168550578" sldId="557"/>
            <ac:spMk id="16" creationId="{00000000-0000-0000-0000-000000000000}"/>
          </ac:spMkLst>
        </pc:spChg>
        <pc:spChg chg="add mod">
          <ac:chgData name="Zhao Jin" userId="cd05a825-544c-438a-9ba1-08e63db50b47" providerId="ADAL" clId="{65874B2F-8931-4F7F-92A6-4F5F857437F9}" dt="2021-01-25T01:33:39.808" v="4003"/>
          <ac:spMkLst>
            <pc:docMk/>
            <pc:sldMk cId="2168550578" sldId="557"/>
            <ac:spMk id="17" creationId="{0EC16C2E-CC66-4E8B-9C01-7D383CE08206}"/>
          </ac:spMkLst>
        </pc:spChg>
        <pc:spChg chg="add mod">
          <ac:chgData name="Zhao Jin" userId="cd05a825-544c-438a-9ba1-08e63db50b47" providerId="ADAL" clId="{65874B2F-8931-4F7F-92A6-4F5F857437F9}" dt="2021-01-25T01:33:39.808" v="4003"/>
          <ac:spMkLst>
            <pc:docMk/>
            <pc:sldMk cId="2168550578" sldId="557"/>
            <ac:spMk id="18" creationId="{B863D0AA-F013-40CB-8767-1363BA444126}"/>
          </ac:spMkLst>
        </pc:spChg>
        <pc:spChg chg="add del mod">
          <ac:chgData name="Zhao Jin" userId="cd05a825-544c-438a-9ba1-08e63db50b47" providerId="ADAL" clId="{65874B2F-8931-4F7F-92A6-4F5F857437F9}" dt="2021-01-25T01:33:45.035" v="4005" actId="478"/>
          <ac:spMkLst>
            <pc:docMk/>
            <pc:sldMk cId="2168550578" sldId="557"/>
            <ac:spMk id="19" creationId="{F4017E6F-8E42-4C2D-8F5E-E036D519A7B4}"/>
          </ac:spMkLst>
        </pc:spChg>
        <pc:spChg chg="add del mod">
          <ac:chgData name="Zhao Jin" userId="cd05a825-544c-438a-9ba1-08e63db50b47" providerId="ADAL" clId="{65874B2F-8931-4F7F-92A6-4F5F857437F9}" dt="2021-01-25T01:33:46.683" v="4006" actId="478"/>
          <ac:spMkLst>
            <pc:docMk/>
            <pc:sldMk cId="2168550578" sldId="557"/>
            <ac:spMk id="20" creationId="{50F527D5-6017-4A51-AD0F-53037FC9D1A6}"/>
          </ac:spMkLst>
        </pc:spChg>
        <pc:spChg chg="mod">
          <ac:chgData name="Zhao Jin" userId="cd05a825-544c-438a-9ba1-08e63db50b47" providerId="ADAL" clId="{65874B2F-8931-4F7F-92A6-4F5F857437F9}" dt="2021-01-25T01:33:39.808" v="4003"/>
          <ac:spMkLst>
            <pc:docMk/>
            <pc:sldMk cId="2168550578" sldId="557"/>
            <ac:spMk id="22" creationId="{343BFA3B-AF2D-4F39-A210-BE5190E23F3B}"/>
          </ac:spMkLst>
        </pc:spChg>
        <pc:spChg chg="mod">
          <ac:chgData name="Zhao Jin" userId="cd05a825-544c-438a-9ba1-08e63db50b47" providerId="ADAL" clId="{65874B2F-8931-4F7F-92A6-4F5F857437F9}" dt="2021-01-25T01:33:39.808" v="4003"/>
          <ac:spMkLst>
            <pc:docMk/>
            <pc:sldMk cId="2168550578" sldId="557"/>
            <ac:spMk id="23" creationId="{7EEF6855-B0B6-4AF5-8F09-2586EA00441D}"/>
          </ac:spMkLst>
        </pc:spChg>
        <pc:spChg chg="add mod">
          <ac:chgData name="Zhao Jin" userId="cd05a825-544c-438a-9ba1-08e63db50b47" providerId="ADAL" clId="{65874B2F-8931-4F7F-92A6-4F5F857437F9}" dt="2021-01-25T01:34:51.611" v="4037" actId="20577"/>
          <ac:spMkLst>
            <pc:docMk/>
            <pc:sldMk cId="2168550578" sldId="557"/>
            <ac:spMk id="24" creationId="{3814F451-3F52-414E-B5D5-B9A07F5BDFB0}"/>
          </ac:spMkLst>
        </pc:spChg>
        <pc:spChg chg="add mod">
          <ac:chgData name="Zhao Jin" userId="cd05a825-544c-438a-9ba1-08e63db50b47" providerId="ADAL" clId="{65874B2F-8931-4F7F-92A6-4F5F857437F9}" dt="2021-01-25T01:34:46.171" v="4035" actId="20577"/>
          <ac:spMkLst>
            <pc:docMk/>
            <pc:sldMk cId="2168550578" sldId="557"/>
            <ac:spMk id="25" creationId="{FA325F14-DE33-4EB6-A0A8-20BCEC6C6AAF}"/>
          </ac:spMkLst>
        </pc:spChg>
        <pc:spChg chg="del">
          <ac:chgData name="Zhao Jin" userId="cd05a825-544c-438a-9ba1-08e63db50b47" providerId="ADAL" clId="{65874B2F-8931-4F7F-92A6-4F5F857437F9}" dt="2021-01-25T01:33:36.689" v="4001" actId="478"/>
          <ac:spMkLst>
            <pc:docMk/>
            <pc:sldMk cId="2168550578" sldId="557"/>
            <ac:spMk id="27" creationId="{B2ED752D-194B-43FD-B744-0163878ED425}"/>
          </ac:spMkLst>
        </pc:spChg>
        <pc:spChg chg="del">
          <ac:chgData name="Zhao Jin" userId="cd05a825-544c-438a-9ba1-08e63db50b47" providerId="ADAL" clId="{65874B2F-8931-4F7F-92A6-4F5F857437F9}" dt="2021-01-25T01:33:36.689" v="4001" actId="478"/>
          <ac:spMkLst>
            <pc:docMk/>
            <pc:sldMk cId="2168550578" sldId="557"/>
            <ac:spMk id="28" creationId="{CE9C33B6-ACC3-490C-93EF-C4A17D53A66F}"/>
          </ac:spMkLst>
        </pc:spChg>
        <pc:spChg chg="mod">
          <ac:chgData name="Zhao Jin" userId="cd05a825-544c-438a-9ba1-08e63db50b47" providerId="ADAL" clId="{65874B2F-8931-4F7F-92A6-4F5F857437F9}" dt="2021-01-25T01:32:41.023" v="4000" actId="20577"/>
          <ac:spMkLst>
            <pc:docMk/>
            <pc:sldMk cId="2168550578" sldId="557"/>
            <ac:spMk id="25602" creationId="{00000000-0000-0000-0000-000000000000}"/>
          </ac:spMkLst>
        </pc:spChg>
        <pc:grpChg chg="add del mod">
          <ac:chgData name="Zhao Jin" userId="cd05a825-544c-438a-9ba1-08e63db50b47" providerId="ADAL" clId="{65874B2F-8931-4F7F-92A6-4F5F857437F9}" dt="2021-01-25T01:33:46.683" v="4006" actId="478"/>
          <ac:grpSpMkLst>
            <pc:docMk/>
            <pc:sldMk cId="2168550578" sldId="557"/>
            <ac:grpSpMk id="21" creationId="{371D6839-312B-4AD6-8D71-7F2426E8646F}"/>
          </ac:grpSpMkLst>
        </pc:grpChg>
      </pc:sldChg>
      <pc:sldChg chg="modSp add del mod">
        <pc:chgData name="Zhao Jin" userId="cd05a825-544c-438a-9ba1-08e63db50b47" providerId="ADAL" clId="{65874B2F-8931-4F7F-92A6-4F5F857437F9}" dt="2021-01-25T01:30:33.365" v="3961" actId="47"/>
        <pc:sldMkLst>
          <pc:docMk/>
          <pc:sldMk cId="3253245687" sldId="557"/>
        </pc:sldMkLst>
        <pc:spChg chg="mod">
          <ac:chgData name="Zhao Jin" userId="cd05a825-544c-438a-9ba1-08e63db50b47" providerId="ADAL" clId="{65874B2F-8931-4F7F-92A6-4F5F857437F9}" dt="2021-01-25T01:26:15.530" v="3960" actId="20577"/>
          <ac:spMkLst>
            <pc:docMk/>
            <pc:sldMk cId="3253245687" sldId="557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65874B2F-8931-4F7F-92A6-4F5F857437F9}" dt="2021-01-25T04:39:05.613" v="4039"/>
        <pc:sldMkLst>
          <pc:docMk/>
          <pc:sldMk cId="2043840304" sldId="558"/>
        </pc:sldMkLst>
      </pc:sldChg>
      <pc:sldChg chg="modSp add modAnim">
        <pc:chgData name="Zhao Jin" userId="cd05a825-544c-438a-9ba1-08e63db50b47" providerId="ADAL" clId="{65874B2F-8931-4F7F-92A6-4F5F857437F9}" dt="2021-01-25T05:02:26.434" v="4539" actId="20577"/>
        <pc:sldMkLst>
          <pc:docMk/>
          <pc:sldMk cId="2310412572" sldId="558"/>
        </pc:sldMkLst>
        <pc:spChg chg="mod">
          <ac:chgData name="Zhao Jin" userId="cd05a825-544c-438a-9ba1-08e63db50b47" providerId="ADAL" clId="{65874B2F-8931-4F7F-92A6-4F5F857437F9}" dt="2021-01-25T05:02:26.434" v="4539" actId="20577"/>
          <ac:spMkLst>
            <pc:docMk/>
            <pc:sldMk cId="2310412572" sldId="558"/>
            <ac:spMk id="8" creationId="{00000000-0000-0000-0000-000000000000}"/>
          </ac:spMkLst>
        </pc:spChg>
      </pc:sldChg>
      <pc:sldChg chg="modSp add del modAnim">
        <pc:chgData name="Zhao Jin" userId="cd05a825-544c-438a-9ba1-08e63db50b47" providerId="ADAL" clId="{65874B2F-8931-4F7F-92A6-4F5F857437F9}" dt="2021-01-25T04:39:50.416" v="4107" actId="47"/>
        <pc:sldMkLst>
          <pc:docMk/>
          <pc:sldMk cId="3640986749" sldId="558"/>
        </pc:sldMkLst>
        <pc:spChg chg="mod">
          <ac:chgData name="Zhao Jin" userId="cd05a825-544c-438a-9ba1-08e63db50b47" providerId="ADAL" clId="{65874B2F-8931-4F7F-92A6-4F5F857437F9}" dt="2021-01-25T04:39:48.797" v="4106" actId="6549"/>
          <ac:spMkLst>
            <pc:docMk/>
            <pc:sldMk cId="3640986749" sldId="558"/>
            <ac:spMk id="8" creationId="{00000000-0000-0000-0000-000000000000}"/>
          </ac:spMkLst>
        </pc:spChg>
      </pc:sldChg>
      <pc:sldChg chg="addSp modSp add mod modAnim">
        <pc:chgData name="Zhao Jin" userId="cd05a825-544c-438a-9ba1-08e63db50b47" providerId="ADAL" clId="{65874B2F-8931-4F7F-92A6-4F5F857437F9}" dt="2021-01-25T05:00:13.817" v="4394" actId="14100"/>
        <pc:sldMkLst>
          <pc:docMk/>
          <pc:sldMk cId="194131011" sldId="559"/>
        </pc:sldMkLst>
        <pc:spChg chg="mod">
          <ac:chgData name="Zhao Jin" userId="cd05a825-544c-438a-9ba1-08e63db50b47" providerId="ADAL" clId="{65874B2F-8931-4F7F-92A6-4F5F857437F9}" dt="2021-01-25T04:59:00.197" v="4345" actId="20577"/>
          <ac:spMkLst>
            <pc:docMk/>
            <pc:sldMk cId="194131011" sldId="559"/>
            <ac:spMk id="8" creationId="{00000000-0000-0000-0000-000000000000}"/>
          </ac:spMkLst>
        </pc:spChg>
        <pc:spChg chg="add mod">
          <ac:chgData name="Zhao Jin" userId="cd05a825-544c-438a-9ba1-08e63db50b47" providerId="ADAL" clId="{65874B2F-8931-4F7F-92A6-4F5F857437F9}" dt="2021-01-25T05:00:13.817" v="4394" actId="14100"/>
          <ac:spMkLst>
            <pc:docMk/>
            <pc:sldMk cId="194131011" sldId="559"/>
            <ac:spMk id="10" creationId="{8C9B61B6-3BC5-4CDB-B851-D0A8BB4C66F3}"/>
          </ac:spMkLst>
        </pc:spChg>
        <pc:spChg chg="add mod">
          <ac:chgData name="Zhao Jin" userId="cd05a825-544c-438a-9ba1-08e63db50b47" providerId="ADAL" clId="{65874B2F-8931-4F7F-92A6-4F5F857437F9}" dt="2021-01-25T05:00:11.502" v="4393" actId="1076"/>
          <ac:spMkLst>
            <pc:docMk/>
            <pc:sldMk cId="194131011" sldId="559"/>
            <ac:spMk id="11" creationId="{C9F2D0CC-462B-44AE-A278-19035897B822}"/>
          </ac:spMkLst>
        </pc:spChg>
        <pc:spChg chg="add mod">
          <ac:chgData name="Zhao Jin" userId="cd05a825-544c-438a-9ba1-08e63db50b47" providerId="ADAL" clId="{65874B2F-8931-4F7F-92A6-4F5F857437F9}" dt="2021-01-25T05:00:06.006" v="4391" actId="1076"/>
          <ac:spMkLst>
            <pc:docMk/>
            <pc:sldMk cId="194131011" sldId="559"/>
            <ac:spMk id="12" creationId="{81400690-EB67-4F69-AD16-692778FE33CF}"/>
          </ac:spMkLst>
        </pc:spChg>
        <pc:spChg chg="add mod">
          <ac:chgData name="Zhao Jin" userId="cd05a825-544c-438a-9ba1-08e63db50b47" providerId="ADAL" clId="{65874B2F-8931-4F7F-92A6-4F5F857437F9}" dt="2021-01-25T05:00:09.651" v="4392" actId="1076"/>
          <ac:spMkLst>
            <pc:docMk/>
            <pc:sldMk cId="194131011" sldId="559"/>
            <ac:spMk id="13" creationId="{21C152EE-93D0-4C3B-8FD2-1E3D69EDB16D}"/>
          </ac:spMkLst>
        </pc:spChg>
      </pc:sldChg>
      <pc:sldMasterChg chg="modSp modSldLayout">
        <pc:chgData name="Zhao Jin" userId="cd05a825-544c-438a-9ba1-08e63db50b47" providerId="ADAL" clId="{65874B2F-8931-4F7F-92A6-4F5F857437F9}" dt="2021-01-21T13:42:57.351" v="42"/>
        <pc:sldMasterMkLst>
          <pc:docMk/>
          <pc:sldMasterMk cId="0" sldId="2147485087"/>
        </pc:sldMasterMkLst>
        <pc:spChg chg="mod">
          <ac:chgData name="Zhao Jin" userId="cd05a825-544c-438a-9ba1-08e63db50b47" providerId="ADAL" clId="{65874B2F-8931-4F7F-92A6-4F5F857437F9}" dt="2021-01-21T13:42:57.351" v="42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65874B2F-8931-4F7F-92A6-4F5F857437F9}" dt="2021-01-21T13:42:57.351" v="42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65874B2F-8931-4F7F-92A6-4F5F857437F9}" dt="2021-01-21T13:42:57.351" v="42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65874B2F-8931-4F7F-92A6-4F5F857437F9}" dt="2021-01-21T13:42:57.351" v="42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65874B2F-8931-4F7F-92A6-4F5F857437F9}" dt="2021-01-21T13:42:57.351" v="42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65874B2F-8931-4F7F-92A6-4F5F857437F9}" dt="2021-01-21T13:42:57.351" v="42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65874B2F-8931-4F7F-92A6-4F5F857437F9}" dt="2021-01-21T13:42:57.351" v="42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65874B2F-8931-4F7F-92A6-4F5F857437F9}" dt="2021-01-21T13:42:57.351" v="42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65874B2F-8931-4F7F-92A6-4F5F857437F9}" dt="2021-01-21T13:42:57.351" v="42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65874B2F-8931-4F7F-92A6-4F5F857437F9}" dt="2021-01-21T13:42:57.351" v="42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65874B2F-8931-4F7F-92A6-4F5F857437F9}" dt="2021-01-21T13:42:57.351" v="42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65874B2F-8931-4F7F-92A6-4F5F857437F9}" dt="2021-01-21T13:42:57.351" v="42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65874B2F-8931-4F7F-92A6-4F5F857437F9}" dt="2021-01-21T13:42:57.351" v="42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65874B2F-8931-4F7F-92A6-4F5F857437F9}" dt="2021-01-21T13:42:57.351" v="42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65874B2F-8931-4F7F-92A6-4F5F857437F9}" dt="2021-01-21T13:42:57.351" v="42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65874B2F-8931-4F7F-92A6-4F5F857437F9}" dt="2021-01-21T13:42:57.351" v="42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65874B2F-8931-4F7F-92A6-4F5F857437F9}" dt="2021-01-21T13:42:57.351" v="42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65874B2F-8931-4F7F-92A6-4F5F857437F9}" dt="2021-01-21T13:42:57.351" v="42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65874B2F-8931-4F7F-92A6-4F5F857437F9}" dt="2021-01-21T13:42:57.351" v="42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65874B2F-8931-4F7F-92A6-4F5F857437F9}" dt="2021-01-21T13:42:57.351" v="42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65874B2F-8931-4F7F-92A6-4F5F857437F9}" dt="2021-01-21T13:42:57.351" v="42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65874B2F-8931-4F7F-92A6-4F5F857437F9}" dt="2021-01-21T13:42:57.351" v="42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65874B2F-8931-4F7F-92A6-4F5F857437F9}" dt="2021-01-21T13:42:57.351" v="42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0E93015C-48FA-46A2-BCE3-52D468094270}"/>
    <pc:docChg chg="undo custSel modSld">
      <pc:chgData name="Zhao Jin" userId="cd05a825-544c-438a-9ba1-08e63db50b47" providerId="ADAL" clId="{0E93015C-48FA-46A2-BCE3-52D468094270}" dt="2024-01-30T03:36:38.637" v="564" actId="6549"/>
      <pc:docMkLst>
        <pc:docMk/>
      </pc:docMkLst>
      <pc:sldChg chg="addSp modSp">
        <pc:chgData name="Zhao Jin" userId="cd05a825-544c-438a-9ba1-08e63db50b47" providerId="ADAL" clId="{0E93015C-48FA-46A2-BCE3-52D468094270}" dt="2024-01-30T01:19:22.646" v="445"/>
        <pc:sldMkLst>
          <pc:docMk/>
          <pc:sldMk cId="0" sldId="256"/>
        </pc:sldMkLst>
        <pc:spChg chg="add mod">
          <ac:chgData name="Zhao Jin" userId="cd05a825-544c-438a-9ba1-08e63db50b47" providerId="ADAL" clId="{0E93015C-48FA-46A2-BCE3-52D468094270}" dt="2024-01-30T01:19:22.646" v="445"/>
          <ac:spMkLst>
            <pc:docMk/>
            <pc:sldMk cId="0" sldId="256"/>
            <ac:spMk id="3" creationId="{2B53CC7E-1EC6-685E-5D69-A3F3FA7963F9}"/>
          </ac:spMkLst>
        </pc:spChg>
        <pc:picChg chg="add mod">
          <ac:chgData name="Zhao Jin" userId="cd05a825-544c-438a-9ba1-08e63db50b47" providerId="ADAL" clId="{0E93015C-48FA-46A2-BCE3-52D468094270}" dt="2024-01-30T01:19:22.646" v="445"/>
          <ac:picMkLst>
            <pc:docMk/>
            <pc:sldMk cId="0" sldId="256"/>
            <ac:picMk id="2" creationId="{96846253-4BC7-7D76-8B35-8CEDAFBD441B}"/>
          </ac:picMkLst>
        </pc:picChg>
      </pc:sldChg>
      <pc:sldChg chg="modAnim">
        <pc:chgData name="Zhao Jin" userId="cd05a825-544c-438a-9ba1-08e63db50b47" providerId="ADAL" clId="{0E93015C-48FA-46A2-BCE3-52D468094270}" dt="2024-01-30T01:24:09.348" v="453"/>
        <pc:sldMkLst>
          <pc:docMk/>
          <pc:sldMk cId="1311126165" sldId="485"/>
        </pc:sldMkLst>
      </pc:sldChg>
      <pc:sldChg chg="modSp mod">
        <pc:chgData name="Zhao Jin" userId="cd05a825-544c-438a-9ba1-08e63db50b47" providerId="ADAL" clId="{0E93015C-48FA-46A2-BCE3-52D468094270}" dt="2024-01-29T07:01:17.602" v="333" actId="20577"/>
        <pc:sldMkLst>
          <pc:docMk/>
          <pc:sldMk cId="1067695719" sldId="526"/>
        </pc:sldMkLst>
        <pc:spChg chg="mod">
          <ac:chgData name="Zhao Jin" userId="cd05a825-544c-438a-9ba1-08e63db50b47" providerId="ADAL" clId="{0E93015C-48FA-46A2-BCE3-52D468094270}" dt="2024-01-29T07:01:17.602" v="333" actId="20577"/>
          <ac:spMkLst>
            <pc:docMk/>
            <pc:sldMk cId="1067695719" sldId="526"/>
            <ac:spMk id="13" creationId="{00000000-0000-0000-0000-000000000000}"/>
          </ac:spMkLst>
        </pc:spChg>
      </pc:sldChg>
      <pc:sldChg chg="modSp mod modAnim">
        <pc:chgData name="Zhao Jin" userId="cd05a825-544c-438a-9ba1-08e63db50b47" providerId="ADAL" clId="{0E93015C-48FA-46A2-BCE3-52D468094270}" dt="2024-01-30T03:36:29.440" v="559" actId="6549"/>
        <pc:sldMkLst>
          <pc:docMk/>
          <pc:sldMk cId="3023700246" sldId="545"/>
        </pc:sldMkLst>
        <pc:spChg chg="mod">
          <ac:chgData name="Zhao Jin" userId="cd05a825-544c-438a-9ba1-08e63db50b47" providerId="ADAL" clId="{0E93015C-48FA-46A2-BCE3-52D468094270}" dt="2024-01-30T03:36:29.440" v="559" actId="6549"/>
          <ac:spMkLst>
            <pc:docMk/>
            <pc:sldMk cId="3023700246" sldId="545"/>
            <ac:spMk id="10" creationId="{00000000-0000-0000-0000-000000000000}"/>
          </ac:spMkLst>
        </pc:spChg>
      </pc:sldChg>
      <pc:sldChg chg="modSp mod modAnim">
        <pc:chgData name="Zhao Jin" userId="cd05a825-544c-438a-9ba1-08e63db50b47" providerId="ADAL" clId="{0E93015C-48FA-46A2-BCE3-52D468094270}" dt="2024-01-30T03:36:38.637" v="564" actId="6549"/>
        <pc:sldMkLst>
          <pc:docMk/>
          <pc:sldMk cId="1777826333" sldId="546"/>
        </pc:sldMkLst>
        <pc:spChg chg="mod">
          <ac:chgData name="Zhao Jin" userId="cd05a825-544c-438a-9ba1-08e63db50b47" providerId="ADAL" clId="{0E93015C-48FA-46A2-BCE3-52D468094270}" dt="2024-01-30T03:36:38.637" v="564" actId="6549"/>
          <ac:spMkLst>
            <pc:docMk/>
            <pc:sldMk cId="1777826333" sldId="546"/>
            <ac:spMk id="10" creationId="{00000000-0000-0000-0000-000000000000}"/>
          </ac:spMkLst>
        </pc:spChg>
      </pc:sldChg>
      <pc:sldChg chg="modSp mod modAnim">
        <pc:chgData name="Zhao Jin" userId="cd05a825-544c-438a-9ba1-08e63db50b47" providerId="ADAL" clId="{0E93015C-48FA-46A2-BCE3-52D468094270}" dt="2024-01-30T03:36:33.397" v="560" actId="21"/>
        <pc:sldMkLst>
          <pc:docMk/>
          <pc:sldMk cId="2072030558" sldId="547"/>
        </pc:sldMkLst>
        <pc:spChg chg="mod">
          <ac:chgData name="Zhao Jin" userId="cd05a825-544c-438a-9ba1-08e63db50b47" providerId="ADAL" clId="{0E93015C-48FA-46A2-BCE3-52D468094270}" dt="2024-01-30T01:26:01.135" v="555" actId="1035"/>
          <ac:spMkLst>
            <pc:docMk/>
            <pc:sldMk cId="2072030558" sldId="547"/>
            <ac:spMk id="4" creationId="{4D013CD7-7797-7724-BED7-098F9A575DC9}"/>
          </ac:spMkLst>
        </pc:spChg>
        <pc:spChg chg="mod">
          <ac:chgData name="Zhao Jin" userId="cd05a825-544c-438a-9ba1-08e63db50b47" providerId="ADAL" clId="{0E93015C-48FA-46A2-BCE3-52D468094270}" dt="2024-01-30T01:25:59.162" v="548" actId="1076"/>
          <ac:spMkLst>
            <pc:docMk/>
            <pc:sldMk cId="2072030558" sldId="547"/>
            <ac:spMk id="7" creationId="{3BBCDD5C-F9F4-ADA7-C843-6AD89978544D}"/>
          </ac:spMkLst>
        </pc:spChg>
        <pc:spChg chg="mod">
          <ac:chgData name="Zhao Jin" userId="cd05a825-544c-438a-9ba1-08e63db50b47" providerId="ADAL" clId="{0E93015C-48FA-46A2-BCE3-52D468094270}" dt="2024-01-30T03:36:33.397" v="560" actId="21"/>
          <ac:spMkLst>
            <pc:docMk/>
            <pc:sldMk cId="2072030558" sldId="547"/>
            <ac:spMk id="10" creationId="{00000000-0000-0000-0000-000000000000}"/>
          </ac:spMkLst>
        </pc:spChg>
      </pc:sldChg>
      <pc:sldChg chg="modSp mod modAnim">
        <pc:chgData name="Zhao Jin" userId="cd05a825-544c-438a-9ba1-08e63db50b47" providerId="ADAL" clId="{0E93015C-48FA-46A2-BCE3-52D468094270}" dt="2024-01-29T07:02:58.396" v="440" actId="20577"/>
        <pc:sldMkLst>
          <pc:docMk/>
          <pc:sldMk cId="4044705258" sldId="551"/>
        </pc:sldMkLst>
        <pc:spChg chg="mod">
          <ac:chgData name="Zhao Jin" userId="cd05a825-544c-438a-9ba1-08e63db50b47" providerId="ADAL" clId="{0E93015C-48FA-46A2-BCE3-52D468094270}" dt="2024-01-29T07:02:33.265" v="386" actId="1035"/>
          <ac:spMkLst>
            <pc:docMk/>
            <pc:sldMk cId="4044705258" sldId="551"/>
            <ac:spMk id="8" creationId="{CE6465B4-8C04-4110-B95A-C9085C43D5D2}"/>
          </ac:spMkLst>
        </pc:spChg>
        <pc:spChg chg="mod">
          <ac:chgData name="Zhao Jin" userId="cd05a825-544c-438a-9ba1-08e63db50b47" providerId="ADAL" clId="{0E93015C-48FA-46A2-BCE3-52D468094270}" dt="2024-01-29T07:02:37.665" v="391" actId="1036"/>
          <ac:spMkLst>
            <pc:docMk/>
            <pc:sldMk cId="4044705258" sldId="551"/>
            <ac:spMk id="9" creationId="{C4AE9B18-5E93-46C9-A42F-2935154C4C83}"/>
          </ac:spMkLst>
        </pc:spChg>
        <pc:spChg chg="mod">
          <ac:chgData name="Zhao Jin" userId="cd05a825-544c-438a-9ba1-08e63db50b47" providerId="ADAL" clId="{0E93015C-48FA-46A2-BCE3-52D468094270}" dt="2024-01-29T07:02:58.396" v="440" actId="20577"/>
          <ac:spMkLst>
            <pc:docMk/>
            <pc:sldMk cId="4044705258" sldId="551"/>
            <ac:spMk id="10" creationId="{00000000-0000-0000-0000-000000000000}"/>
          </ac:spMkLst>
        </pc:spChg>
        <pc:spChg chg="mod">
          <ac:chgData name="Zhao Jin" userId="cd05a825-544c-438a-9ba1-08e63db50b47" providerId="ADAL" clId="{0E93015C-48FA-46A2-BCE3-52D468094270}" dt="2024-01-29T07:02:45.946" v="404" actId="1035"/>
          <ac:spMkLst>
            <pc:docMk/>
            <pc:sldMk cId="4044705258" sldId="551"/>
            <ac:spMk id="11" creationId="{BFD845AC-8EEE-4937-A1D5-A9464AD3BB8B}"/>
          </ac:spMkLst>
        </pc:spChg>
        <pc:spChg chg="mod">
          <ac:chgData name="Zhao Jin" userId="cd05a825-544c-438a-9ba1-08e63db50b47" providerId="ADAL" clId="{0E93015C-48FA-46A2-BCE3-52D468094270}" dt="2024-01-29T07:02:55.442" v="437" actId="1038"/>
          <ac:spMkLst>
            <pc:docMk/>
            <pc:sldMk cId="4044705258" sldId="551"/>
            <ac:spMk id="12" creationId="{B94C17F5-46A6-4070-8125-1946A5F8ABB3}"/>
          </ac:spMkLst>
        </pc:spChg>
      </pc:sldChg>
      <pc:sldChg chg="addSp delSp mod addAnim delAnim modAnim">
        <pc:chgData name="Zhao Jin" userId="cd05a825-544c-438a-9ba1-08e63db50b47" providerId="ADAL" clId="{0E93015C-48FA-46A2-BCE3-52D468094270}" dt="2024-01-29T06:54:10.351" v="205" actId="478"/>
        <pc:sldMkLst>
          <pc:docMk/>
          <pc:sldMk cId="4067780456" sldId="553"/>
        </pc:sldMkLst>
        <pc:spChg chg="add del">
          <ac:chgData name="Zhao Jin" userId="cd05a825-544c-438a-9ba1-08e63db50b47" providerId="ADAL" clId="{0E93015C-48FA-46A2-BCE3-52D468094270}" dt="2024-01-29T06:53:30.850" v="201" actId="478"/>
          <ac:spMkLst>
            <pc:docMk/>
            <pc:sldMk cId="4067780456" sldId="553"/>
            <ac:spMk id="7" creationId="{6CEDB03E-9D64-4159-B715-8A7364DA86DA}"/>
          </ac:spMkLst>
        </pc:spChg>
        <pc:spChg chg="del">
          <ac:chgData name="Zhao Jin" userId="cd05a825-544c-438a-9ba1-08e63db50b47" providerId="ADAL" clId="{0E93015C-48FA-46A2-BCE3-52D468094270}" dt="2024-01-29T06:54:10.351" v="205" actId="478"/>
          <ac:spMkLst>
            <pc:docMk/>
            <pc:sldMk cId="4067780456" sldId="553"/>
            <ac:spMk id="9" creationId="{0CD01FD6-8926-4CF2-A39A-604D5EC763BB}"/>
          </ac:spMkLst>
        </pc:spChg>
        <pc:spChg chg="del">
          <ac:chgData name="Zhao Jin" userId="cd05a825-544c-438a-9ba1-08e63db50b47" providerId="ADAL" clId="{0E93015C-48FA-46A2-BCE3-52D468094270}" dt="2024-01-29T06:54:10.351" v="205" actId="478"/>
          <ac:spMkLst>
            <pc:docMk/>
            <pc:sldMk cId="4067780456" sldId="553"/>
            <ac:spMk id="11" creationId="{373B5CC2-E0C3-4602-B391-29AF95E6E8EA}"/>
          </ac:spMkLst>
        </pc:spChg>
        <pc:spChg chg="del">
          <ac:chgData name="Zhao Jin" userId="cd05a825-544c-438a-9ba1-08e63db50b47" providerId="ADAL" clId="{0E93015C-48FA-46A2-BCE3-52D468094270}" dt="2024-01-29T06:54:10.351" v="205" actId="478"/>
          <ac:spMkLst>
            <pc:docMk/>
            <pc:sldMk cId="4067780456" sldId="553"/>
            <ac:spMk id="12" creationId="{368F4710-4221-421C-B481-672CC127B710}"/>
          </ac:spMkLst>
        </pc:spChg>
        <pc:spChg chg="del">
          <ac:chgData name="Zhao Jin" userId="cd05a825-544c-438a-9ba1-08e63db50b47" providerId="ADAL" clId="{0E93015C-48FA-46A2-BCE3-52D468094270}" dt="2024-01-29T06:54:10.351" v="205" actId="478"/>
          <ac:spMkLst>
            <pc:docMk/>
            <pc:sldMk cId="4067780456" sldId="553"/>
            <ac:spMk id="13" creationId="{D7C7AAAE-12E9-4C4F-A67F-4EEA919E57CA}"/>
          </ac:spMkLst>
        </pc:spChg>
      </pc:sldChg>
      <pc:sldChg chg="modSp mod modAnim">
        <pc:chgData name="Zhao Jin" userId="cd05a825-544c-438a-9ba1-08e63db50b47" providerId="ADAL" clId="{0E93015C-48FA-46A2-BCE3-52D468094270}" dt="2024-01-29T07:02:23.369" v="374" actId="1036"/>
        <pc:sldMkLst>
          <pc:docMk/>
          <pc:sldMk cId="1700560010" sldId="554"/>
        </pc:sldMkLst>
        <pc:spChg chg="mod">
          <ac:chgData name="Zhao Jin" userId="cd05a825-544c-438a-9ba1-08e63db50b47" providerId="ADAL" clId="{0E93015C-48FA-46A2-BCE3-52D468094270}" dt="2024-01-29T07:02:11.250" v="339" actId="403"/>
          <ac:spMkLst>
            <pc:docMk/>
            <pc:sldMk cId="1700560010" sldId="554"/>
            <ac:spMk id="10" creationId="{00000000-0000-0000-0000-000000000000}"/>
          </ac:spMkLst>
        </pc:spChg>
        <pc:spChg chg="mod">
          <ac:chgData name="Zhao Jin" userId="cd05a825-544c-438a-9ba1-08e63db50b47" providerId="ADAL" clId="{0E93015C-48FA-46A2-BCE3-52D468094270}" dt="2024-01-29T07:02:23.369" v="374" actId="1036"/>
          <ac:spMkLst>
            <pc:docMk/>
            <pc:sldMk cId="1700560010" sldId="554"/>
            <ac:spMk id="13" creationId="{D66D1549-FCFF-422B-BD55-47E924BB5B64}"/>
          </ac:spMkLst>
        </pc:spChg>
        <pc:spChg chg="mod">
          <ac:chgData name="Zhao Jin" userId="cd05a825-544c-438a-9ba1-08e63db50b47" providerId="ADAL" clId="{0E93015C-48FA-46A2-BCE3-52D468094270}" dt="2024-01-29T07:02:23.369" v="374" actId="1036"/>
          <ac:spMkLst>
            <pc:docMk/>
            <pc:sldMk cId="1700560010" sldId="554"/>
            <ac:spMk id="14" creationId="{9601D3F8-2997-4537-B236-75249BEBF43F}"/>
          </ac:spMkLst>
        </pc:spChg>
        <pc:spChg chg="mod">
          <ac:chgData name="Zhao Jin" userId="cd05a825-544c-438a-9ba1-08e63db50b47" providerId="ADAL" clId="{0E93015C-48FA-46A2-BCE3-52D468094270}" dt="2024-01-29T07:02:17.769" v="359" actId="1035"/>
          <ac:spMkLst>
            <pc:docMk/>
            <pc:sldMk cId="1700560010" sldId="554"/>
            <ac:spMk id="15" creationId="{DF957538-065E-438D-BECB-E18F160805EA}"/>
          </ac:spMkLst>
        </pc:spChg>
        <pc:spChg chg="mod">
          <ac:chgData name="Zhao Jin" userId="cd05a825-544c-438a-9ba1-08e63db50b47" providerId="ADAL" clId="{0E93015C-48FA-46A2-BCE3-52D468094270}" dt="2024-01-29T07:02:17.769" v="359" actId="1035"/>
          <ac:spMkLst>
            <pc:docMk/>
            <pc:sldMk cId="1700560010" sldId="554"/>
            <ac:spMk id="18" creationId="{475F9392-D4CA-4800-90C1-1131771A8383}"/>
          </ac:spMkLst>
        </pc:spChg>
        <pc:spChg chg="mod">
          <ac:chgData name="Zhao Jin" userId="cd05a825-544c-438a-9ba1-08e63db50b47" providerId="ADAL" clId="{0E93015C-48FA-46A2-BCE3-52D468094270}" dt="2024-01-29T07:02:23.369" v="374" actId="1036"/>
          <ac:spMkLst>
            <pc:docMk/>
            <pc:sldMk cId="1700560010" sldId="554"/>
            <ac:spMk id="19" creationId="{5800E69E-B874-4AD7-A688-23874810C7CD}"/>
          </ac:spMkLst>
        </pc:spChg>
        <pc:spChg chg="mod">
          <ac:chgData name="Zhao Jin" userId="cd05a825-544c-438a-9ba1-08e63db50b47" providerId="ADAL" clId="{0E93015C-48FA-46A2-BCE3-52D468094270}" dt="2024-01-29T07:02:17.769" v="359" actId="1035"/>
          <ac:spMkLst>
            <pc:docMk/>
            <pc:sldMk cId="1700560010" sldId="554"/>
            <ac:spMk id="20" creationId="{7733F9B5-1A9E-4831-A13D-19BF153B91EA}"/>
          </ac:spMkLst>
        </pc:spChg>
        <pc:spChg chg="mod">
          <ac:chgData name="Zhao Jin" userId="cd05a825-544c-438a-9ba1-08e63db50b47" providerId="ADAL" clId="{0E93015C-48FA-46A2-BCE3-52D468094270}" dt="2024-01-29T07:02:17.769" v="359" actId="1035"/>
          <ac:spMkLst>
            <pc:docMk/>
            <pc:sldMk cId="1700560010" sldId="554"/>
            <ac:spMk id="21" creationId="{EC37B08A-F756-4E35-9909-8599241F91D3}"/>
          </ac:spMkLst>
        </pc:spChg>
      </pc:sldChg>
      <pc:sldChg chg="modSp mod modAnim">
        <pc:chgData name="Zhao Jin" userId="cd05a825-544c-438a-9ba1-08e63db50b47" providerId="ADAL" clId="{0E93015C-48FA-46A2-BCE3-52D468094270}" dt="2024-01-29T07:01:45.345" v="335"/>
        <pc:sldMkLst>
          <pc:docMk/>
          <pc:sldMk cId="3090192722" sldId="555"/>
        </pc:sldMkLst>
        <pc:spChg chg="mod">
          <ac:chgData name="Zhao Jin" userId="cd05a825-544c-438a-9ba1-08e63db50b47" providerId="ADAL" clId="{0E93015C-48FA-46A2-BCE3-52D468094270}" dt="2024-01-29T06:35:27.436" v="41" actId="403"/>
          <ac:spMkLst>
            <pc:docMk/>
            <pc:sldMk cId="3090192722" sldId="555"/>
            <ac:spMk id="10" creationId="{00000000-0000-0000-0000-000000000000}"/>
          </ac:spMkLst>
        </pc:spChg>
        <pc:spChg chg="mod">
          <ac:chgData name="Zhao Jin" userId="cd05a825-544c-438a-9ba1-08e63db50b47" providerId="ADAL" clId="{0E93015C-48FA-46A2-BCE3-52D468094270}" dt="2024-01-29T06:35:34.984" v="73" actId="1036"/>
          <ac:spMkLst>
            <pc:docMk/>
            <pc:sldMk cId="3090192722" sldId="555"/>
            <ac:spMk id="13" creationId="{D66D1549-FCFF-422B-BD55-47E924BB5B64}"/>
          </ac:spMkLst>
        </pc:spChg>
        <pc:spChg chg="mod">
          <ac:chgData name="Zhao Jin" userId="cd05a825-544c-438a-9ba1-08e63db50b47" providerId="ADAL" clId="{0E93015C-48FA-46A2-BCE3-52D468094270}" dt="2024-01-29T06:35:34.984" v="73" actId="1036"/>
          <ac:spMkLst>
            <pc:docMk/>
            <pc:sldMk cId="3090192722" sldId="555"/>
            <ac:spMk id="16" creationId="{B728B6E8-C648-4B2A-8BC3-E30DB246F467}"/>
          </ac:spMkLst>
        </pc:spChg>
        <pc:spChg chg="mod">
          <ac:chgData name="Zhao Jin" userId="cd05a825-544c-438a-9ba1-08e63db50b47" providerId="ADAL" clId="{0E93015C-48FA-46A2-BCE3-52D468094270}" dt="2024-01-29T06:35:34.984" v="73" actId="1036"/>
          <ac:spMkLst>
            <pc:docMk/>
            <pc:sldMk cId="3090192722" sldId="555"/>
            <ac:spMk id="17" creationId="{EE583B22-9F12-443E-BB3B-A9043201D5A9}"/>
          </ac:spMkLst>
        </pc:spChg>
        <pc:spChg chg="mod">
          <ac:chgData name="Zhao Jin" userId="cd05a825-544c-438a-9ba1-08e63db50b47" providerId="ADAL" clId="{0E93015C-48FA-46A2-BCE3-52D468094270}" dt="2024-01-29T06:35:34.984" v="73" actId="1036"/>
          <ac:spMkLst>
            <pc:docMk/>
            <pc:sldMk cId="3090192722" sldId="555"/>
            <ac:spMk id="19" creationId="{5800E69E-B874-4AD7-A688-23874810C7CD}"/>
          </ac:spMkLst>
        </pc:spChg>
      </pc:sldChg>
    </pc:docChg>
  </pc:docChgLst>
  <pc:docChgLst>
    <pc:chgData name="Zhao Jin" userId="cd05a825-544c-438a-9ba1-08e63db50b47" providerId="ADAL" clId="{ED0779F2-4317-4311-8283-95136EA5379F}"/>
    <pc:docChg chg="custSel addSld delSld modSld sldOrd">
      <pc:chgData name="Zhao Jin" userId="cd05a825-544c-438a-9ba1-08e63db50b47" providerId="ADAL" clId="{ED0779F2-4317-4311-8283-95136EA5379F}" dt="2024-01-29T09:57:40.942" v="243" actId="14100"/>
      <pc:docMkLst>
        <pc:docMk/>
      </pc:docMkLst>
      <pc:sldChg chg="del">
        <pc:chgData name="Zhao Jin" userId="cd05a825-544c-438a-9ba1-08e63db50b47" providerId="ADAL" clId="{ED0779F2-4317-4311-8283-95136EA5379F}" dt="2024-01-29T09:48:30.617" v="45" actId="47"/>
        <pc:sldMkLst>
          <pc:docMk/>
          <pc:sldMk cId="3732991085" sldId="524"/>
        </pc:sldMkLst>
      </pc:sldChg>
      <pc:sldChg chg="addSp delSp modSp add mod modAnim">
        <pc:chgData name="Zhao Jin" userId="cd05a825-544c-438a-9ba1-08e63db50b47" providerId="ADAL" clId="{ED0779F2-4317-4311-8283-95136EA5379F}" dt="2024-01-29T09:57:40.942" v="243" actId="14100"/>
        <pc:sldMkLst>
          <pc:docMk/>
          <pc:sldMk cId="3023700246" sldId="545"/>
        </pc:sldMkLst>
        <pc:spChg chg="add mod">
          <ac:chgData name="Zhao Jin" userId="cd05a825-544c-438a-9ba1-08e63db50b47" providerId="ADAL" clId="{ED0779F2-4317-4311-8283-95136EA5379F}" dt="2024-01-29T09:57:40.942" v="243" actId="14100"/>
          <ac:spMkLst>
            <pc:docMk/>
            <pc:sldMk cId="3023700246" sldId="545"/>
            <ac:spMk id="4" creationId="{D531D3A2-F3D0-E59A-118B-5E64489129D9}"/>
          </ac:spMkLst>
        </pc:spChg>
        <pc:spChg chg="del">
          <ac:chgData name="Zhao Jin" userId="cd05a825-544c-438a-9ba1-08e63db50b47" providerId="ADAL" clId="{ED0779F2-4317-4311-8283-95136EA5379F}" dt="2024-01-29T09:51:50.941" v="100" actId="478"/>
          <ac:spMkLst>
            <pc:docMk/>
            <pc:sldMk cId="3023700246" sldId="545"/>
            <ac:spMk id="8" creationId="{43EBC6DC-B7E6-922E-5C72-04DB2BA2CED4}"/>
          </ac:spMkLst>
        </pc:spChg>
        <pc:spChg chg="mod">
          <ac:chgData name="Zhao Jin" userId="cd05a825-544c-438a-9ba1-08e63db50b47" providerId="ADAL" clId="{ED0779F2-4317-4311-8283-95136EA5379F}" dt="2024-01-29T09:54:56.046" v="156" actId="5793"/>
          <ac:spMkLst>
            <pc:docMk/>
            <pc:sldMk cId="3023700246" sldId="545"/>
            <ac:spMk id="10" creationId="{00000000-0000-0000-0000-000000000000}"/>
          </ac:spMkLst>
        </pc:spChg>
        <pc:spChg chg="mod">
          <ac:chgData name="Zhao Jin" userId="cd05a825-544c-438a-9ba1-08e63db50b47" providerId="ADAL" clId="{ED0779F2-4317-4311-8283-95136EA5379F}" dt="2024-01-29T09:51:41.352" v="99" actId="20577"/>
          <ac:spMkLst>
            <pc:docMk/>
            <pc:sldMk cId="3023700246" sldId="545"/>
            <ac:spMk id="24578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ED0779F2-4317-4311-8283-95136EA5379F}" dt="2024-01-29T09:57:34.134" v="242" actId="478"/>
        <pc:sldMkLst>
          <pc:docMk/>
          <pc:sldMk cId="1777826333" sldId="546"/>
        </pc:sldMkLst>
        <pc:spChg chg="del">
          <ac:chgData name="Zhao Jin" userId="cd05a825-544c-438a-9ba1-08e63db50b47" providerId="ADAL" clId="{ED0779F2-4317-4311-8283-95136EA5379F}" dt="2024-01-29T09:57:34.134" v="242" actId="478"/>
          <ac:spMkLst>
            <pc:docMk/>
            <pc:sldMk cId="1777826333" sldId="546"/>
            <ac:spMk id="4" creationId="{6465177B-120F-A365-3410-145FD229CE7C}"/>
          </ac:spMkLst>
        </pc:spChg>
        <pc:spChg chg="add mod">
          <ac:chgData name="Zhao Jin" userId="cd05a825-544c-438a-9ba1-08e63db50b47" providerId="ADAL" clId="{ED0779F2-4317-4311-8283-95136EA5379F}" dt="2024-01-29T09:56:59.361" v="233" actId="1076"/>
          <ac:spMkLst>
            <pc:docMk/>
            <pc:sldMk cId="1777826333" sldId="546"/>
            <ac:spMk id="5" creationId="{01F264DE-5356-396F-950F-0B5F7022A3AE}"/>
          </ac:spMkLst>
        </pc:spChg>
        <pc:spChg chg="mod">
          <ac:chgData name="Zhao Jin" userId="cd05a825-544c-438a-9ba1-08e63db50b47" providerId="ADAL" clId="{ED0779F2-4317-4311-8283-95136EA5379F}" dt="2024-01-29T09:56:52.109" v="231" actId="5793"/>
          <ac:spMkLst>
            <pc:docMk/>
            <pc:sldMk cId="1777826333" sldId="546"/>
            <ac:spMk id="10" creationId="{00000000-0000-0000-0000-000000000000}"/>
          </ac:spMkLst>
        </pc:spChg>
        <pc:spChg chg="mod">
          <ac:chgData name="Zhao Jin" userId="cd05a825-544c-438a-9ba1-08e63db50b47" providerId="ADAL" clId="{ED0779F2-4317-4311-8283-95136EA5379F}" dt="2024-01-29T09:49:10.390" v="48" actId="27636"/>
          <ac:spMkLst>
            <pc:docMk/>
            <pc:sldMk cId="1777826333" sldId="546"/>
            <ac:spMk id="43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ED0779F2-4317-4311-8283-95136EA5379F}" dt="2024-01-29T09:57:31.547" v="241" actId="478"/>
        <pc:sldMkLst>
          <pc:docMk/>
          <pc:sldMk cId="2072030558" sldId="547"/>
        </pc:sldMkLst>
        <pc:spChg chg="add mod">
          <ac:chgData name="Zhao Jin" userId="cd05a825-544c-438a-9ba1-08e63db50b47" providerId="ADAL" clId="{ED0779F2-4317-4311-8283-95136EA5379F}" dt="2024-01-29T09:55:49.721" v="218" actId="404"/>
          <ac:spMkLst>
            <pc:docMk/>
            <pc:sldMk cId="2072030558" sldId="547"/>
            <ac:spMk id="4" creationId="{4D013CD7-7797-7724-BED7-098F9A575DC9}"/>
          </ac:spMkLst>
        </pc:spChg>
        <pc:spChg chg="del">
          <ac:chgData name="Zhao Jin" userId="cd05a825-544c-438a-9ba1-08e63db50b47" providerId="ADAL" clId="{ED0779F2-4317-4311-8283-95136EA5379F}" dt="2024-01-29T09:57:31.547" v="241" actId="478"/>
          <ac:spMkLst>
            <pc:docMk/>
            <pc:sldMk cId="2072030558" sldId="547"/>
            <ac:spMk id="5" creationId="{3465911E-9B14-F8AD-E35D-0FA10835077B}"/>
          </ac:spMkLst>
        </pc:spChg>
        <pc:spChg chg="add mod">
          <ac:chgData name="Zhao Jin" userId="cd05a825-544c-438a-9ba1-08e63db50b47" providerId="ADAL" clId="{ED0779F2-4317-4311-8283-95136EA5379F}" dt="2024-01-29T09:55:46.834" v="217" actId="404"/>
          <ac:spMkLst>
            <pc:docMk/>
            <pc:sldMk cId="2072030558" sldId="547"/>
            <ac:spMk id="7" creationId="{3BBCDD5C-F9F4-ADA7-C843-6AD89978544D}"/>
          </ac:spMkLst>
        </pc:spChg>
        <pc:spChg chg="mod">
          <ac:chgData name="Zhao Jin" userId="cd05a825-544c-438a-9ba1-08e63db50b47" providerId="ADAL" clId="{ED0779F2-4317-4311-8283-95136EA5379F}" dt="2024-01-29T09:54:47.317" v="151" actId="6549"/>
          <ac:spMkLst>
            <pc:docMk/>
            <pc:sldMk cId="2072030558" sldId="547"/>
            <ac:spMk id="10" creationId="{00000000-0000-0000-0000-000000000000}"/>
          </ac:spMkLst>
        </pc:spChg>
      </pc:sldChg>
      <pc:sldChg chg="add del">
        <pc:chgData name="Zhao Jin" userId="cd05a825-544c-438a-9ba1-08e63db50b47" providerId="ADAL" clId="{ED0779F2-4317-4311-8283-95136EA5379F}" dt="2024-01-29T09:57:08.458" v="234" actId="47"/>
        <pc:sldMkLst>
          <pc:docMk/>
          <pc:sldMk cId="4140396125" sldId="548"/>
        </pc:sldMkLst>
      </pc:sldChg>
      <pc:sldChg chg="add del">
        <pc:chgData name="Zhao Jin" userId="cd05a825-544c-438a-9ba1-08e63db50b47" providerId="ADAL" clId="{ED0779F2-4317-4311-8283-95136EA5379F}" dt="2024-01-29T09:57:08.458" v="234" actId="47"/>
        <pc:sldMkLst>
          <pc:docMk/>
          <pc:sldMk cId="927129904" sldId="549"/>
        </pc:sldMkLst>
      </pc:sldChg>
      <pc:sldChg chg="modSp add del mod">
        <pc:chgData name="Zhao Jin" userId="cd05a825-544c-438a-9ba1-08e63db50b47" providerId="ADAL" clId="{ED0779F2-4317-4311-8283-95136EA5379F}" dt="2024-01-29T09:57:08.458" v="234" actId="47"/>
        <pc:sldMkLst>
          <pc:docMk/>
          <pc:sldMk cId="2292639775" sldId="550"/>
        </pc:sldMkLst>
        <pc:spChg chg="mod">
          <ac:chgData name="Zhao Jin" userId="cd05a825-544c-438a-9ba1-08e63db50b47" providerId="ADAL" clId="{ED0779F2-4317-4311-8283-95136EA5379F}" dt="2024-01-29T09:49:10.395" v="49" actId="27636"/>
          <ac:spMkLst>
            <pc:docMk/>
            <pc:sldMk cId="2292639775" sldId="550"/>
            <ac:spMk id="43" creationId="{00000000-0000-0000-0000-000000000000}"/>
          </ac:spMkLst>
        </pc:spChg>
      </pc:sldChg>
      <pc:sldChg chg="ord">
        <pc:chgData name="Zhao Jin" userId="cd05a825-544c-438a-9ba1-08e63db50b47" providerId="ADAL" clId="{ED0779F2-4317-4311-8283-95136EA5379F}" dt="2024-01-29T09:57:23.147" v="240"/>
        <pc:sldMkLst>
          <pc:docMk/>
          <pc:sldMk cId="4067780456" sldId="553"/>
        </pc:sldMkLst>
      </pc:sldChg>
      <pc:sldChg chg="del">
        <pc:chgData name="Zhao Jin" userId="cd05a825-544c-438a-9ba1-08e63db50b47" providerId="ADAL" clId="{ED0779F2-4317-4311-8283-95136EA5379F}" dt="2024-01-29T09:48:30.617" v="45" actId="47"/>
        <pc:sldMkLst>
          <pc:docMk/>
          <pc:sldMk cId="3932371780" sldId="556"/>
        </pc:sldMkLst>
      </pc:sldChg>
      <pc:sldChg chg="del">
        <pc:chgData name="Zhao Jin" userId="cd05a825-544c-438a-9ba1-08e63db50b47" providerId="ADAL" clId="{ED0779F2-4317-4311-8283-95136EA5379F}" dt="2024-01-29T09:48:30.617" v="45" actId="47"/>
        <pc:sldMkLst>
          <pc:docMk/>
          <pc:sldMk cId="2310412572" sldId="558"/>
        </pc:sldMkLst>
      </pc:sldChg>
      <pc:sldChg chg="modSp add del mod">
        <pc:chgData name="Zhao Jin" userId="cd05a825-544c-438a-9ba1-08e63db50b47" providerId="ADAL" clId="{ED0779F2-4317-4311-8283-95136EA5379F}" dt="2024-01-29T09:57:08.458" v="234" actId="47"/>
        <pc:sldMkLst>
          <pc:docMk/>
          <pc:sldMk cId="3690765573" sldId="558"/>
        </pc:sldMkLst>
        <pc:spChg chg="mod">
          <ac:chgData name="Zhao Jin" userId="cd05a825-544c-438a-9ba1-08e63db50b47" providerId="ADAL" clId="{ED0779F2-4317-4311-8283-95136EA5379F}" dt="2024-01-29T09:49:10.397" v="50" actId="27636"/>
          <ac:spMkLst>
            <pc:docMk/>
            <pc:sldMk cId="3690765573" sldId="558"/>
            <ac:spMk id="43" creationId="{00000000-0000-0000-0000-000000000000}"/>
          </ac:spMkLst>
        </pc:spChg>
      </pc:sldChg>
      <pc:sldChg chg="del">
        <pc:chgData name="Zhao Jin" userId="cd05a825-544c-438a-9ba1-08e63db50b47" providerId="ADAL" clId="{ED0779F2-4317-4311-8283-95136EA5379F}" dt="2024-01-29T09:48:30.617" v="45" actId="47"/>
        <pc:sldMkLst>
          <pc:docMk/>
          <pc:sldMk cId="194131011" sldId="559"/>
        </pc:sldMkLst>
      </pc:sldChg>
      <pc:sldChg chg="modSp add del mod">
        <pc:chgData name="Zhao Jin" userId="cd05a825-544c-438a-9ba1-08e63db50b47" providerId="ADAL" clId="{ED0779F2-4317-4311-8283-95136EA5379F}" dt="2024-01-29T09:48:36.999" v="46" actId="47"/>
        <pc:sldMkLst>
          <pc:docMk/>
          <pc:sldMk cId="266815118" sldId="560"/>
        </pc:sldMkLst>
        <pc:spChg chg="mod">
          <ac:chgData name="Zhao Jin" userId="cd05a825-544c-438a-9ba1-08e63db50b47" providerId="ADAL" clId="{ED0779F2-4317-4311-8283-95136EA5379F}" dt="2024-01-29T09:45:48.165" v="44" actId="6549"/>
          <ac:spMkLst>
            <pc:docMk/>
            <pc:sldMk cId="266815118" sldId="560"/>
            <ac:spMk id="24578" creationId="{00000000-0000-0000-0000-000000000000}"/>
          </ac:spMkLst>
        </pc:spChg>
      </pc:sldChg>
    </pc:docChg>
  </pc:docChgLst>
  <pc:docChgLst>
    <pc:chgData name="Zhao Jin" userId="cd05a825-544c-438a-9ba1-08e63db50b47" providerId="ADAL" clId="{15604486-089B-436D-87FF-F28CD91D0208}"/>
    <pc:docChg chg="undo custSel addSld delSld modSld modMainMaster">
      <pc:chgData name="Zhao Jin" userId="cd05a825-544c-438a-9ba1-08e63db50b47" providerId="ADAL" clId="{15604486-089B-436D-87FF-F28CD91D0208}" dt="2021-01-21T13:42:03.784" v="1383" actId="20577"/>
      <pc:docMkLst>
        <pc:docMk/>
      </pc:docMkLst>
      <pc:sldChg chg="modSp mod">
        <pc:chgData name="Zhao Jin" userId="cd05a825-544c-438a-9ba1-08e63db50b47" providerId="ADAL" clId="{15604486-089B-436D-87FF-F28CD91D0208}" dt="2021-01-21T13:08:05.243" v="24" actId="20577"/>
        <pc:sldMkLst>
          <pc:docMk/>
          <pc:sldMk cId="0" sldId="256"/>
        </pc:sldMkLst>
        <pc:spChg chg="mod">
          <ac:chgData name="Zhao Jin" userId="cd05a825-544c-438a-9ba1-08e63db50b47" providerId="ADAL" clId="{15604486-089B-436D-87FF-F28CD91D0208}" dt="2021-01-21T13:05:00.492" v="2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15604486-089B-436D-87FF-F28CD91D0208}" dt="2021-01-21T13:08:05.243" v="24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15604486-089B-436D-87FF-F28CD91D0208}" dt="2021-01-21T13:37:55.066" v="1216"/>
        <pc:sldMkLst>
          <pc:docMk/>
          <pc:sldMk cId="2438607696" sldId="468"/>
        </pc:sldMkLst>
        <pc:spChg chg="mod">
          <ac:chgData name="Zhao Jin" userId="cd05a825-544c-438a-9ba1-08e63db50b47" providerId="ADAL" clId="{15604486-089B-436D-87FF-F28CD91D0208}" dt="2021-01-21T13:37:55.066" v="1216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15604486-089B-436D-87FF-F28CD91D0208}" dt="2021-01-21T13:09:15.217" v="113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15604486-089B-436D-87FF-F28CD91D0208}" dt="2021-01-21T13:09:28.611" v="136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15604486-089B-436D-87FF-F28CD91D0208}" dt="2021-01-21T13:32:17.415" v="1151" actId="47"/>
        <pc:sldMkLst>
          <pc:docMk/>
          <pc:sldMk cId="1311126165" sldId="485"/>
        </pc:sldMkLst>
      </pc:sldChg>
      <pc:sldChg chg="del">
        <pc:chgData name="Zhao Jin" userId="cd05a825-544c-438a-9ba1-08e63db50b47" providerId="ADAL" clId="{15604486-089B-436D-87FF-F28CD91D0208}" dt="2021-01-21T13:32:17.415" v="1151" actId="47"/>
        <pc:sldMkLst>
          <pc:docMk/>
          <pc:sldMk cId="681224785" sldId="531"/>
        </pc:sldMkLst>
      </pc:sldChg>
      <pc:sldChg chg="del">
        <pc:chgData name="Zhao Jin" userId="cd05a825-544c-438a-9ba1-08e63db50b47" providerId="ADAL" clId="{15604486-089B-436D-87FF-F28CD91D0208}" dt="2021-01-21T13:32:17.415" v="1151" actId="47"/>
        <pc:sldMkLst>
          <pc:docMk/>
          <pc:sldMk cId="901453530" sldId="546"/>
        </pc:sldMkLst>
      </pc:sldChg>
      <pc:sldChg chg="del">
        <pc:chgData name="Zhao Jin" userId="cd05a825-544c-438a-9ba1-08e63db50b47" providerId="ADAL" clId="{15604486-089B-436D-87FF-F28CD91D0208}" dt="2021-01-21T13:32:17.415" v="1151" actId="47"/>
        <pc:sldMkLst>
          <pc:docMk/>
          <pc:sldMk cId="884841463" sldId="547"/>
        </pc:sldMkLst>
      </pc:sldChg>
      <pc:sldChg chg="del">
        <pc:chgData name="Zhao Jin" userId="cd05a825-544c-438a-9ba1-08e63db50b47" providerId="ADAL" clId="{15604486-089B-436D-87FF-F28CD91D0208}" dt="2021-01-21T13:32:17.415" v="1151" actId="47"/>
        <pc:sldMkLst>
          <pc:docMk/>
          <pc:sldMk cId="1617257579" sldId="548"/>
        </pc:sldMkLst>
      </pc:sldChg>
      <pc:sldChg chg="del">
        <pc:chgData name="Zhao Jin" userId="cd05a825-544c-438a-9ba1-08e63db50b47" providerId="ADAL" clId="{15604486-089B-436D-87FF-F28CD91D0208}" dt="2021-01-21T13:32:17.415" v="1151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15604486-089B-436D-87FF-F28CD91D0208}" dt="2021-01-21T13:32:44.980" v="1152" actId="47"/>
        <pc:sldMkLst>
          <pc:docMk/>
          <pc:sldMk cId="784668950" sldId="550"/>
        </pc:sldMkLst>
      </pc:sldChg>
      <pc:sldChg chg="addSp delSp modSp add mod delAnim modAnim">
        <pc:chgData name="Zhao Jin" userId="cd05a825-544c-438a-9ba1-08e63db50b47" providerId="ADAL" clId="{15604486-089B-436D-87FF-F28CD91D0208}" dt="2021-01-21T13:40:29.032" v="1294" actId="478"/>
        <pc:sldMkLst>
          <pc:docMk/>
          <pc:sldMk cId="4044705258" sldId="551"/>
        </pc:sldMkLst>
        <pc:spChg chg="add del mod">
          <ac:chgData name="Zhao Jin" userId="cd05a825-544c-438a-9ba1-08e63db50b47" providerId="ADAL" clId="{15604486-089B-436D-87FF-F28CD91D0208}" dt="2021-01-21T13:40:29.032" v="1294" actId="478"/>
          <ac:spMkLst>
            <pc:docMk/>
            <pc:sldMk cId="4044705258" sldId="551"/>
            <ac:spMk id="8" creationId="{D450E32A-CD7A-478B-B013-BB52B68BAA13}"/>
          </ac:spMkLst>
        </pc:spChg>
        <pc:spChg chg="mod">
          <ac:chgData name="Zhao Jin" userId="cd05a825-544c-438a-9ba1-08e63db50b47" providerId="ADAL" clId="{15604486-089B-436D-87FF-F28CD91D0208}" dt="2021-01-21T13:10:48.830" v="201" actId="403"/>
          <ac:spMkLst>
            <pc:docMk/>
            <pc:sldMk cId="4044705258" sldId="551"/>
            <ac:spMk id="10" creationId="{00000000-0000-0000-0000-000000000000}"/>
          </ac:spMkLst>
        </pc:spChg>
        <pc:spChg chg="mod">
          <ac:chgData name="Zhao Jin" userId="cd05a825-544c-438a-9ba1-08e63db50b47" providerId="ADAL" clId="{15604486-089B-436D-87FF-F28CD91D0208}" dt="2021-01-21T13:12:36.034" v="377" actId="13926"/>
          <ac:spMkLst>
            <pc:docMk/>
            <pc:sldMk cId="4044705258" sldId="551"/>
            <ac:spMk id="13" creationId="{76AACBDB-EFE5-4782-AA9B-3760F5E7D3D7}"/>
          </ac:spMkLst>
        </pc:spChg>
        <pc:spChg chg="mod">
          <ac:chgData name="Zhao Jin" userId="cd05a825-544c-438a-9ba1-08e63db50b47" providerId="ADAL" clId="{15604486-089B-436D-87FF-F28CD91D0208}" dt="2021-01-21T13:37:55.066" v="1216"/>
          <ac:spMkLst>
            <pc:docMk/>
            <pc:sldMk cId="4044705258" sldId="551"/>
            <ac:spMk id="43" creationId="{00000000-0000-0000-0000-000000000000}"/>
          </ac:spMkLst>
        </pc:spChg>
        <pc:spChg chg="mod">
          <ac:chgData name="Zhao Jin" userId="cd05a825-544c-438a-9ba1-08e63db50b47" providerId="ADAL" clId="{15604486-089B-436D-87FF-F28CD91D0208}" dt="2021-01-21T13:09:32.767" v="137" actId="6549"/>
          <ac:spMkLst>
            <pc:docMk/>
            <pc:sldMk cId="4044705258" sldId="551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15604486-089B-436D-87FF-F28CD91D0208}" dt="2021-01-21T13:10:36.348" v="200" actId="47"/>
        <pc:sldMkLst>
          <pc:docMk/>
          <pc:sldMk cId="485740787" sldId="552"/>
        </pc:sldMkLst>
      </pc:sldChg>
      <pc:sldChg chg="delSp modSp add mod">
        <pc:chgData name="Zhao Jin" userId="cd05a825-544c-438a-9ba1-08e63db50b47" providerId="ADAL" clId="{15604486-089B-436D-87FF-F28CD91D0208}" dt="2021-01-21T13:42:03.784" v="1383" actId="20577"/>
        <pc:sldMkLst>
          <pc:docMk/>
          <pc:sldMk cId="981944080" sldId="552"/>
        </pc:sldMkLst>
        <pc:spChg chg="mod">
          <ac:chgData name="Zhao Jin" userId="cd05a825-544c-438a-9ba1-08e63db50b47" providerId="ADAL" clId="{15604486-089B-436D-87FF-F28CD91D0208}" dt="2021-01-21T13:42:03.784" v="1383" actId="20577"/>
          <ac:spMkLst>
            <pc:docMk/>
            <pc:sldMk cId="981944080" sldId="552"/>
            <ac:spMk id="10" creationId="{00000000-0000-0000-0000-000000000000}"/>
          </ac:spMkLst>
        </pc:spChg>
        <pc:spChg chg="del">
          <ac:chgData name="Zhao Jin" userId="cd05a825-544c-438a-9ba1-08e63db50b47" providerId="ADAL" clId="{15604486-089B-436D-87FF-F28CD91D0208}" dt="2021-01-21T13:10:59.837" v="207" actId="478"/>
          <ac:spMkLst>
            <pc:docMk/>
            <pc:sldMk cId="981944080" sldId="552"/>
            <ac:spMk id="13" creationId="{76AACBDB-EFE5-4782-AA9B-3760F5E7D3D7}"/>
          </ac:spMkLst>
        </pc:spChg>
        <pc:spChg chg="mod">
          <ac:chgData name="Zhao Jin" userId="cd05a825-544c-438a-9ba1-08e63db50b47" providerId="ADAL" clId="{15604486-089B-436D-87FF-F28CD91D0208}" dt="2021-01-21T13:37:55.066" v="1216"/>
          <ac:spMkLst>
            <pc:docMk/>
            <pc:sldMk cId="981944080" sldId="552"/>
            <ac:spMk id="43" creationId="{00000000-0000-0000-0000-000000000000}"/>
          </ac:spMkLst>
        </pc:spChg>
      </pc:sldChg>
      <pc:sldChg chg="addSp delSp modSp add mod">
        <pc:chgData name="Zhao Jin" userId="cd05a825-544c-438a-9ba1-08e63db50b47" providerId="ADAL" clId="{15604486-089B-436D-87FF-F28CD91D0208}" dt="2021-01-21T13:38:09.930" v="1218" actId="20577"/>
        <pc:sldMkLst>
          <pc:docMk/>
          <pc:sldMk cId="4067780456" sldId="553"/>
        </pc:sldMkLst>
        <pc:spChg chg="add del">
          <ac:chgData name="Zhao Jin" userId="cd05a825-544c-438a-9ba1-08e63db50b47" providerId="ADAL" clId="{15604486-089B-436D-87FF-F28CD91D0208}" dt="2021-01-21T13:24:44.575" v="735"/>
          <ac:spMkLst>
            <pc:docMk/>
            <pc:sldMk cId="4067780456" sldId="553"/>
            <ac:spMk id="2" creationId="{31703828-3F7B-486E-BB1B-680580653E19}"/>
          </ac:spMkLst>
        </pc:spChg>
        <pc:spChg chg="mod">
          <ac:chgData name="Zhao Jin" userId="cd05a825-544c-438a-9ba1-08e63db50b47" providerId="ADAL" clId="{15604486-089B-436D-87FF-F28CD91D0208}" dt="2021-01-21T13:38:09.930" v="1218" actId="20577"/>
          <ac:spMkLst>
            <pc:docMk/>
            <pc:sldMk cId="4067780456" sldId="553"/>
            <ac:spMk id="10" creationId="{00000000-0000-0000-0000-000000000000}"/>
          </ac:spMkLst>
        </pc:spChg>
        <pc:spChg chg="mod">
          <ac:chgData name="Zhao Jin" userId="cd05a825-544c-438a-9ba1-08e63db50b47" providerId="ADAL" clId="{15604486-089B-436D-87FF-F28CD91D0208}" dt="2021-01-21T13:37:55.066" v="1216"/>
          <ac:spMkLst>
            <pc:docMk/>
            <pc:sldMk cId="4067780456" sldId="553"/>
            <ac:spMk id="43" creationId="{00000000-0000-0000-0000-000000000000}"/>
          </ac:spMkLst>
        </pc:spChg>
        <pc:spChg chg="mod">
          <ac:chgData name="Zhao Jin" userId="cd05a825-544c-438a-9ba1-08e63db50b47" providerId="ADAL" clId="{15604486-089B-436D-87FF-F28CD91D0208}" dt="2021-01-21T13:24:08.667" v="730" actId="20577"/>
          <ac:spMkLst>
            <pc:docMk/>
            <pc:sldMk cId="4067780456" sldId="553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15604486-089B-436D-87FF-F28CD91D0208}" dt="2021-01-21T13:37:08.242" v="1215" actId="47"/>
        <pc:sldMkLst>
          <pc:docMk/>
          <pc:sldMk cId="3406239432" sldId="554"/>
        </pc:sldMkLst>
      </pc:sldChg>
      <pc:sldChg chg="addSp modSp add mod modAnim">
        <pc:chgData name="Zhao Jin" userId="cd05a825-544c-438a-9ba1-08e63db50b47" providerId="ADAL" clId="{15604486-089B-436D-87FF-F28CD91D0208}" dt="2021-01-21T13:39:50.867" v="1293"/>
        <pc:sldMkLst>
          <pc:docMk/>
          <pc:sldMk cId="1521000033" sldId="555"/>
        </pc:sldMkLst>
        <pc:spChg chg="add mod">
          <ac:chgData name="Zhao Jin" userId="cd05a825-544c-438a-9ba1-08e63db50b47" providerId="ADAL" clId="{15604486-089B-436D-87FF-F28CD91D0208}" dt="2021-01-21T13:39:50.867" v="1293"/>
          <ac:spMkLst>
            <pc:docMk/>
            <pc:sldMk cId="1521000033" sldId="555"/>
            <ac:spMk id="8" creationId="{F7DE2FBC-74BB-4BEE-B472-43E66977A75A}"/>
          </ac:spMkLst>
        </pc:spChg>
        <pc:spChg chg="mod">
          <ac:chgData name="Zhao Jin" userId="cd05a825-544c-438a-9ba1-08e63db50b47" providerId="ADAL" clId="{15604486-089B-436D-87FF-F28CD91D0208}" dt="2021-01-21T13:37:00.962" v="1214" actId="13926"/>
          <ac:spMkLst>
            <pc:docMk/>
            <pc:sldMk cId="1521000033" sldId="555"/>
            <ac:spMk id="13" creationId="{76AACBDB-EFE5-4782-AA9B-3760F5E7D3D7}"/>
          </ac:spMkLst>
        </pc:spChg>
        <pc:spChg chg="mod">
          <ac:chgData name="Zhao Jin" userId="cd05a825-544c-438a-9ba1-08e63db50b47" providerId="ADAL" clId="{15604486-089B-436D-87FF-F28CD91D0208}" dt="2021-01-21T13:37:55.066" v="1216"/>
          <ac:spMkLst>
            <pc:docMk/>
            <pc:sldMk cId="1521000033" sldId="555"/>
            <ac:spMk id="43" creationId="{00000000-0000-0000-0000-000000000000}"/>
          </ac:spMkLst>
        </pc:spChg>
        <pc:spChg chg="mod">
          <ac:chgData name="Zhao Jin" userId="cd05a825-544c-438a-9ba1-08e63db50b47" providerId="ADAL" clId="{15604486-089B-436D-87FF-F28CD91D0208}" dt="2021-01-21T13:36:35.534" v="1207"/>
          <ac:spMkLst>
            <pc:docMk/>
            <pc:sldMk cId="1521000033" sldId="555"/>
            <ac:spMk id="24578" creationId="{00000000-0000-0000-0000-000000000000}"/>
          </ac:spMkLst>
        </pc:spChg>
      </pc:sldChg>
      <pc:sldMasterChg chg="modSp modSldLayout">
        <pc:chgData name="Zhao Jin" userId="cd05a825-544c-438a-9ba1-08e63db50b47" providerId="ADAL" clId="{15604486-089B-436D-87FF-F28CD91D0208}" dt="2021-01-21T13:37:55.066" v="1216"/>
        <pc:sldMasterMkLst>
          <pc:docMk/>
          <pc:sldMasterMk cId="0" sldId="2147485087"/>
        </pc:sldMasterMkLst>
        <pc:spChg chg="mod">
          <ac:chgData name="Zhao Jin" userId="cd05a825-544c-438a-9ba1-08e63db50b47" providerId="ADAL" clId="{15604486-089B-436D-87FF-F28CD91D0208}" dt="2021-01-21T13:37:55.066" v="1216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15604486-089B-436D-87FF-F28CD91D0208}" dt="2021-01-21T13:37:55.066" v="1216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15604486-089B-436D-87FF-F28CD91D0208}" dt="2021-01-21T13:37:55.066" v="1216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15604486-089B-436D-87FF-F28CD91D0208}" dt="2021-01-21T13:37:55.066" v="1216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15604486-089B-436D-87FF-F28CD91D0208}" dt="2021-01-21T13:37:55.066" v="1216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15604486-089B-436D-87FF-F28CD91D0208}" dt="2021-01-21T13:37:55.066" v="1216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15604486-089B-436D-87FF-F28CD91D0208}" dt="2021-01-21T13:37:55.066" v="1216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15604486-089B-436D-87FF-F28CD91D0208}" dt="2021-01-21T13:37:55.066" v="1216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15604486-089B-436D-87FF-F28CD91D0208}" dt="2021-01-21T13:37:55.066" v="1216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15604486-089B-436D-87FF-F28CD91D0208}" dt="2021-01-21T13:37:55.066" v="1216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15604486-089B-436D-87FF-F28CD91D0208}" dt="2021-01-21T13:37:55.066" v="1216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15604486-089B-436D-87FF-F28CD91D0208}" dt="2021-01-21T13:37:55.066" v="1216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15604486-089B-436D-87FF-F28CD91D0208}" dt="2021-01-21T13:37:55.066" v="1216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15604486-089B-436D-87FF-F28CD91D0208}" dt="2021-01-21T13:37:55.066" v="1216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15604486-089B-436D-87FF-F28CD91D0208}" dt="2021-01-21T13:37:55.066" v="1216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15604486-089B-436D-87FF-F28CD91D0208}" dt="2021-01-21T13:37:55.066" v="1216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15604486-089B-436D-87FF-F28CD91D0208}" dt="2021-01-21T13:37:55.066" v="1216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15604486-089B-436D-87FF-F28CD91D0208}" dt="2021-01-21T13:37:55.066" v="1216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15604486-089B-436D-87FF-F28CD91D0208}" dt="2021-01-21T13:37:55.066" v="1216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15604486-089B-436D-87FF-F28CD91D0208}" dt="2021-01-21T13:37:55.066" v="1216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15604486-089B-436D-87FF-F28CD91D0208}" dt="2021-01-21T13:37:55.066" v="1216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15604486-089B-436D-87FF-F28CD91D0208}" dt="2021-01-21T13:37:55.066" v="1216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15604486-089B-436D-87FF-F28CD91D0208}" dt="2021-01-21T13:37:55.066" v="1216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8A30793C-616C-3E42-B8AD-D2FC5E38AC62}"/>
    <pc:docChg chg="undo custSel modSld">
      <pc:chgData name="Zhao Jin" userId="cd05a825-544c-438a-9ba1-08e63db50b47" providerId="ADAL" clId="{8A30793C-616C-3E42-B8AD-D2FC5E38AC62}" dt="2021-01-27T04:43:20.205" v="1139" actId="1035"/>
      <pc:docMkLst>
        <pc:docMk/>
      </pc:docMkLst>
      <pc:sldChg chg="addSp delSp modSp modAnim">
        <pc:chgData name="Zhao Jin" userId="cd05a825-544c-438a-9ba1-08e63db50b47" providerId="ADAL" clId="{8A30793C-616C-3E42-B8AD-D2FC5E38AC62}" dt="2021-01-27T04:26:01.730" v="1021" actId="20577"/>
        <pc:sldMkLst>
          <pc:docMk/>
          <pc:sldMk cId="1311126165" sldId="485"/>
        </pc:sldMkLst>
        <pc:spChg chg="add del mod">
          <ac:chgData name="Zhao Jin" userId="cd05a825-544c-438a-9ba1-08e63db50b47" providerId="ADAL" clId="{8A30793C-616C-3E42-B8AD-D2FC5E38AC62}" dt="2021-01-27T04:20:23.008" v="785"/>
          <ac:spMkLst>
            <pc:docMk/>
            <pc:sldMk cId="1311126165" sldId="485"/>
            <ac:spMk id="2" creationId="{B3A6C03F-058C-C246-BD66-A35AA8D6F540}"/>
          </ac:spMkLst>
        </pc:spChg>
        <pc:spChg chg="mod">
          <ac:chgData name="Zhao Jin" userId="cd05a825-544c-438a-9ba1-08e63db50b47" providerId="ADAL" clId="{8A30793C-616C-3E42-B8AD-D2FC5E38AC62}" dt="2021-01-25T02:22:30.544" v="722" actId="1076"/>
          <ac:spMkLst>
            <pc:docMk/>
            <pc:sldMk cId="1311126165" sldId="485"/>
            <ac:spMk id="4" creationId="{00000000-0000-0000-0000-000000000000}"/>
          </ac:spMkLst>
        </pc:spChg>
        <pc:spChg chg="mod">
          <ac:chgData name="Zhao Jin" userId="cd05a825-544c-438a-9ba1-08e63db50b47" providerId="ADAL" clId="{8A30793C-616C-3E42-B8AD-D2FC5E38AC62}" dt="2021-01-25T02:23:01.181" v="724" actId="207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8A30793C-616C-3E42-B8AD-D2FC5E38AC62}" dt="2021-01-25T02:23:03.365" v="727" actId="20577"/>
          <ac:spMkLst>
            <pc:docMk/>
            <pc:sldMk cId="1311126165" sldId="485"/>
            <ac:spMk id="8" creationId="{00000000-0000-0000-0000-000000000000}"/>
          </ac:spMkLst>
        </pc:spChg>
        <pc:spChg chg="add mod">
          <ac:chgData name="Zhao Jin" userId="cd05a825-544c-438a-9ba1-08e63db50b47" providerId="ADAL" clId="{8A30793C-616C-3E42-B8AD-D2FC5E38AC62}" dt="2021-01-27T04:20:53.616" v="804" actId="1036"/>
          <ac:spMkLst>
            <pc:docMk/>
            <pc:sldMk cId="1311126165" sldId="485"/>
            <ac:spMk id="12" creationId="{A4DC9B30-6313-3A42-9AE8-E11052AB3B07}"/>
          </ac:spMkLst>
        </pc:spChg>
        <pc:spChg chg="add mod">
          <ac:chgData name="Zhao Jin" userId="cd05a825-544c-438a-9ba1-08e63db50b47" providerId="ADAL" clId="{8A30793C-616C-3E42-B8AD-D2FC5E38AC62}" dt="2021-01-27T04:20:58.109" v="805" actId="14100"/>
          <ac:spMkLst>
            <pc:docMk/>
            <pc:sldMk cId="1311126165" sldId="485"/>
            <ac:spMk id="13" creationId="{2F2EE18B-6878-0045-B3ED-50F1002D05F4}"/>
          </ac:spMkLst>
        </pc:spChg>
        <pc:spChg chg="add mod">
          <ac:chgData name="Zhao Jin" userId="cd05a825-544c-438a-9ba1-08e63db50b47" providerId="ADAL" clId="{8A30793C-616C-3E42-B8AD-D2FC5E38AC62}" dt="2021-01-27T04:26:01.730" v="1021" actId="20577"/>
          <ac:spMkLst>
            <pc:docMk/>
            <pc:sldMk cId="1311126165" sldId="485"/>
            <ac:spMk id="15" creationId="{9A81C2E8-3484-F04C-8219-1AF74C1DD04A}"/>
          </ac:spMkLst>
        </pc:spChg>
        <pc:spChg chg="mod">
          <ac:chgData name="Zhao Jin" userId="cd05a825-544c-438a-9ba1-08e63db50b47" providerId="ADAL" clId="{8A30793C-616C-3E42-B8AD-D2FC5E38AC62}" dt="2021-01-25T02:23:09.391" v="728" actId="207"/>
          <ac:spMkLst>
            <pc:docMk/>
            <pc:sldMk cId="1311126165" sldId="485"/>
            <ac:spMk id="27" creationId="{B2ED752D-194B-43FD-B744-0163878ED425}"/>
          </ac:spMkLst>
        </pc:spChg>
      </pc:sldChg>
      <pc:sldChg chg="addSp delSp modSp modAnim">
        <pc:chgData name="Zhao Jin" userId="cd05a825-544c-438a-9ba1-08e63db50b47" providerId="ADAL" clId="{8A30793C-616C-3E42-B8AD-D2FC5E38AC62}" dt="2021-01-25T02:19:50.177" v="544" actId="20577"/>
        <pc:sldMkLst>
          <pc:docMk/>
          <pc:sldMk cId="3732991085" sldId="524"/>
        </pc:sldMkLst>
        <pc:spChg chg="mod">
          <ac:chgData name="Zhao Jin" userId="cd05a825-544c-438a-9ba1-08e63db50b47" providerId="ADAL" clId="{8A30793C-616C-3E42-B8AD-D2FC5E38AC62}" dt="2021-01-25T02:18:47.114" v="534" actId="207"/>
          <ac:spMkLst>
            <pc:docMk/>
            <pc:sldMk cId="3732991085" sldId="524"/>
            <ac:spMk id="8" creationId="{00000000-0000-0000-0000-000000000000}"/>
          </ac:spMkLst>
        </pc:spChg>
        <pc:spChg chg="add del mod">
          <ac:chgData name="Zhao Jin" userId="cd05a825-544c-438a-9ba1-08e63db50b47" providerId="ADAL" clId="{8A30793C-616C-3E42-B8AD-D2FC5E38AC62}" dt="2021-01-25T02:13:23.717" v="373"/>
          <ac:spMkLst>
            <pc:docMk/>
            <pc:sldMk cId="3732991085" sldId="524"/>
            <ac:spMk id="10" creationId="{6526FBA9-AD51-3440-BBDE-BBAA9EE8CB7B}"/>
          </ac:spMkLst>
        </pc:spChg>
        <pc:spChg chg="mod">
          <ac:chgData name="Zhao Jin" userId="cd05a825-544c-438a-9ba1-08e63db50b47" providerId="ADAL" clId="{8A30793C-616C-3E42-B8AD-D2FC5E38AC62}" dt="2021-01-25T02:13:32.593" v="403" actId="20577"/>
          <ac:spMkLst>
            <pc:docMk/>
            <pc:sldMk cId="3732991085" sldId="524"/>
            <ac:spMk id="15" creationId="{00000000-0000-0000-0000-000000000000}"/>
          </ac:spMkLst>
        </pc:spChg>
        <pc:spChg chg="mod">
          <ac:chgData name="Zhao Jin" userId="cd05a825-544c-438a-9ba1-08e63db50b47" providerId="ADAL" clId="{8A30793C-616C-3E42-B8AD-D2FC5E38AC62}" dt="2021-01-25T02:19:50.177" v="544" actId="20577"/>
          <ac:spMkLst>
            <pc:docMk/>
            <pc:sldMk cId="3732991085" sldId="524"/>
            <ac:spMk id="25602" creationId="{00000000-0000-0000-0000-000000000000}"/>
          </ac:spMkLst>
        </pc:spChg>
      </pc:sldChg>
      <pc:sldChg chg="modSp">
        <pc:chgData name="Zhao Jin" userId="cd05a825-544c-438a-9ba1-08e63db50b47" providerId="ADAL" clId="{8A30793C-616C-3E42-B8AD-D2FC5E38AC62}" dt="2021-01-27T04:43:20.205" v="1139" actId="1035"/>
        <pc:sldMkLst>
          <pc:docMk/>
          <pc:sldMk cId="3090192722" sldId="555"/>
        </pc:sldMkLst>
        <pc:spChg chg="mod">
          <ac:chgData name="Zhao Jin" userId="cd05a825-544c-438a-9ba1-08e63db50b47" providerId="ADAL" clId="{8A30793C-616C-3E42-B8AD-D2FC5E38AC62}" dt="2021-01-27T04:43:12.452" v="1134" actId="20577"/>
          <ac:spMkLst>
            <pc:docMk/>
            <pc:sldMk cId="3090192722" sldId="555"/>
            <ac:spMk id="10" creationId="{00000000-0000-0000-0000-000000000000}"/>
          </ac:spMkLst>
        </pc:spChg>
        <pc:spChg chg="mod">
          <ac:chgData name="Zhao Jin" userId="cd05a825-544c-438a-9ba1-08e63db50b47" providerId="ADAL" clId="{8A30793C-616C-3E42-B8AD-D2FC5E38AC62}" dt="2021-01-27T04:43:20.205" v="1139" actId="1035"/>
          <ac:spMkLst>
            <pc:docMk/>
            <pc:sldMk cId="3090192722" sldId="555"/>
            <ac:spMk id="13" creationId="{D66D1549-FCFF-422B-BD55-47E924BB5B64}"/>
          </ac:spMkLst>
        </pc:spChg>
        <pc:spChg chg="mod">
          <ac:chgData name="Zhao Jin" userId="cd05a825-544c-438a-9ba1-08e63db50b47" providerId="ADAL" clId="{8A30793C-616C-3E42-B8AD-D2FC5E38AC62}" dt="2021-01-27T04:43:20.205" v="1139" actId="1035"/>
          <ac:spMkLst>
            <pc:docMk/>
            <pc:sldMk cId="3090192722" sldId="555"/>
            <ac:spMk id="16" creationId="{B728B6E8-C648-4B2A-8BC3-E30DB246F467}"/>
          </ac:spMkLst>
        </pc:spChg>
        <pc:spChg chg="mod">
          <ac:chgData name="Zhao Jin" userId="cd05a825-544c-438a-9ba1-08e63db50b47" providerId="ADAL" clId="{8A30793C-616C-3E42-B8AD-D2FC5E38AC62}" dt="2021-01-27T04:43:20.205" v="1139" actId="1035"/>
          <ac:spMkLst>
            <pc:docMk/>
            <pc:sldMk cId="3090192722" sldId="555"/>
            <ac:spMk id="17" creationId="{EE583B22-9F12-443E-BB3B-A9043201D5A9}"/>
          </ac:spMkLst>
        </pc:spChg>
        <pc:spChg chg="mod">
          <ac:chgData name="Zhao Jin" userId="cd05a825-544c-438a-9ba1-08e63db50b47" providerId="ADAL" clId="{8A30793C-616C-3E42-B8AD-D2FC5E38AC62}" dt="2021-01-27T04:43:20.205" v="1139" actId="1035"/>
          <ac:spMkLst>
            <pc:docMk/>
            <pc:sldMk cId="3090192722" sldId="555"/>
            <ac:spMk id="19" creationId="{5800E69E-B874-4AD7-A688-23874810C7CD}"/>
          </ac:spMkLst>
        </pc:spChg>
      </pc:sldChg>
      <pc:sldChg chg="modSp modAnim">
        <pc:chgData name="Zhao Jin" userId="cd05a825-544c-438a-9ba1-08e63db50b47" providerId="ADAL" clId="{8A30793C-616C-3E42-B8AD-D2FC5E38AC62}" dt="2021-01-27T04:23:30.185" v="891" actId="207"/>
        <pc:sldMkLst>
          <pc:docMk/>
          <pc:sldMk cId="3932371780" sldId="556"/>
        </pc:sldMkLst>
        <pc:spChg chg="mod">
          <ac:chgData name="Zhao Jin" userId="cd05a825-544c-438a-9ba1-08e63db50b47" providerId="ADAL" clId="{8A30793C-616C-3E42-B8AD-D2FC5E38AC62}" dt="2021-01-27T04:23:30.185" v="891" actId="207"/>
          <ac:spMkLst>
            <pc:docMk/>
            <pc:sldMk cId="3932371780" sldId="556"/>
            <ac:spMk id="2" creationId="{00000000-0000-0000-0000-000000000000}"/>
          </ac:spMkLst>
        </pc:spChg>
        <pc:spChg chg="mod">
          <ac:chgData name="Zhao Jin" userId="cd05a825-544c-438a-9ba1-08e63db50b47" providerId="ADAL" clId="{8A30793C-616C-3E42-B8AD-D2FC5E38AC62}" dt="2021-01-25T02:19:12.372" v="541" actId="20577"/>
          <ac:spMkLst>
            <pc:docMk/>
            <pc:sldMk cId="3932371780" sldId="556"/>
            <ac:spMk id="8" creationId="{00000000-0000-0000-0000-000000000000}"/>
          </ac:spMkLst>
        </pc:spChg>
        <pc:spChg chg="mod">
          <ac:chgData name="Zhao Jin" userId="cd05a825-544c-438a-9ba1-08e63db50b47" providerId="ADAL" clId="{8A30793C-616C-3E42-B8AD-D2FC5E38AC62}" dt="2021-01-25T02:19:52.873" v="546" actId="20577"/>
          <ac:spMkLst>
            <pc:docMk/>
            <pc:sldMk cId="3932371780" sldId="556"/>
            <ac:spMk id="25602" creationId="{00000000-0000-0000-0000-000000000000}"/>
          </ac:spMkLst>
        </pc:spChg>
      </pc:sldChg>
      <pc:sldChg chg="addSp delSp modSp addAnim delAnim modAnim">
        <pc:chgData name="Zhao Jin" userId="cd05a825-544c-438a-9ba1-08e63db50b47" providerId="ADAL" clId="{8A30793C-616C-3E42-B8AD-D2FC5E38AC62}" dt="2021-01-27T04:25:38.403" v="1020" actId="207"/>
        <pc:sldMkLst>
          <pc:docMk/>
          <pc:sldMk cId="2168550578" sldId="557"/>
        </pc:sldMkLst>
        <pc:spChg chg="add mod">
          <ac:chgData name="Zhao Jin" userId="cd05a825-544c-438a-9ba1-08e63db50b47" providerId="ADAL" clId="{8A30793C-616C-3E42-B8AD-D2FC5E38AC62}" dt="2021-01-27T04:24:35.308" v="968" actId="1038"/>
          <ac:spMkLst>
            <pc:docMk/>
            <pc:sldMk cId="2168550578" sldId="557"/>
            <ac:spMk id="2" creationId="{38D54104-6D84-CA47-9A43-320A15451684}"/>
          </ac:spMkLst>
        </pc:spChg>
        <pc:spChg chg="add mod">
          <ac:chgData name="Zhao Jin" userId="cd05a825-544c-438a-9ba1-08e63db50b47" providerId="ADAL" clId="{8A30793C-616C-3E42-B8AD-D2FC5E38AC62}" dt="2021-01-27T04:25:05.174" v="1018" actId="1036"/>
          <ac:spMkLst>
            <pc:docMk/>
            <pc:sldMk cId="2168550578" sldId="557"/>
            <ac:spMk id="12" creationId="{0B166A8A-8789-E849-B664-08CAF192849A}"/>
          </ac:spMkLst>
        </pc:spChg>
        <pc:spChg chg="add del mod">
          <ac:chgData name="Zhao Jin" userId="cd05a825-544c-438a-9ba1-08e63db50b47" providerId="ADAL" clId="{8A30793C-616C-3E42-B8AD-D2FC5E38AC62}" dt="2021-01-25T02:10:24.823" v="282" actId="478"/>
          <ac:spMkLst>
            <pc:docMk/>
            <pc:sldMk cId="2168550578" sldId="557"/>
            <ac:spMk id="12" creationId="{EAE9EECF-1FA1-0B4F-BCE7-17283CA7AE85}"/>
          </ac:spMkLst>
        </pc:spChg>
        <pc:spChg chg="mod">
          <ac:chgData name="Zhao Jin" userId="cd05a825-544c-438a-9ba1-08e63db50b47" providerId="ADAL" clId="{8A30793C-616C-3E42-B8AD-D2FC5E38AC62}" dt="2021-01-27T04:24:23.747" v="932" actId="1076"/>
          <ac:spMkLst>
            <pc:docMk/>
            <pc:sldMk cId="2168550578" sldId="557"/>
            <ac:spMk id="13" creationId="{CBFE53A2-62B2-4E30-A043-46DC1C0E7340}"/>
          </ac:spMkLst>
        </pc:spChg>
        <pc:spChg chg="del mod">
          <ac:chgData name="Zhao Jin" userId="cd05a825-544c-438a-9ba1-08e63db50b47" providerId="ADAL" clId="{8A30793C-616C-3E42-B8AD-D2FC5E38AC62}" dt="2021-01-25T02:09:25.102" v="188" actId="478"/>
          <ac:spMkLst>
            <pc:docMk/>
            <pc:sldMk cId="2168550578" sldId="557"/>
            <ac:spMk id="15" creationId="{A3AFB2A6-0A2A-4AA3-ACBE-79D4558D8C82}"/>
          </ac:spMkLst>
        </pc:spChg>
        <pc:spChg chg="add del mod">
          <ac:chgData name="Zhao Jin" userId="cd05a825-544c-438a-9ba1-08e63db50b47" providerId="ADAL" clId="{8A30793C-616C-3E42-B8AD-D2FC5E38AC62}" dt="2021-01-25T02:10:22.481" v="281" actId="478"/>
          <ac:spMkLst>
            <pc:docMk/>
            <pc:sldMk cId="2168550578" sldId="557"/>
            <ac:spMk id="16" creationId="{3F83D727-7AD0-E14E-8881-2044AB616448}"/>
          </ac:spMkLst>
        </pc:spChg>
        <pc:spChg chg="del mod">
          <ac:chgData name="Zhao Jin" userId="cd05a825-544c-438a-9ba1-08e63db50b47" providerId="ADAL" clId="{8A30793C-616C-3E42-B8AD-D2FC5E38AC62}" dt="2021-01-25T02:09:25.102" v="188" actId="478"/>
          <ac:spMkLst>
            <pc:docMk/>
            <pc:sldMk cId="2168550578" sldId="557"/>
            <ac:spMk id="17" creationId="{0EC16C2E-CC66-4E8B-9C01-7D383CE08206}"/>
          </ac:spMkLst>
        </pc:spChg>
        <pc:spChg chg="del mod">
          <ac:chgData name="Zhao Jin" userId="cd05a825-544c-438a-9ba1-08e63db50b47" providerId="ADAL" clId="{8A30793C-616C-3E42-B8AD-D2FC5E38AC62}" dt="2021-01-25T02:09:25.102" v="188" actId="478"/>
          <ac:spMkLst>
            <pc:docMk/>
            <pc:sldMk cId="2168550578" sldId="557"/>
            <ac:spMk id="18" creationId="{B863D0AA-F013-40CB-8767-1363BA444126}"/>
          </ac:spMkLst>
        </pc:spChg>
        <pc:spChg chg="del mod">
          <ac:chgData name="Zhao Jin" userId="cd05a825-544c-438a-9ba1-08e63db50b47" providerId="ADAL" clId="{8A30793C-616C-3E42-B8AD-D2FC5E38AC62}" dt="2021-01-25T02:09:25.102" v="188" actId="478"/>
          <ac:spMkLst>
            <pc:docMk/>
            <pc:sldMk cId="2168550578" sldId="557"/>
            <ac:spMk id="19" creationId="{F4017E6F-8E42-4C2D-8F5E-E036D519A7B4}"/>
          </ac:spMkLst>
        </pc:spChg>
        <pc:spChg chg="add del mod">
          <ac:chgData name="Zhao Jin" userId="cd05a825-544c-438a-9ba1-08e63db50b47" providerId="ADAL" clId="{8A30793C-616C-3E42-B8AD-D2FC5E38AC62}" dt="2021-01-25T02:10:24.823" v="282" actId="478"/>
          <ac:spMkLst>
            <pc:docMk/>
            <pc:sldMk cId="2168550578" sldId="557"/>
            <ac:spMk id="20" creationId="{16662E9F-10C5-764D-9E49-BE9E090EA21C}"/>
          </ac:spMkLst>
        </pc:spChg>
        <pc:spChg chg="add del mod">
          <ac:chgData name="Zhao Jin" userId="cd05a825-544c-438a-9ba1-08e63db50b47" providerId="ADAL" clId="{8A30793C-616C-3E42-B8AD-D2FC5E38AC62}" dt="2021-01-25T02:11:32.428" v="348"/>
          <ac:spMkLst>
            <pc:docMk/>
            <pc:sldMk cId="2168550578" sldId="557"/>
            <ac:spMk id="21" creationId="{84F88AA6-3039-704A-969A-721DA7F9756B}"/>
          </ac:spMkLst>
        </pc:spChg>
        <pc:spChg chg="add mod">
          <ac:chgData name="Zhao Jin" userId="cd05a825-544c-438a-9ba1-08e63db50b47" providerId="ADAL" clId="{8A30793C-616C-3E42-B8AD-D2FC5E38AC62}" dt="2021-01-27T04:24:35.308" v="968" actId="1038"/>
          <ac:spMkLst>
            <pc:docMk/>
            <pc:sldMk cId="2168550578" sldId="557"/>
            <ac:spMk id="22" creationId="{B5072A15-8CE2-3F4B-A058-28D7F8BB7581}"/>
          </ac:spMkLst>
        </pc:spChg>
        <pc:spChg chg="add mod">
          <ac:chgData name="Zhao Jin" userId="cd05a825-544c-438a-9ba1-08e63db50b47" providerId="ADAL" clId="{8A30793C-616C-3E42-B8AD-D2FC5E38AC62}" dt="2021-01-27T04:24:35.308" v="968" actId="1038"/>
          <ac:spMkLst>
            <pc:docMk/>
            <pc:sldMk cId="2168550578" sldId="557"/>
            <ac:spMk id="23" creationId="{2CDB6F36-6000-1841-B92B-245E66B5B334}"/>
          </ac:spMkLst>
        </pc:spChg>
        <pc:spChg chg="mod">
          <ac:chgData name="Zhao Jin" userId="cd05a825-544c-438a-9ba1-08e63db50b47" providerId="ADAL" clId="{8A30793C-616C-3E42-B8AD-D2FC5E38AC62}" dt="2021-01-27T04:24:50.624" v="990" actId="20577"/>
          <ac:spMkLst>
            <pc:docMk/>
            <pc:sldMk cId="2168550578" sldId="557"/>
            <ac:spMk id="24" creationId="{3814F451-3F52-414E-B5D5-B9A07F5BDFB0}"/>
          </ac:spMkLst>
        </pc:spChg>
        <pc:spChg chg="mod">
          <ac:chgData name="Zhao Jin" userId="cd05a825-544c-438a-9ba1-08e63db50b47" providerId="ADAL" clId="{8A30793C-616C-3E42-B8AD-D2FC5E38AC62}" dt="2021-01-27T04:25:38.403" v="1020" actId="207"/>
          <ac:spMkLst>
            <pc:docMk/>
            <pc:sldMk cId="2168550578" sldId="557"/>
            <ac:spMk id="25" creationId="{FA325F14-DE33-4EB6-A0A8-20BCEC6C6AAF}"/>
          </ac:spMkLst>
        </pc:spChg>
        <pc:spChg chg="add mod">
          <ac:chgData name="Zhao Jin" userId="cd05a825-544c-438a-9ba1-08e63db50b47" providerId="ADAL" clId="{8A30793C-616C-3E42-B8AD-D2FC5E38AC62}" dt="2021-01-27T04:24:35.308" v="968" actId="1038"/>
          <ac:spMkLst>
            <pc:docMk/>
            <pc:sldMk cId="2168550578" sldId="557"/>
            <ac:spMk id="26" creationId="{83DF59FB-C736-634C-9A74-61206537936E}"/>
          </ac:spMkLst>
        </pc:spChg>
        <pc:spChg chg="mod">
          <ac:chgData name="Zhao Jin" userId="cd05a825-544c-438a-9ba1-08e63db50b47" providerId="ADAL" clId="{8A30793C-616C-3E42-B8AD-D2FC5E38AC62}" dt="2021-01-25T02:13:57.406" v="423" actId="20577"/>
          <ac:spMkLst>
            <pc:docMk/>
            <pc:sldMk cId="2168550578" sldId="557"/>
            <ac:spMk id="25602" creationId="{00000000-0000-0000-0000-000000000000}"/>
          </ac:spMkLst>
        </pc:spChg>
      </pc:sldChg>
      <pc:sldChg chg="modSp">
        <pc:chgData name="Zhao Jin" userId="cd05a825-544c-438a-9ba1-08e63db50b47" providerId="ADAL" clId="{8A30793C-616C-3E42-B8AD-D2FC5E38AC62}" dt="2021-01-27T04:22:30.342" v="889" actId="207"/>
        <pc:sldMkLst>
          <pc:docMk/>
          <pc:sldMk cId="2310412572" sldId="558"/>
        </pc:sldMkLst>
        <pc:spChg chg="mod">
          <ac:chgData name="Zhao Jin" userId="cd05a825-544c-438a-9ba1-08e63db50b47" providerId="ADAL" clId="{8A30793C-616C-3E42-B8AD-D2FC5E38AC62}" dt="2021-01-27T04:22:30.342" v="889" actId="207"/>
          <ac:spMkLst>
            <pc:docMk/>
            <pc:sldMk cId="2310412572" sldId="558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1/30/2024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17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4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16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61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51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08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361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662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89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65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7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Arithmetic Computations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96846253-4BC7-7D76-8B35-8CEDAFBD44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53CC7E-1EC6-685E-5D69-A3F3FA7963F9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>
                <a:solidFill>
                  <a:srgbClr val="0000FF"/>
                </a:solidFill>
              </a:rPr>
              <a:t>Problem Solving Techniques</a:t>
            </a:r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Ex00-Q6: Find the surface area and the diagonal of a cuboid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12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>
                <a:solidFill>
                  <a:srgbClr val="0000FF"/>
                </a:solidFill>
              </a:rPr>
              <a:t>Algorithm Design</a:t>
            </a:r>
            <a:endParaRPr lang="en-US" sz="2800" dirty="0">
              <a:solidFill>
                <a:srgbClr val="0000FF"/>
              </a:solidFill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Output</a:t>
            </a:r>
            <a:r>
              <a:rPr lang="en-US" sz="2400" dirty="0"/>
              <a:t>: 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Print the surface area, which an integer </a:t>
            </a:r>
            <a:r>
              <a:rPr lang="en-US" sz="2000" i="1" dirty="0"/>
              <a:t>(CS1010 Lib.)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i="1" dirty="0"/>
              <a:t>…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88F250-4BA8-A9A2-4734-E85B4A4D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Unit7 - </a:t>
            </a:r>
            <a:fld id="{2E4790E1-2590-4AEE-892D-AB46A768811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F264DE-5356-396F-950F-0B5F7022A3AE}"/>
              </a:ext>
            </a:extLst>
          </p:cNvPr>
          <p:cNvSpPr txBox="1"/>
          <p:nvPr/>
        </p:nvSpPr>
        <p:spPr>
          <a:xfrm>
            <a:off x="3241963" y="4199580"/>
            <a:ext cx="4849092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cs1010_println_long(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surface_area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7782633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List of C Features Banned in CS1010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Increment / Decrement operators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++, --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Less representative / precise types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int, short, float 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Global variables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Discouraged (but not banned)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 err="1"/>
              <a:t>scanf</a:t>
            </a:r>
            <a:r>
              <a:rPr lang="en-US" sz="2400" dirty="0"/>
              <a:t> / </a:t>
            </a:r>
            <a:r>
              <a:rPr lang="en-US" sz="2400" dirty="0" err="1"/>
              <a:t>printf</a:t>
            </a: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Skipping of parentheses</a:t>
            </a:r>
          </a:p>
          <a:p>
            <a:pPr lvl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DB03E-9D64-4159-B715-8A7364DA86DA}"/>
              </a:ext>
            </a:extLst>
          </p:cNvPr>
          <p:cNvSpPr txBox="1"/>
          <p:nvPr/>
        </p:nvSpPr>
        <p:spPr>
          <a:xfrm>
            <a:off x="6061381" y="5693863"/>
            <a:ext cx="2730079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Read "C in CS1010" for a complete list!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FF041-4467-4623-9444-18376ADE5E33}"/>
              </a:ext>
            </a:extLst>
          </p:cNvPr>
          <p:cNvSpPr txBox="1"/>
          <p:nvPr/>
        </p:nvSpPr>
        <p:spPr>
          <a:xfrm>
            <a:off x="3003767" y="1699573"/>
            <a:ext cx="3551038" cy="92333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b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c, d;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 = ++a; 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 = b++;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16EA84-3F57-B5A6-D07B-DA60775B0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Unit7 - </a:t>
            </a:r>
            <a:fld id="{2E4790E1-2590-4AEE-892D-AB46A768811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78045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Homework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13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Quizzes (by 6 Feb, 2pm)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Post-lecture Quiz 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err="1"/>
              <a:t>Github</a:t>
            </a:r>
            <a:r>
              <a:rPr lang="en-US" sz="2400" dirty="0"/>
              <a:t> Username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Problem Set 5 (under Unit 5)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Exercise 0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C002A2-D1C2-BACA-2AD8-841E81C1F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Unit7 - </a:t>
            </a:r>
            <a:fld id="{2E4790E1-2590-4AEE-892D-AB46A768811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69571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7: Arithmetic Computations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The Basics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Compound Operators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Common Mistakes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US" sz="2800" dirty="0"/>
              <a:t>List of C features banned in CS1010</a:t>
            </a:r>
            <a:endParaRPr lang="en-GB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88AA95-9772-C3E4-8152-396FC764A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Unit7 -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The Basics</a:t>
            </a:r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+, -, *, / have the same </a:t>
            </a:r>
            <a:r>
              <a:rPr lang="en-US" sz="2800" dirty="0">
                <a:solidFill>
                  <a:srgbClr val="0000FF"/>
                </a:solidFill>
              </a:rPr>
              <a:t>definition</a:t>
            </a:r>
            <a:r>
              <a:rPr lang="en-US" sz="2800" dirty="0"/>
              <a:t> / </a:t>
            </a:r>
            <a:r>
              <a:rPr lang="en-US" sz="2800" dirty="0">
                <a:solidFill>
                  <a:srgbClr val="0000FF"/>
                </a:solidFill>
              </a:rPr>
              <a:t>associativity</a:t>
            </a:r>
            <a:r>
              <a:rPr lang="en-US" sz="2800" dirty="0"/>
              <a:t> / </a:t>
            </a:r>
            <a:r>
              <a:rPr lang="en-US" sz="2800" dirty="0">
                <a:solidFill>
                  <a:srgbClr val="0000FF"/>
                </a:solidFill>
              </a:rPr>
              <a:t>precedence</a:t>
            </a:r>
            <a:r>
              <a:rPr lang="en-US" sz="2800" dirty="0"/>
              <a:t> as their math counter-parts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Works on integers and real numbers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() can be used to change / indicate the </a:t>
            </a:r>
            <a:r>
              <a:rPr lang="en-US" sz="2800" dirty="0">
                <a:solidFill>
                  <a:srgbClr val="0000FF"/>
                </a:solidFill>
              </a:rPr>
              <a:t>order of execution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6D1549-FCFF-422B-BD55-47E924BB5B64}"/>
              </a:ext>
            </a:extLst>
          </p:cNvPr>
          <p:cNvSpPr txBox="1"/>
          <p:nvPr/>
        </p:nvSpPr>
        <p:spPr>
          <a:xfrm>
            <a:off x="963211" y="2318434"/>
            <a:ext cx="1848570" cy="64633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01D3F8-2997-4537-B236-75249BEBF43F}"/>
              </a:ext>
            </a:extLst>
          </p:cNvPr>
          <p:cNvSpPr txBox="1"/>
          <p:nvPr/>
        </p:nvSpPr>
        <p:spPr>
          <a:xfrm>
            <a:off x="3383280" y="2318433"/>
            <a:ext cx="3550919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 = b +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 c /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957538-065E-438D-BECB-E18F160805EA}"/>
              </a:ext>
            </a:extLst>
          </p:cNvPr>
          <p:cNvSpPr txBox="1"/>
          <p:nvPr/>
        </p:nvSpPr>
        <p:spPr>
          <a:xfrm>
            <a:off x="922021" y="4921522"/>
            <a:ext cx="3779520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 = (b +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* c /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5F9392-D4CA-4800-90C1-1131771A8383}"/>
              </a:ext>
            </a:extLst>
          </p:cNvPr>
          <p:cNvSpPr txBox="1"/>
          <p:nvPr/>
        </p:nvSpPr>
        <p:spPr>
          <a:xfrm>
            <a:off x="922021" y="5439237"/>
            <a:ext cx="3779520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 = b + 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 c /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00E69E-B874-4AD7-A688-23874810C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7837" y="2303044"/>
            <a:ext cx="15289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+mj-lt"/>
                <a:cs typeface="Courier New" pitchFamily="49" charset="0"/>
              </a:rPr>
              <a:t>a is 11</a:t>
            </a:r>
            <a:endParaRPr lang="en-SG" sz="2000" dirty="0">
              <a:solidFill>
                <a:srgbClr val="7030A0"/>
              </a:solidFill>
              <a:latin typeface="+mj-lt"/>
              <a:cs typeface="Courier New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33F9B5-1A9E-4831-A13D-19BF153B9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117" y="4882993"/>
            <a:ext cx="15289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+mj-lt"/>
                <a:cs typeface="Courier New" pitchFamily="49" charset="0"/>
              </a:rPr>
              <a:t>a is 6</a:t>
            </a:r>
            <a:endParaRPr lang="en-SG" sz="2000" dirty="0">
              <a:solidFill>
                <a:srgbClr val="7030A0"/>
              </a:solidFill>
              <a:latin typeface="+mj-lt"/>
              <a:cs typeface="Courier New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37B08A-F756-4E35-9909-8599241F9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117" y="5408459"/>
            <a:ext cx="15289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+mj-lt"/>
                <a:cs typeface="Courier New" pitchFamily="49" charset="0"/>
              </a:rPr>
              <a:t>a is 11</a:t>
            </a:r>
            <a:endParaRPr lang="en-SG" sz="2000" dirty="0">
              <a:solidFill>
                <a:srgbClr val="7030A0"/>
              </a:solidFill>
              <a:latin typeface="+mj-lt"/>
              <a:cs typeface="Courier New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F670A5-145A-7DBF-0C74-920ED273A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Unit7 - </a:t>
            </a:r>
            <a:fld id="{2E4790E1-2590-4AEE-892D-AB46A768811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5600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The Basics</a:t>
            </a:r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% is modulo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lvl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a % b gives the remainder of a divided by b</a:t>
            </a:r>
            <a:endParaRPr lang="en-US" sz="28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Works on integers only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A lot more powerful / useful than you think!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6D1549-FCFF-422B-BD55-47E924BB5B64}"/>
              </a:ext>
            </a:extLst>
          </p:cNvPr>
          <p:cNvSpPr txBox="1"/>
          <p:nvPr/>
        </p:nvSpPr>
        <p:spPr>
          <a:xfrm>
            <a:off x="1075931" y="1961425"/>
            <a:ext cx="2743199" cy="92333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2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17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10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123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00E69E-B874-4AD7-A688-23874810C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7027" y="1926803"/>
            <a:ext cx="15289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+mj-lt"/>
                <a:cs typeface="Courier New" pitchFamily="49" charset="0"/>
              </a:rPr>
              <a:t>a is 1</a:t>
            </a:r>
            <a:endParaRPr lang="en-SG" sz="2000" dirty="0">
              <a:solidFill>
                <a:srgbClr val="7030A0"/>
              </a:solidFill>
              <a:latin typeface="+mj-lt"/>
              <a:cs typeface="Courier New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28B6E8-C648-4B2A-8BC3-E30DB246F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2267" y="2212624"/>
            <a:ext cx="15289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+mj-lt"/>
                <a:cs typeface="Courier New" pitchFamily="49" charset="0"/>
              </a:rPr>
              <a:t>b is 7</a:t>
            </a:r>
            <a:endParaRPr lang="en-SG" sz="2000" dirty="0">
              <a:solidFill>
                <a:srgbClr val="7030A0"/>
              </a:solidFill>
              <a:latin typeface="+mj-lt"/>
              <a:cs typeface="Courier New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583B22-9F12-443E-BB3B-A9043201D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2267" y="2510831"/>
            <a:ext cx="15289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+mj-lt"/>
                <a:cs typeface="Courier New" pitchFamily="49" charset="0"/>
              </a:rPr>
              <a:t>c is 23</a:t>
            </a:r>
            <a:endParaRPr lang="en-SG" sz="2000" dirty="0">
              <a:solidFill>
                <a:srgbClr val="7030A0"/>
              </a:solidFill>
              <a:latin typeface="+mj-lt"/>
              <a:cs typeface="Courier New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63AE71-BFC7-7CC3-8D99-F354879E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Unit7 - </a:t>
            </a:r>
            <a:fld id="{2E4790E1-2590-4AEE-892D-AB46A768811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1927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Compound Operator</a:t>
            </a:r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The following (very common) statements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defRPr/>
            </a:pPr>
            <a:r>
              <a:rPr lang="en-US" sz="2800" dirty="0"/>
              <a:t>    can be simplified as:</a:t>
            </a:r>
          </a:p>
          <a:p>
            <a:pPr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defRPr/>
            </a:pPr>
            <a:endParaRPr lang="en-US" sz="2400" dirty="0"/>
          </a:p>
          <a:p>
            <a:pPr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defRPr/>
            </a:pPr>
            <a:endParaRPr lang="en-US" sz="2400" dirty="0"/>
          </a:p>
          <a:p>
            <a:pPr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In general, op is +, -, *, / and %</a:t>
            </a:r>
          </a:p>
          <a:p>
            <a:pPr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defRPr/>
            </a:pPr>
            <a:r>
              <a:rPr lang="en-US" sz="2400" dirty="0"/>
              <a:t>                       </a:t>
            </a:r>
            <a:r>
              <a:rPr lang="en-US" sz="2800" dirty="0"/>
              <a:t>means</a:t>
            </a: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6465B4-8C04-4110-B95A-C9085C43D5D2}"/>
              </a:ext>
            </a:extLst>
          </p:cNvPr>
          <p:cNvSpPr txBox="1"/>
          <p:nvPr/>
        </p:nvSpPr>
        <p:spPr>
          <a:xfrm>
            <a:off x="906232" y="1808309"/>
            <a:ext cx="7662629" cy="64633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index = index +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increment the variable index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age = age *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double the variable 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AE9B18-5E93-46C9-A42F-2935154C4C83}"/>
              </a:ext>
            </a:extLst>
          </p:cNvPr>
          <p:cNvSpPr txBox="1"/>
          <p:nvPr/>
        </p:nvSpPr>
        <p:spPr>
          <a:xfrm>
            <a:off x="906232" y="3160944"/>
            <a:ext cx="1753148" cy="64633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index +=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age *=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D845AC-8EEE-4937-A1D5-A9464AD3BB8B}"/>
              </a:ext>
            </a:extLst>
          </p:cNvPr>
          <p:cNvSpPr txBox="1"/>
          <p:nvPr/>
        </p:nvSpPr>
        <p:spPr>
          <a:xfrm>
            <a:off x="963211" y="5056106"/>
            <a:ext cx="1330409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 op= b;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4C17F5-46A6-4070-8125-1946A5F8ABB3}"/>
              </a:ext>
            </a:extLst>
          </p:cNvPr>
          <p:cNvSpPr txBox="1"/>
          <p:nvPr/>
        </p:nvSpPr>
        <p:spPr>
          <a:xfrm>
            <a:off x="3726368" y="5057613"/>
            <a:ext cx="1567901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 = a op 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FF7140-4486-8ADD-E698-4BD502AD5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Unit7 - </a:t>
            </a:r>
            <a:fld id="{2E4790E1-2590-4AEE-892D-AB46A768811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70525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Rectangle 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Common Mistakes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587375" y="1208691"/>
            <a:ext cx="8229600" cy="1000970"/>
          </a:xfrm>
        </p:spPr>
        <p:txBody>
          <a:bodyPr>
            <a:noAutofit/>
          </a:bodyPr>
          <a:lstStyle/>
          <a:p>
            <a:pPr marL="352425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Incompatible data types</a:t>
            </a:r>
          </a:p>
          <a:p>
            <a:pPr marL="626745" lvl="1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What is the value of </a:t>
            </a:r>
            <a:r>
              <a:rPr lang="en-US" sz="2400" dirty="0">
                <a:solidFill>
                  <a:srgbClr val="0000FF"/>
                </a:solidFill>
              </a:rPr>
              <a:t>half</a:t>
            </a:r>
            <a:r>
              <a:rPr lang="en-US" sz="2400" dirty="0"/>
              <a:t>?</a:t>
            </a:r>
          </a:p>
          <a:p>
            <a:pPr marL="626745" lvl="1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6745" lvl="1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52425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Unintended integer division</a:t>
            </a:r>
          </a:p>
          <a:p>
            <a:pPr marL="626745" lvl="1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What is the value of </a:t>
            </a:r>
            <a:r>
              <a:rPr lang="en-US" sz="2400" dirty="0">
                <a:solidFill>
                  <a:srgbClr val="0000FF"/>
                </a:solidFill>
              </a:rPr>
              <a:t>half</a:t>
            </a:r>
            <a:r>
              <a:rPr lang="en-US" sz="2400" dirty="0"/>
              <a:t>?</a:t>
            </a:r>
          </a:p>
          <a:p>
            <a:pPr marL="626745" lvl="1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328971" y="2224503"/>
            <a:ext cx="2405631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half =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1.5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25494" y="1962346"/>
            <a:ext cx="1273176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Truncation occurs!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25494" y="4686990"/>
            <a:ext cx="3826970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EXTREMELY COMMON MISTAKE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ED752D-194B-43FD-B744-0163878ED425}"/>
              </a:ext>
            </a:extLst>
          </p:cNvPr>
          <p:cNvSpPr txBox="1"/>
          <p:nvPr/>
        </p:nvSpPr>
        <p:spPr>
          <a:xfrm>
            <a:off x="1328971" y="4079500"/>
            <a:ext cx="2854927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half =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9C33B6-ACC3-490C-93EF-C4A17D53A66F}"/>
              </a:ext>
            </a:extLst>
          </p:cNvPr>
          <p:cNvSpPr txBox="1"/>
          <p:nvPr/>
        </p:nvSpPr>
        <p:spPr>
          <a:xfrm>
            <a:off x="4925494" y="3813547"/>
            <a:ext cx="1273176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Truncation occurs!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DC9B30-6313-3A42-9AE8-E11052AB3B07}"/>
              </a:ext>
            </a:extLst>
          </p:cNvPr>
          <p:cNvSpPr txBox="1"/>
          <p:nvPr/>
        </p:nvSpPr>
        <p:spPr>
          <a:xfrm>
            <a:off x="1328970" y="5761934"/>
            <a:ext cx="3787040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half =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2EE18B-6878-0045-B3ED-50F1002D05F4}"/>
              </a:ext>
            </a:extLst>
          </p:cNvPr>
          <p:cNvSpPr txBox="1"/>
          <p:nvPr/>
        </p:nvSpPr>
        <p:spPr>
          <a:xfrm>
            <a:off x="1328970" y="5322846"/>
            <a:ext cx="2965238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half =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2.0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81C2E8-3484-F04C-8219-1AF74C1DD04A}"/>
              </a:ext>
            </a:extLst>
          </p:cNvPr>
          <p:cNvSpPr txBox="1"/>
          <p:nvPr/>
        </p:nvSpPr>
        <p:spPr>
          <a:xfrm>
            <a:off x="5216790" y="5392468"/>
            <a:ext cx="3730440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Avoid truncation by changing any of the operands to a real number.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779977-1001-E0E5-84CF-E6A532123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Unit7 - </a:t>
            </a:r>
            <a:fld id="{2E4790E1-2590-4AEE-892D-AB46A768811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1261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4" grpId="0" animBg="1"/>
      <p:bldP spid="27" grpId="0" animBg="1"/>
      <p:bldP spid="28" grpId="0" animBg="1"/>
      <p:bldP spid="12" grpId="0" animBg="1"/>
      <p:bldP spid="13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Rectangle 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Pop Quiz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CBFE53A2-62B2-4E30-A043-46DC1C0E7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88" y="1270000"/>
            <a:ext cx="8229600" cy="2319338"/>
          </a:xfrm>
        </p:spPr>
        <p:txBody>
          <a:bodyPr/>
          <a:lstStyle/>
          <a:p>
            <a:pPr marL="393700" indent="-393700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What are the values of the variables?</a:t>
            </a:r>
          </a:p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sz="2000" dirty="0">
                <a:solidFill>
                  <a:srgbClr val="0000FF"/>
                </a:solidFill>
              </a:rPr>
              <a:t>	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14F451-3F52-414E-B5D5-B9A07F5BD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3744" y="1860244"/>
            <a:ext cx="1681859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+mj-lt"/>
                <a:cs typeface="Courier New" pitchFamily="49" charset="0"/>
              </a:rPr>
              <a:t>m is 2</a:t>
            </a:r>
          </a:p>
          <a:p>
            <a:r>
              <a:rPr lang="en-US" sz="2000" dirty="0">
                <a:solidFill>
                  <a:srgbClr val="7030A0"/>
                </a:solidFill>
                <a:latin typeface="+mj-lt"/>
                <a:cs typeface="Courier New" pitchFamily="49" charset="0"/>
              </a:rPr>
              <a:t>n is 2.0</a:t>
            </a:r>
          </a:p>
          <a:p>
            <a:r>
              <a:rPr lang="en-US" sz="2000" dirty="0">
                <a:solidFill>
                  <a:srgbClr val="7030A0"/>
                </a:solidFill>
                <a:latin typeface="+mj-lt"/>
                <a:cs typeface="Courier New" pitchFamily="49" charset="0"/>
              </a:rPr>
              <a:t>p is 2</a:t>
            </a:r>
          </a:p>
          <a:p>
            <a:r>
              <a:rPr lang="en-US" sz="2000" dirty="0">
                <a:solidFill>
                  <a:srgbClr val="7030A0"/>
                </a:solidFill>
                <a:latin typeface="+mj-lt"/>
                <a:cs typeface="Courier New" pitchFamily="49" charset="0"/>
              </a:rPr>
              <a:t>q is 2.5</a:t>
            </a:r>
          </a:p>
          <a:p>
            <a:r>
              <a:rPr lang="en-US" sz="2000" dirty="0">
                <a:solidFill>
                  <a:srgbClr val="7030A0"/>
                </a:solidFill>
                <a:latin typeface="+mj-lt"/>
                <a:cs typeface="Courier New" pitchFamily="49" charset="0"/>
              </a:rPr>
              <a:t>r is 2.5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325F14-DE33-4EB6-A0A8-20BCEC6C6AAF}"/>
              </a:ext>
            </a:extLst>
          </p:cNvPr>
          <p:cNvSpPr txBox="1"/>
          <p:nvPr/>
        </p:nvSpPr>
        <p:spPr>
          <a:xfrm>
            <a:off x="1074606" y="1896066"/>
            <a:ext cx="4048117" cy="1631216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m 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 </a:t>
            </a:r>
            <a:endParaRPr lang="en-US" sz="2000" b="1" dirty="0">
              <a:solidFill>
                <a:schemeClr val="tx1"/>
              </a:solidFill>
            </a:endParaRPr>
          </a:p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 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000" b="1" dirty="0">
                <a:solidFill>
                  <a:schemeClr val="tx1"/>
                </a:solidFill>
              </a:rPr>
              <a:t>	</a:t>
            </a:r>
          </a:p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 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4.0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2000" b="1" dirty="0">
              <a:solidFill>
                <a:schemeClr val="tx1"/>
              </a:solidFill>
            </a:endParaRPr>
          </a:p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q 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4.0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 = (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D54104-6D84-CA47-9A43-320A15451684}"/>
              </a:ext>
            </a:extLst>
          </p:cNvPr>
          <p:cNvSpPr/>
          <p:nvPr/>
        </p:nvSpPr>
        <p:spPr>
          <a:xfrm>
            <a:off x="5347532" y="1903788"/>
            <a:ext cx="1017815" cy="338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5072A15-8CE2-3F4B-A058-28D7F8BB7581}"/>
              </a:ext>
            </a:extLst>
          </p:cNvPr>
          <p:cNvSpPr/>
          <p:nvPr/>
        </p:nvSpPr>
        <p:spPr>
          <a:xfrm>
            <a:off x="5360140" y="2183293"/>
            <a:ext cx="1017815" cy="338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DB6F36-6000-1841-B92B-245E66B5B334}"/>
              </a:ext>
            </a:extLst>
          </p:cNvPr>
          <p:cNvSpPr/>
          <p:nvPr/>
        </p:nvSpPr>
        <p:spPr>
          <a:xfrm>
            <a:off x="5363328" y="2506342"/>
            <a:ext cx="1017815" cy="338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DF59FB-C736-634C-9A74-61206537936E}"/>
              </a:ext>
            </a:extLst>
          </p:cNvPr>
          <p:cNvSpPr/>
          <p:nvPr/>
        </p:nvSpPr>
        <p:spPr>
          <a:xfrm>
            <a:off x="5364149" y="2878505"/>
            <a:ext cx="1017815" cy="338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166A8A-8789-E849-B664-08CAF192849A}"/>
              </a:ext>
            </a:extLst>
          </p:cNvPr>
          <p:cNvSpPr/>
          <p:nvPr/>
        </p:nvSpPr>
        <p:spPr>
          <a:xfrm>
            <a:off x="5319778" y="3146652"/>
            <a:ext cx="1017815" cy="338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C76B5-734B-84C5-42B3-1F8684FDE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Unit7 - </a:t>
            </a:r>
            <a:fld id="{2E4790E1-2590-4AEE-892D-AB46A768811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5505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2" grpId="0" animBg="1"/>
      <p:bldP spid="23" grpId="0" animBg="1"/>
      <p:bldP spid="26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Putting All These Together</a:t>
            </a:r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06746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Ex00-Q6: Find the surface area and the diagonal of a cuboid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12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Algorithm Design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Input</a:t>
            </a:r>
            <a:r>
              <a:rPr lang="en-US" sz="2400" dirty="0"/>
              <a:t>: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Read in an integer for the width </a:t>
            </a:r>
            <a:r>
              <a:rPr lang="en-US" sz="2000" i="1" dirty="0"/>
              <a:t>(CS1010 Lib.)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…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36744A-A262-AEF3-2AAD-792500E40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Unit7 - </a:t>
            </a:r>
            <a:fld id="{2E4790E1-2590-4AEE-892D-AB46A768811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31D3A2-F3D0-E59A-118B-5E64489129D9}"/>
              </a:ext>
            </a:extLst>
          </p:cNvPr>
          <p:cNvSpPr txBox="1"/>
          <p:nvPr/>
        </p:nvSpPr>
        <p:spPr>
          <a:xfrm>
            <a:off x="3123211" y="4152378"/>
            <a:ext cx="4603668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width = cs1010_read_long();</a:t>
            </a:r>
          </a:p>
        </p:txBody>
      </p:sp>
    </p:spTree>
    <p:extLst>
      <p:ext uri="{BB962C8B-B14F-4D97-AF65-F5344CB8AC3E}">
        <p14:creationId xmlns:p14="http://schemas.microsoft.com/office/powerpoint/2010/main" val="302370024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>
                <a:solidFill>
                  <a:srgbClr val="0000FF"/>
                </a:solidFill>
              </a:rPr>
              <a:t>Problem Solving Techniques</a:t>
            </a:r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1954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Ex00-Q6: Find the surface area and the diagonal of a cuboid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12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Algorithm Design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Compute</a:t>
            </a:r>
            <a:r>
              <a:rPr lang="en-US" sz="2400" dirty="0"/>
              <a:t>: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Compute the surface area </a:t>
            </a:r>
            <a:r>
              <a:rPr lang="en-US" sz="2000" i="1" dirty="0"/>
              <a:t>(compute surface area function)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...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D3517B-FD3C-E895-A619-A00C58106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Unit7 - </a:t>
            </a:r>
            <a:fld id="{2E4790E1-2590-4AEE-892D-AB46A768811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013CD7-7797-7724-BED7-098F9A575DC9}"/>
              </a:ext>
            </a:extLst>
          </p:cNvPr>
          <p:cNvSpPr txBox="1"/>
          <p:nvPr/>
        </p:nvSpPr>
        <p:spPr>
          <a:xfrm>
            <a:off x="2258291" y="5665263"/>
            <a:ext cx="6428509" cy="92333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surface_area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surface_area_of_cuboid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(width, length, height);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BCDD5C-F9F4-ADA7-C843-6AD89978544D}"/>
              </a:ext>
            </a:extLst>
          </p:cNvPr>
          <p:cNvSpPr txBox="1"/>
          <p:nvPr/>
        </p:nvSpPr>
        <p:spPr>
          <a:xfrm>
            <a:off x="2258291" y="4289291"/>
            <a:ext cx="6428509" cy="1200329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surface_area_of_cuboid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width,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length,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height){</a:t>
            </a:r>
          </a:p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2030558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13767</TotalTime>
  <Words>693</Words>
  <Application>Microsoft Office PowerPoint</Application>
  <PresentationFormat>On-screen Show (4:3)</PresentationFormat>
  <Paragraphs>170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Times New Roman</vt:lpstr>
      <vt:lpstr>Wingdings</vt:lpstr>
      <vt:lpstr>Clarity</vt:lpstr>
      <vt:lpstr>PowerPoint Presentation</vt:lpstr>
      <vt:lpstr>Unit 7: Arithmetic Computations</vt:lpstr>
      <vt:lpstr>The Basics</vt:lpstr>
      <vt:lpstr>The Basics</vt:lpstr>
      <vt:lpstr>Compound Operator</vt:lpstr>
      <vt:lpstr>Common Mistakes</vt:lpstr>
      <vt:lpstr>Pop Quiz</vt:lpstr>
      <vt:lpstr>Putting All These Together</vt:lpstr>
      <vt:lpstr>Problem Solving Techniques</vt:lpstr>
      <vt:lpstr>Problem Solving Techniques</vt:lpstr>
      <vt:lpstr>List of C Features Banned in CS1010</vt:lpstr>
      <vt:lpstr>Homework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Jin Zhao</cp:lastModifiedBy>
  <cp:revision>1536</cp:revision>
  <cp:lastPrinted>2014-06-20T04:24:53Z</cp:lastPrinted>
  <dcterms:created xsi:type="dcterms:W3CDTF">1998-09-05T15:03:32Z</dcterms:created>
  <dcterms:modified xsi:type="dcterms:W3CDTF">2024-01-30T03:36:38Z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