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470" r:id="rId4"/>
    <p:sldId id="513" r:id="rId5"/>
    <p:sldId id="472" r:id="rId6"/>
    <p:sldId id="471" r:id="rId7"/>
    <p:sldId id="451" r:id="rId8"/>
    <p:sldId id="51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3580"/>
    <a:srgbClr val="FFCCFF"/>
    <a:srgbClr val="CCFFFF"/>
    <a:srgbClr val="006600"/>
    <a:srgbClr val="FFFFCC"/>
    <a:srgbClr val="FFFF66"/>
    <a:srgbClr val="FFFF99"/>
    <a:srgbClr val="99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50876-C2EA-4977-9983-106159090F19}" v="4" dt="2024-01-16T00:48:15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78769" autoAdjust="0"/>
  </p:normalViewPr>
  <p:slideViewPr>
    <p:cSldViewPr snapToGrid="0">
      <p:cViewPr varScale="1">
        <p:scale>
          <a:sx n="95" d="100"/>
          <a:sy n="95" d="100"/>
        </p:scale>
        <p:origin x="237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44" y="3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6011139-5AD4-4390-966D-584519836364}"/>
    <pc:docChg chg="custSel modSld">
      <pc:chgData name="Zhao Jin" userId="cd05a825-544c-438a-9ba1-08e63db50b47" providerId="ADAL" clId="{C6011139-5AD4-4390-966D-584519836364}" dt="2024-01-16T04:34:54.226" v="1" actId="368"/>
      <pc:docMkLst>
        <pc:docMk/>
      </pc:docMkLst>
      <pc:sldChg chg="modNotes">
        <pc:chgData name="Zhao Jin" userId="cd05a825-544c-438a-9ba1-08e63db50b47" providerId="ADAL" clId="{C6011139-5AD4-4390-966D-584519836364}" dt="2024-01-16T04:34:54.226" v="1" actId="368"/>
        <pc:sldMkLst>
          <pc:docMk/>
          <pc:sldMk cId="3535187164" sldId="470"/>
        </pc:sldMkLst>
      </pc:sldChg>
    </pc:docChg>
  </pc:docChgLst>
  <pc:docChgLst>
    <pc:chgData name="Zhao Jin" userId="cd05a825-544c-438a-9ba1-08e63db50b47" providerId="ADAL" clId="{C1150876-C2EA-4977-9983-106159090F19}"/>
    <pc:docChg chg="undo custSel modSld">
      <pc:chgData name="Zhao Jin" userId="cd05a825-544c-438a-9ba1-08e63db50b47" providerId="ADAL" clId="{C1150876-C2EA-4977-9983-106159090F19}" dt="2024-01-16T04:09:25.684" v="863" actId="1076"/>
      <pc:docMkLst>
        <pc:docMk/>
      </pc:docMkLst>
      <pc:sldChg chg="addSp modSp">
        <pc:chgData name="Zhao Jin" userId="cd05a825-544c-438a-9ba1-08e63db50b47" providerId="ADAL" clId="{C1150876-C2EA-4977-9983-106159090F19}" dt="2024-01-15T05:58:10.905" v="9"/>
        <pc:sldMkLst>
          <pc:docMk/>
          <pc:sldMk cId="0" sldId="256"/>
        </pc:sldMkLst>
        <pc:spChg chg="add mod">
          <ac:chgData name="Zhao Jin" userId="cd05a825-544c-438a-9ba1-08e63db50b47" providerId="ADAL" clId="{C1150876-C2EA-4977-9983-106159090F19}" dt="2024-01-15T05:58:10.905" v="9"/>
          <ac:spMkLst>
            <pc:docMk/>
            <pc:sldMk cId="0" sldId="256"/>
            <ac:spMk id="3" creationId="{B4C0FBF3-A7BF-14F2-2983-C49D65F05C71}"/>
          </ac:spMkLst>
        </pc:spChg>
        <pc:picChg chg="add mod">
          <ac:chgData name="Zhao Jin" userId="cd05a825-544c-438a-9ba1-08e63db50b47" providerId="ADAL" clId="{C1150876-C2EA-4977-9983-106159090F19}" dt="2024-01-15T05:58:10.905" v="9"/>
          <ac:picMkLst>
            <pc:docMk/>
            <pc:sldMk cId="0" sldId="256"/>
            <ac:picMk id="2" creationId="{3DCFF137-7C4B-37F1-64C2-F1E95AB74DB0}"/>
          </ac:picMkLst>
        </pc:picChg>
      </pc:sldChg>
      <pc:sldChg chg="modSp mod">
        <pc:chgData name="Zhao Jin" userId="cd05a825-544c-438a-9ba1-08e63db50b47" providerId="ADAL" clId="{C1150876-C2EA-4977-9983-106159090F19}" dt="2024-01-15T07:11:56.694" v="31" actId="1037"/>
        <pc:sldMkLst>
          <pc:docMk/>
          <pc:sldMk cId="0" sldId="337"/>
        </pc:sldMkLst>
        <pc:spChg chg="mod">
          <ac:chgData name="Zhao Jin" userId="cd05a825-544c-438a-9ba1-08e63db50b47" providerId="ADAL" clId="{C1150876-C2EA-4977-9983-106159090F19}" dt="2024-01-15T07:08:38.998" v="20" actId="1076"/>
          <ac:spMkLst>
            <pc:docMk/>
            <pc:sldMk cId="0" sldId="337"/>
            <ac:spMk id="11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0:26.978" v="28" actId="1076"/>
          <ac:spMkLst>
            <pc:docMk/>
            <pc:sldMk cId="0" sldId="337"/>
            <ac:spMk id="23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1:56.694" v="31" actId="1037"/>
          <ac:spMkLst>
            <pc:docMk/>
            <pc:sldMk cId="0" sldId="337"/>
            <ac:spMk id="39" creationId="{00000000-0000-0000-0000-000000000000}"/>
          </ac:spMkLst>
        </pc:spChg>
      </pc:sldChg>
      <pc:sldChg chg="modSp modAnim modNotesTx">
        <pc:chgData name="Zhao Jin" userId="cd05a825-544c-438a-9ba1-08e63db50b47" providerId="ADAL" clId="{C1150876-C2EA-4977-9983-106159090F19}" dt="2024-01-16T00:46:32.321" v="859" actId="20577"/>
        <pc:sldMkLst>
          <pc:docMk/>
          <pc:sldMk cId="3535187164" sldId="470"/>
        </pc:sldMkLst>
        <pc:spChg chg="mod">
          <ac:chgData name="Zhao Jin" userId="cd05a825-544c-438a-9ba1-08e63db50b47" providerId="ADAL" clId="{C1150876-C2EA-4977-9983-106159090F19}" dt="2024-01-15T07:08:47.461" v="21" actId="20577"/>
          <ac:spMkLst>
            <pc:docMk/>
            <pc:sldMk cId="3535187164" sldId="470"/>
            <ac:spMk id="24" creationId="{00000000-0000-0000-0000-000000000000}"/>
          </ac:spMkLst>
        </pc:spChg>
      </pc:sldChg>
      <pc:sldChg chg="modSp mod">
        <pc:chgData name="Zhao Jin" userId="cd05a825-544c-438a-9ba1-08e63db50b47" providerId="ADAL" clId="{C1150876-C2EA-4977-9983-106159090F19}" dt="2024-01-16T04:09:25.684" v="863" actId="1076"/>
        <pc:sldMkLst>
          <pc:docMk/>
          <pc:sldMk cId="3939762577" sldId="472"/>
        </pc:sldMkLst>
        <pc:spChg chg="mod">
          <ac:chgData name="Zhao Jin" userId="cd05a825-544c-438a-9ba1-08e63db50b47" providerId="ADAL" clId="{C1150876-C2EA-4977-9983-106159090F19}" dt="2024-01-16T04:09:25.684" v="863" actId="1076"/>
          <ac:spMkLst>
            <pc:docMk/>
            <pc:sldMk cId="3939762577" sldId="472"/>
            <ac:spMk id="4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7:14:20.667" v="194" actId="20577"/>
          <ac:spMkLst>
            <pc:docMk/>
            <pc:sldMk cId="3939762577" sldId="472"/>
            <ac:spMk id="19458" creationId="{00000000-0000-0000-0000-000000000000}"/>
          </ac:spMkLst>
        </pc:spChg>
      </pc:sldChg>
      <pc:sldChg chg="addSp delSp modSp mod">
        <pc:chgData name="Zhao Jin" userId="cd05a825-544c-438a-9ba1-08e63db50b47" providerId="ADAL" clId="{C1150876-C2EA-4977-9983-106159090F19}" dt="2024-01-15T09:42:57.177" v="418" actId="1037"/>
        <pc:sldMkLst>
          <pc:docMk/>
          <pc:sldMk cId="770650790" sldId="513"/>
        </pc:sldMkLst>
        <pc:spChg chg="del mod">
          <ac:chgData name="Zhao Jin" userId="cd05a825-544c-438a-9ba1-08e63db50b47" providerId="ADAL" clId="{C1150876-C2EA-4977-9983-106159090F19}" dt="2024-01-15T09:42:01.788" v="392" actId="478"/>
          <ac:spMkLst>
            <pc:docMk/>
            <pc:sldMk cId="770650790" sldId="513"/>
            <ac:spMk id="7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9:41:14.068" v="307" actId="20577"/>
          <ac:spMkLst>
            <pc:docMk/>
            <pc:sldMk cId="770650790" sldId="513"/>
            <ac:spMk id="19458" creationId="{00000000-0000-0000-0000-000000000000}"/>
          </ac:spMkLst>
        </pc:spChg>
        <pc:spChg chg="add del mod">
          <ac:chgData name="Zhao Jin" userId="cd05a825-544c-438a-9ba1-08e63db50b47" providerId="ADAL" clId="{C1150876-C2EA-4977-9983-106159090F19}" dt="2024-01-15T09:42:41.574" v="412" actId="404"/>
          <ac:spMkLst>
            <pc:docMk/>
            <pc:sldMk cId="770650790" sldId="513"/>
            <ac:spMk id="19459" creationId="{00000000-0000-0000-0000-000000000000}"/>
          </ac:spMkLst>
        </pc:spChg>
        <pc:picChg chg="mod">
          <ac:chgData name="Zhao Jin" userId="cd05a825-544c-438a-9ba1-08e63db50b47" providerId="ADAL" clId="{C1150876-C2EA-4977-9983-106159090F19}" dt="2024-01-15T09:42:57.177" v="418" actId="1037"/>
          <ac:picMkLst>
            <pc:docMk/>
            <pc:sldMk cId="770650790" sldId="513"/>
            <ac:picMk id="2" creationId="{00000000-0000-0000-0000-000000000000}"/>
          </ac:picMkLst>
        </pc:picChg>
      </pc:sldChg>
      <pc:sldChg chg="modSp mod modAnim">
        <pc:chgData name="Zhao Jin" userId="cd05a825-544c-438a-9ba1-08e63db50b47" providerId="ADAL" clId="{C1150876-C2EA-4977-9983-106159090F19}" dt="2024-01-16T00:48:15.102" v="861"/>
        <pc:sldMkLst>
          <pc:docMk/>
          <pc:sldMk cId="1591571833" sldId="514"/>
        </pc:sldMkLst>
        <pc:spChg chg="mod">
          <ac:chgData name="Zhao Jin" userId="cd05a825-544c-438a-9ba1-08e63db50b47" providerId="ADAL" clId="{C1150876-C2EA-4977-9983-106159090F19}" dt="2024-01-16T00:48:07.098" v="860" actId="20577"/>
          <ac:spMkLst>
            <pc:docMk/>
            <pc:sldMk cId="1591571833" sldId="514"/>
            <ac:spMk id="14" creationId="{00000000-0000-0000-0000-000000000000}"/>
          </ac:spMkLst>
        </pc:spChg>
        <pc:spChg chg="mod">
          <ac:chgData name="Zhao Jin" userId="cd05a825-544c-438a-9ba1-08e63db50b47" providerId="ADAL" clId="{C1150876-C2EA-4977-9983-106159090F19}" dt="2024-01-15T09:53:39.439" v="729" actId="20577"/>
          <ac:spMkLst>
            <pc:docMk/>
            <pc:sldMk cId="1591571833" sldId="514"/>
            <ac:spMk id="24578" creationId="{00000000-0000-0000-0000-000000000000}"/>
          </ac:spMkLst>
        </pc:spChg>
      </pc:sldChg>
    </pc:docChg>
  </pc:docChgLst>
  <pc:docChgLst>
    <pc:chgData name="Zhao Jin" userId="cd05a825-544c-438a-9ba1-08e63db50b47" providerId="ADAL" clId="{FE3EF20C-5498-8540-BD1F-C6A35EC39DCB}"/>
    <pc:docChg chg="undo custSel modSld modMainMaster">
      <pc:chgData name="Zhao Jin" userId="cd05a825-544c-438a-9ba1-08e63db50b47" providerId="ADAL" clId="{FE3EF20C-5498-8540-BD1F-C6A35EC39DCB}" dt="2023-12-29T06:22:42.233" v="221" actId="1076"/>
      <pc:docMkLst>
        <pc:docMk/>
      </pc:docMkLst>
      <pc:sldChg chg="addSp delSp modSp mod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256"/>
        </pc:sldMkLst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256"/>
            <ac:spMk id="2" creationId="{8301272E-59D0-455B-F88B-D72D88BC8B6A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256"/>
            <ac:spMk id="3" creationId="{044B0E06-2686-C481-8C97-B78D858AD9F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256"/>
            <ac:spMk id="4" creationId="{801FABB2-0E4A-6F58-C5C3-BCA615F362A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256"/>
            <ac:spMk id="5" creationId="{9FE03837-09DD-0039-AD4E-783F6CA31276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337"/>
        </pc:sldMkLst>
        <pc:spChg chg="add del mod">
          <ac:chgData name="Zhao Jin" userId="cd05a825-544c-438a-9ba1-08e63db50b47" providerId="ADAL" clId="{FE3EF20C-5498-8540-BD1F-C6A35EC39DCB}" dt="2023-12-29T06:16:44.419" v="25"/>
          <ac:spMkLst>
            <pc:docMk/>
            <pc:sldMk cId="0" sldId="337"/>
            <ac:spMk id="2" creationId="{BF98F1AC-B95C-B7C6-5D47-2569FC62CDB7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3" creationId="{B1688B8E-6617-F399-15A0-FFD233873133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5" creationId="{7095202E-8564-7200-E6D2-7C96CEBEA5B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6" creationId="{54B94AC2-56D6-3597-DAEA-8546D0773369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9" creationId="{44628616-57D5-0B45-3516-683A36E48186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337"/>
            <ac:spMk id="13" creationId="{A4D058CA-6A30-7388-7592-20053B28CC9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7" creationId="{89CB9118-E854-6E54-7988-19F8C2C6EA09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21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24" creationId="{C8314C6F-05F2-F027-FD69-B2B3379B9663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337"/>
            <ac:spMk id="15366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451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4" creationId="{091CD1C9-5CB0-3824-E8AA-722236B6693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5" creationId="{0C11F117-984A-B53B-54E6-D1D0985FF8C2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8" creationId="{CB94D1B5-A119-C741-7971-5DEFC2CAE3D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9" creationId="{C5D720DE-D7FF-F6A3-11D3-0F31AE9B2202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0" sldId="451"/>
            <ac:spMk id="11" creationId="{B1D8C225-44F0-C3AA-FE57-F9BA32D608B5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14" creationId="{7D02C107-86BB-B895-396A-3CAFCF5AF501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43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2457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0" sldId="451"/>
            <ac:spMk id="24582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42.233" v="221" actId="1076"/>
        <pc:sldMkLst>
          <pc:docMk/>
          <pc:sldMk cId="3535187164" sldId="470"/>
        </pc:sldMkLst>
        <pc:spChg chg="add del mod">
          <ac:chgData name="Zhao Jin" userId="cd05a825-544c-438a-9ba1-08e63db50b47" providerId="ADAL" clId="{FE3EF20C-5498-8540-BD1F-C6A35EC39DCB}" dt="2023-12-29T06:16:44.119" v="23"/>
          <ac:spMkLst>
            <pc:docMk/>
            <pc:sldMk cId="3535187164" sldId="470"/>
            <ac:spMk id="3" creationId="{0E25C6DE-DAD9-0F0D-9CF5-C9578AA00DFF}"/>
          </ac:spMkLst>
        </pc:spChg>
        <pc:spChg chg="add del mod">
          <ac:chgData name="Zhao Jin" userId="cd05a825-544c-438a-9ba1-08e63db50b47" providerId="ADAL" clId="{FE3EF20C-5498-8540-BD1F-C6A35EC39DCB}" dt="2023-12-29T06:20:18.273" v="183"/>
          <ac:spMkLst>
            <pc:docMk/>
            <pc:sldMk cId="3535187164" sldId="470"/>
            <ac:spMk id="4" creationId="{A293E12C-F0AF-14E8-F6F2-A1172F2B1814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5" creationId="{BEDA297A-C6D4-A59C-E403-B5C54207FE75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6" creationId="{175DFB75-B786-683B-6982-977EB8A6009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7" creationId="{C34830A2-7802-D3D8-BA7A-0262FADEFE42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8" creationId="{B2EAD5D3-CBDF-8677-FB9D-649DBC7B0D08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535187164" sldId="470"/>
            <ac:spMk id="9" creationId="{269F2192-18E3-C874-E6FC-9089A8D49EF1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0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1" creationId="{F57C5030-FEF5-73CA-C1AC-8E19F6561648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12" creationId="{3021699A-49D6-7F41-C1F5-C916B9E72262}"/>
          </ac:spMkLst>
        </pc:spChg>
        <pc:spChg chg="add del mod">
          <ac:chgData name="Zhao Jin" userId="cd05a825-544c-438a-9ba1-08e63db50b47" providerId="ADAL" clId="{FE3EF20C-5498-8540-BD1F-C6A35EC39DCB}" dt="2023-12-29T06:22:40.135" v="219"/>
          <ac:spMkLst>
            <pc:docMk/>
            <pc:sldMk cId="3535187164" sldId="470"/>
            <ac:spMk id="13" creationId="{902B82C9-1E42-72C1-7476-001F1FC1BFA3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535187164" sldId="470"/>
            <ac:spMk id="21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42.233" v="221" actId="1076"/>
          <ac:spMkLst>
            <pc:docMk/>
            <pc:sldMk cId="3535187164" sldId="470"/>
            <ac:spMk id="15366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113268795" sldId="471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3" creationId="{87C843B5-0841-D7FB-886E-E2EAF5DC9FB8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4" creationId="{69BEBE04-2E80-0BF8-670D-8B56E8249A4C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5" creationId="{26D81D0A-1BC4-5894-8961-FF9DE9BFDE2F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6" creationId="{6B5957BF-389F-14C7-BB92-CA5BD6614087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7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113268795" sldId="471"/>
            <ac:spMk id="8" creationId="{FD36A1C7-38AD-D6DD-E0D5-B34F30941409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9" creationId="{989C3DC1-ED5D-34AF-B9CC-AA3B6A03FBD5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10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20482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113268795" sldId="471"/>
            <ac:spMk id="20485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939762577" sldId="472"/>
        </pc:sldMkLst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2" creationId="{71FAF8A9-428E-CCA0-39CA-0E4010A9258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3" creationId="{6448FAF9-08C9-DB5B-4EFE-181F921D7084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5" creationId="{D8CCC20F-39EA-467B-B4CF-7C74BFDDEEE6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6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7" creationId="{CEA889EF-9DD8-A274-CCBC-5B474623308E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3939762577" sldId="472"/>
            <ac:spMk id="8" creationId="{9B634DE6-9F99-9FD5-A91A-E6F1241E0BEC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9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3" creationId="{4E9DEEAB-200B-3BAB-4D21-BF417F920253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945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3939762577" sldId="472"/>
            <ac:spMk id="19460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770650790" sldId="513"/>
        </pc:sldMkLst>
        <pc:spChg chg="add del mod">
          <ac:chgData name="Zhao Jin" userId="cd05a825-544c-438a-9ba1-08e63db50b47" providerId="ADAL" clId="{FE3EF20C-5498-8540-BD1F-C6A35EC39DCB}" dt="2023-12-29T06:16:43.659" v="21"/>
          <ac:spMkLst>
            <pc:docMk/>
            <pc:sldMk cId="770650790" sldId="513"/>
            <ac:spMk id="3" creationId="{E6EC71B2-94EE-8025-DE5C-7D4438C9B7A7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4" creationId="{50C7C950-1DB4-9049-E4FA-710DE882F25E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5" creationId="{B54A3C7F-9F01-4414-7439-3F44871DDBF4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6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8" creationId="{39503AEC-2FEA-4E12-9E95-ECCB53BC302F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9" creationId="{00000000-0000-0000-0000-000000000000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10" creationId="{B96C3890-3FC8-1038-2682-23A234B76910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770650790" sldId="513"/>
            <ac:spMk id="11" creationId="{1AC64E5A-EDFC-C5BD-D2A1-2FB13D2013F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2" creationId="{5F1D3BC7-EE98-152C-95E2-978B6A5D29B5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9458" creationId="{00000000-0000-0000-0000-000000000000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770650790" sldId="513"/>
            <ac:spMk id="19460" creationId="{00000000-0000-0000-0000-000000000000}"/>
          </ac:spMkLst>
        </pc:spChg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1591571833" sldId="514"/>
        </pc:sldMkLst>
        <pc:spChg chg="add del mod">
          <ac:chgData name="Zhao Jin" userId="cd05a825-544c-438a-9ba1-08e63db50b47" providerId="ADAL" clId="{FE3EF20C-5498-8540-BD1F-C6A35EC39DCB}" dt="2023-12-29T06:16:45.882" v="28" actId="767"/>
          <ac:spMkLst>
            <pc:docMk/>
            <pc:sldMk cId="1591571833" sldId="514"/>
            <ac:spMk id="2" creationId="{3B583D98-AD49-E318-02CA-BEBBF032F993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3" creationId="{93367A17-6968-CE26-3E21-EB87CEFF537B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4" creationId="{09736760-BFD2-C507-1128-69FEB4EB33A9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5" creationId="{ED60BECC-A52D-E07A-56D8-3B47417EF02F}"/>
          </ac:spMkLst>
        </pc:spChg>
        <pc:spChg chg="add del mo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6" creationId="{73FB301B-CBC9-72F9-B192-BF7B5022B8D4}"/>
          </ac:spMkLst>
        </pc:spChg>
        <pc:spChg chg="add del mod ord">
          <ac:chgData name="Zhao Jin" userId="cd05a825-544c-438a-9ba1-08e63db50b47" providerId="ADAL" clId="{FE3EF20C-5498-8540-BD1F-C6A35EC39DCB}" dt="2023-12-29T06:22:28.513" v="211" actId="6264"/>
          <ac:spMkLst>
            <pc:docMk/>
            <pc:sldMk cId="1591571833" sldId="514"/>
            <ac:spMk id="7" creationId="{8D82AC68-C103-D2D3-B10D-D9B32F6F051E}"/>
          </ac:spMkLst>
        </pc:spChg>
        <pc:spChg chg="add del 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8" creationId="{72CDE748-28FB-A9D2-0A21-A2FC396DD802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10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43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24578" creationId="{00000000-0000-0000-0000-000000000000}"/>
          </ac:spMkLst>
        </pc:spChg>
        <pc:spChg chg="mod ord">
          <ac:chgData name="Zhao Jin" userId="cd05a825-544c-438a-9ba1-08e63db50b47" providerId="ADAL" clId="{FE3EF20C-5498-8540-BD1F-C6A35EC39DCB}" dt="2023-12-29T06:22:34.682" v="217" actId="700"/>
          <ac:spMkLst>
            <pc:docMk/>
            <pc:sldMk cId="1591571833" sldId="514"/>
            <ac:spMk id="24582" creationId="{00000000-0000-0000-0000-000000000000}"/>
          </ac:spMkLst>
        </pc:spChg>
      </pc:sldChg>
      <pc:sldMasterChg chg="addSp delSp modSp mod modSldLayout">
        <pc:chgData name="Zhao Jin" userId="cd05a825-544c-438a-9ba1-08e63db50b47" providerId="ADAL" clId="{FE3EF20C-5498-8540-BD1F-C6A35EC39DCB}" dt="2023-12-29T06:21:52.696" v="204" actId="20577"/>
        <pc:sldMasterMkLst>
          <pc:docMk/>
          <pc:sldMasterMk cId="0" sldId="2147485087"/>
        </pc:sldMasterMkLst>
        <pc:spChg chg="add del mod">
          <ac:chgData name="Zhao Jin" userId="cd05a825-544c-438a-9ba1-08e63db50b47" providerId="ADAL" clId="{FE3EF20C-5498-8540-BD1F-C6A35EC39DCB}" dt="2023-12-29T06:21:52.696" v="204" actId="20577"/>
          <ac:spMkLst>
            <pc:docMk/>
            <pc:sldMasterMk cId="0" sldId="2147485087"/>
            <ac:spMk id="5" creationId="{00000000-0000-0000-0000-000000000000}"/>
          </ac:spMkLst>
        </pc:spChg>
        <pc:sldLayoutChg chg="addSp delSp modSp mod">
          <pc:chgData name="Zhao Jin" userId="cd05a825-544c-438a-9ba1-08e63db50b47" providerId="ADAL" clId="{FE3EF20C-5498-8540-BD1F-C6A35EC39DCB}" dt="2023-12-29T06:18:43.723" v="12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3EF20C-5498-8540-BD1F-C6A35EC39DCB}" dt="2023-12-29T06:18:43.723" v="128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  <pc:spChg chg="add del mod">
            <ac:chgData name="Zhao Jin" userId="cd05a825-544c-438a-9ba1-08e63db50b47" providerId="ADAL" clId="{FE3EF20C-5498-8540-BD1F-C6A35EC39DCB}" dt="2023-12-29T06:17:00.268" v="38"/>
            <ac:spMkLst>
              <pc:docMk/>
              <pc:sldMasterMk cId="0" sldId="2147485087"/>
              <pc:sldLayoutMk cId="0" sldId="2147485089"/>
              <ac:spMk id="7" creationId="{73E3D56B-63C7-48DC-B775-09CED3C51B0A}"/>
            </ac:spMkLst>
          </pc:spChg>
          <pc:spChg chg="add del mod">
            <ac:chgData name="Zhao Jin" userId="cd05a825-544c-438a-9ba1-08e63db50b47" providerId="ADAL" clId="{FE3EF20C-5498-8540-BD1F-C6A35EC39DCB}" dt="2023-12-29T06:17:07.505" v="40"/>
            <ac:spMkLst>
              <pc:docMk/>
              <pc:sldMasterMk cId="0" sldId="2147485087"/>
              <pc:sldLayoutMk cId="0" sldId="2147485089"/>
              <ac:spMk id="8" creationId="{F6B5470B-6C54-694D-C94B-97C83BE82E04}"/>
            </ac:spMkLst>
          </pc:spChg>
          <pc:spChg chg="add del mod">
            <ac:chgData name="Zhao Jin" userId="cd05a825-544c-438a-9ba1-08e63db50b47" providerId="ADAL" clId="{FE3EF20C-5498-8540-BD1F-C6A35EC39DCB}" dt="2023-12-29T06:17:09.155" v="42"/>
            <ac:spMkLst>
              <pc:docMk/>
              <pc:sldMasterMk cId="0" sldId="2147485087"/>
              <pc:sldLayoutMk cId="0" sldId="2147485089"/>
              <ac:spMk id="9" creationId="{F2D53FAB-F5D0-5D50-A93E-47D68B9A6739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49.807" v="130" actId="2057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3EF20C-5498-8540-BD1F-C6A35EC39DCB}" dt="2023-12-29T06:18:49.807" v="130" actId="20577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54.199" v="132" actId="2057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3EF20C-5498-8540-BD1F-C6A35EC39DCB}" dt="2023-12-29T06:18:54.199" v="132" actId="20577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8:58.515" v="134" actId="2057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3EF20C-5498-8540-BD1F-C6A35EC39DCB}" dt="2023-12-29T06:18:58.515" v="134" actId="20577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02.349" v="136" actId="2057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3EF20C-5498-8540-BD1F-C6A35EC39DCB}" dt="2023-12-29T06:19:02.349" v="136" actId="20577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05.859" v="138" actId="2057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3EF20C-5498-8540-BD1F-C6A35EC39DCB}" dt="2023-12-29T06:19:05.859" v="138" actId="20577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0.617" v="140" actId="2057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3EF20C-5498-8540-BD1F-C6A35EC39DCB}" dt="2023-12-29T06:19:10.617" v="140" actId="20577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4.958" v="144" actId="2057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3EF20C-5498-8540-BD1F-C6A35EC39DCB}" dt="2023-12-29T06:19:14.958" v="144" actId="20577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 mod">
          <pc:chgData name="Zhao Jin" userId="cd05a825-544c-438a-9ba1-08e63db50b47" providerId="ADAL" clId="{FE3EF20C-5498-8540-BD1F-C6A35EC39DCB}" dt="2023-12-29T06:19:18.851" v="146" actId="2057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3EF20C-5498-8540-BD1F-C6A35EC39DCB}" dt="2023-12-29T06:19:18.851" v="146" actId="20577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What is a Program?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DCFF137-7C4B-37F1-64C2-F1E95AB7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0FBF3-A7BF-14F2-2983-C49D65F05C7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2</a:t>
            </a:fld>
            <a:endParaRPr lang="en-US" sz="1200" b="0" dirty="0"/>
          </a:p>
        </p:txBody>
      </p:sp>
      <p:sp>
        <p:nvSpPr>
          <p:cNvPr id="11" name="Rectangle 10"/>
          <p:cNvSpPr/>
          <p:nvPr/>
        </p:nvSpPr>
        <p:spPr>
          <a:xfrm>
            <a:off x="5700854" y="3716398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747632"/>
            <a:ext cx="2882899" cy="923330"/>
            <a:chOff x="4387756" y="1747632"/>
            <a:chExt cx="2882899" cy="923330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154096" y="1747632"/>
              <a:ext cx="211655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Houses </a:t>
              </a:r>
              <a:r>
                <a:rPr lang="en-US" b="1" dirty="0">
                  <a:solidFill>
                    <a:srgbClr val="800000"/>
                  </a:solidFill>
                </a:rPr>
                <a:t>CPU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r>
                <a:rPr lang="en-US" b="1" dirty="0">
                  <a:solidFill>
                    <a:srgbClr val="800000"/>
                  </a:solidFill>
                </a:rPr>
                <a:t>memory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br>
                <a:rPr lang="en-US" dirty="0">
                  <a:solidFill>
                    <a:srgbClr val="800000"/>
                  </a:solidFill>
                </a:rPr>
              </a:br>
              <a:r>
                <a:rPr lang="en-US" dirty="0">
                  <a:solidFill>
                    <a:srgbClr val="800000"/>
                  </a:solidFill>
                </a:rPr>
                <a:t>hard disk, etc.</a:t>
              </a:r>
              <a:endParaRPr lang="en-SG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52428" y="1275852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11" y="4520329"/>
            <a:ext cx="1136693" cy="1136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98" y="4569511"/>
            <a:ext cx="1719833" cy="111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4553228"/>
            <a:ext cx="1181725" cy="11521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4360050"/>
            <a:ext cx="3570738" cy="2280111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(Computer) Program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A sequence of step-by-step instructions given to computers to process data in order to perform a certain task.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Programming languages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Languages for writing programs</a:t>
            </a:r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Combing Hardware and Software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7696932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Computer is designed to respond to programs written in </a:t>
            </a:r>
            <a:r>
              <a:rPr lang="en-US" sz="2400" b="1" dirty="0"/>
              <a:t>machine code </a:t>
            </a:r>
            <a:r>
              <a:rPr lang="en-US" sz="2400" dirty="0"/>
              <a:t>directly. 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Each instruction is a binary code that corresponds to a native instruction.</a:t>
            </a:r>
          </a:p>
          <a:p>
            <a:pPr marL="800100" lvl="1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0001001101101110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0" y="3666067"/>
            <a:ext cx="7432895" cy="29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07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Beyond Machine Code</a:t>
            </a: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High-level language program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1314457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Use mnemonic to represent the instructions, such as </a:t>
            </a:r>
            <a:r>
              <a:rPr lang="en-US" sz="2000" i="1" dirty="0" err="1">
                <a:solidFill>
                  <a:srgbClr val="0000FF"/>
                </a:solidFill>
                <a:latin typeface="Calibri" panose="020F0502020204030204" pitchFamily="34" charset="0"/>
              </a:rPr>
              <a:t>incr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store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jump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etc.  in a more human-readable way.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Still difficult to write since the operations are really simple.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089144"/>
            <a:ext cx="4526507" cy="2123658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High level of abstraction, such as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control structures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functions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object-oriented programming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Ease of writing and understanding.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Java, C, C++, Python.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1192" y="1147348"/>
            <a:ext cx="3241340" cy="5065454"/>
          </a:xfrm>
          <a:prstGeom prst="roundRect">
            <a:avLst/>
          </a:prstGeom>
          <a:solidFill>
            <a:srgbClr val="FFCCFF">
              <a:alpha val="3607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880" y="3400918"/>
            <a:ext cx="2937964" cy="5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Requires translation</a:t>
            </a:r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 compiler </a:t>
            </a:r>
            <a:r>
              <a:rPr lang="en-US" sz="2800" i="1" dirty="0"/>
              <a:t>compiles</a:t>
            </a:r>
            <a:r>
              <a:rPr lang="en-US" sz="2800" dirty="0"/>
              <a:t> a program written in a high-level language to machine code.</a:t>
            </a:r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402"/>
            <a:ext cx="91440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4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Fundamentals about Hardware and Software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Programming languages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edit, compile, execute cycle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problem solving by programming</a:t>
            </a:r>
            <a:r>
              <a:rPr lang="en-US" sz="2800" dirty="0"/>
              <a:t>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71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14515</TotalTime>
  <Words>377</Words>
  <Application>Microsoft Office PowerPoint</Application>
  <PresentationFormat>On-screen Show 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Clarity</vt:lpstr>
      <vt:lpstr>PowerPoint Presentation</vt:lpstr>
      <vt:lpstr>PowerPoint Presentation</vt:lpstr>
      <vt:lpstr>PowerPoint Presentation</vt:lpstr>
      <vt:lpstr>Combing Hardware and Software</vt:lpstr>
      <vt:lpstr>Beyond Machine Code</vt:lpstr>
      <vt:lpstr>Compilation</vt:lpstr>
      <vt:lpstr>The Edit, Compile and Execute Cycle</vt:lpstr>
      <vt:lpstr>What have You Learnt?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1076</cp:revision>
  <cp:lastPrinted>2014-07-01T03:51:49Z</cp:lastPrinted>
  <dcterms:created xsi:type="dcterms:W3CDTF">1998-09-05T15:03:32Z</dcterms:created>
  <dcterms:modified xsi:type="dcterms:W3CDTF">2024-01-16T04:34:57Z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