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8" r:id="rId3"/>
    <p:sldId id="504" r:id="rId4"/>
    <p:sldId id="571" r:id="rId5"/>
    <p:sldId id="572" r:id="rId6"/>
    <p:sldId id="574" r:id="rId7"/>
    <p:sldId id="552" r:id="rId8"/>
    <p:sldId id="553" r:id="rId9"/>
    <p:sldId id="554" r:id="rId10"/>
    <p:sldId id="555" r:id="rId11"/>
    <p:sldId id="559" r:id="rId12"/>
    <p:sldId id="545" r:id="rId13"/>
    <p:sldId id="562" r:id="rId14"/>
    <p:sldId id="567" r:id="rId15"/>
    <p:sldId id="569" r:id="rId16"/>
    <p:sldId id="570" r:id="rId17"/>
    <p:sldId id="557" r:id="rId18"/>
    <p:sldId id="556" r:id="rId19"/>
    <p:sldId id="524" r:id="rId20"/>
    <p:sldId id="564" r:id="rId21"/>
    <p:sldId id="563" r:id="rId22"/>
    <p:sldId id="565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BC239-02D9-48BB-B086-484DBA479D4F}" v="190" dt="2024-02-09T07:06:32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  <pc:spChg chg="mod">
          <ac:chgData name="Zhao Jin" userId="cd05a825-544c-438a-9ba1-08e63db50b47" providerId="ADAL" clId="{B1F7CFED-A664-443A-A173-5DFC1A50598C}" dt="2021-02-03T07:45:32.942" v="3309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  <pc:spChg chg="mod">
          <ac:chgData name="Zhao Jin" userId="cd05a825-544c-438a-9ba1-08e63db50b47" providerId="ADAL" clId="{B1F7CFED-A664-443A-A173-5DFC1A50598C}" dt="2021-02-03T07:45:37.894" v="3318" actId="20577"/>
          <ac:spMkLst>
            <pc:docMk/>
            <pc:sldMk cId="243231529" sldId="563"/>
            <ac:spMk id="9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ADBC239-02D9-48BB-B086-484DBA479D4F}"/>
    <pc:docChg chg="undo custSel addSld delSld modSld sldOrd">
      <pc:chgData name="Zhao Jin" userId="cd05a825-544c-438a-9ba1-08e63db50b47" providerId="ADAL" clId="{FADBC239-02D9-48BB-B086-484DBA479D4F}" dt="2024-02-09T07:06:35.248" v="1899" actId="1076"/>
      <pc:docMkLst>
        <pc:docMk/>
      </pc:docMkLst>
      <pc:sldChg chg="addSp modSp">
        <pc:chgData name="Zhao Jin" userId="cd05a825-544c-438a-9ba1-08e63db50b47" providerId="ADAL" clId="{FADBC239-02D9-48BB-B086-484DBA479D4F}" dt="2024-01-31T05:30:47.107" v="0"/>
        <pc:sldMkLst>
          <pc:docMk/>
          <pc:sldMk cId="0" sldId="256"/>
        </pc:sldMkLst>
        <pc:spChg chg="add mod">
          <ac:chgData name="Zhao Jin" userId="cd05a825-544c-438a-9ba1-08e63db50b47" providerId="ADAL" clId="{FADBC239-02D9-48BB-B086-484DBA479D4F}" dt="2024-01-31T05:30:47.107" v="0"/>
          <ac:spMkLst>
            <pc:docMk/>
            <pc:sldMk cId="0" sldId="256"/>
            <ac:spMk id="3" creationId="{20EFCE1F-24C9-8366-EE83-9063A5770FE1}"/>
          </ac:spMkLst>
        </pc:spChg>
        <pc:picChg chg="add mod">
          <ac:chgData name="Zhao Jin" userId="cd05a825-544c-438a-9ba1-08e63db50b47" providerId="ADAL" clId="{FADBC239-02D9-48BB-B086-484DBA479D4F}" dt="2024-01-31T05:30:47.107" v="0"/>
          <ac:picMkLst>
            <pc:docMk/>
            <pc:sldMk cId="0" sldId="256"/>
            <ac:picMk id="2" creationId="{77A47660-E43D-F471-3C17-9B00E26D0815}"/>
          </ac:picMkLst>
        </pc:picChg>
      </pc:sldChg>
      <pc:sldChg chg="addSp delSp modSp mod delAnim modAnim">
        <pc:chgData name="Zhao Jin" userId="cd05a825-544c-438a-9ba1-08e63db50b47" providerId="ADAL" clId="{FADBC239-02D9-48BB-B086-484DBA479D4F}" dt="2024-02-06T00:40:02.549" v="1563"/>
        <pc:sldMkLst>
          <pc:docMk/>
          <pc:sldMk cId="3792232794" sldId="504"/>
        </pc:sldMkLst>
        <pc:spChg chg="add del mod">
          <ac:chgData name="Zhao Jin" userId="cd05a825-544c-438a-9ba1-08e63db50b47" providerId="ADAL" clId="{FADBC239-02D9-48BB-B086-484DBA479D4F}" dt="2024-02-06T00:35:04.242" v="1304" actId="478"/>
          <ac:spMkLst>
            <pc:docMk/>
            <pc:sldMk cId="3792232794" sldId="504"/>
            <ac:spMk id="6" creationId="{2D7CE15F-CF03-8EC2-5258-A69FFE3F0255}"/>
          </ac:spMkLst>
        </pc:spChg>
        <pc:spChg chg="add mod">
          <ac:chgData name="Zhao Jin" userId="cd05a825-544c-438a-9ba1-08e63db50b47" providerId="ADAL" clId="{FADBC239-02D9-48BB-B086-484DBA479D4F}" dt="2024-02-06T00:37:34.098" v="1428" actId="20577"/>
          <ac:spMkLst>
            <pc:docMk/>
            <pc:sldMk cId="3792232794" sldId="504"/>
            <ac:spMk id="7" creationId="{B96F2195-2780-84E7-B546-F7BD15A311AD}"/>
          </ac:spMkLst>
        </pc:spChg>
        <pc:spChg chg="del mod">
          <ac:chgData name="Zhao Jin" userId="cd05a825-544c-438a-9ba1-08e63db50b47" providerId="ADAL" clId="{FADBC239-02D9-48BB-B086-484DBA479D4F}" dt="2024-02-06T00:35:02.656" v="1303" actId="478"/>
          <ac:spMkLst>
            <pc:docMk/>
            <pc:sldMk cId="3792232794" sldId="504"/>
            <ac:spMk id="8" creationId="{00000000-0000-0000-0000-000000000000}"/>
          </ac:spMkLst>
        </pc:spChg>
        <pc:spChg chg="del">
          <ac:chgData name="Zhao Jin" userId="cd05a825-544c-438a-9ba1-08e63db50b47" providerId="ADAL" clId="{FADBC239-02D9-48BB-B086-484DBA479D4F}" dt="2024-02-06T00:34:39.905" v="1300" actId="478"/>
          <ac:spMkLst>
            <pc:docMk/>
            <pc:sldMk cId="3792232794" sldId="504"/>
            <ac:spMk id="17" creationId="{00000000-0000-0000-0000-000000000000}"/>
          </ac:spMkLst>
        </pc:spChg>
        <pc:grpChg chg="del">
          <ac:chgData name="Zhao Jin" userId="cd05a825-544c-438a-9ba1-08e63db50b47" providerId="ADAL" clId="{FADBC239-02D9-48BB-B086-484DBA479D4F}" dt="2024-02-06T00:34:43.246" v="1301" actId="478"/>
          <ac:grpSpMkLst>
            <pc:docMk/>
            <pc:sldMk cId="3792232794" sldId="504"/>
            <ac:grpSpMk id="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18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1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27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0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3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6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3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2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5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48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1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57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63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69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74" creationId="{00000000-0000-0000-0000-000000000000}"/>
          </ac:grpSpMkLst>
        </pc:grpChg>
        <pc:grpChg chg="del">
          <ac:chgData name="Zhao Jin" userId="cd05a825-544c-438a-9ba1-08e63db50b47" providerId="ADAL" clId="{FADBC239-02D9-48BB-B086-484DBA479D4F}" dt="2024-02-06T00:34:39.905" v="1300" actId="478"/>
          <ac:grpSpMkLst>
            <pc:docMk/>
            <pc:sldMk cId="3792232794" sldId="504"/>
            <ac:grpSpMk id="81" creationId="{00000000-0000-0000-0000-000000000000}"/>
          </ac:grpSpMkLst>
        </pc:grpChg>
        <pc:picChg chg="add">
          <ac:chgData name="Zhao Jin" userId="cd05a825-544c-438a-9ba1-08e63db50b47" providerId="ADAL" clId="{FADBC239-02D9-48BB-B086-484DBA479D4F}" dt="2024-02-06T00:34:48.910" v="1302"/>
          <ac:picMkLst>
            <pc:docMk/>
            <pc:sldMk cId="3792232794" sldId="504"/>
            <ac:picMk id="4" creationId="{B77B6332-9784-C1DB-48AA-4D861787757E}"/>
          </ac:picMkLst>
        </pc:picChg>
        <pc:picChg chg="add del mod">
          <ac:chgData name="Zhao Jin" userId="cd05a825-544c-438a-9ba1-08e63db50b47" providerId="ADAL" clId="{FADBC239-02D9-48BB-B086-484DBA479D4F}" dt="2024-02-06T00:37:28.642" v="1425" actId="478"/>
          <ac:picMkLst>
            <pc:docMk/>
            <pc:sldMk cId="3792232794" sldId="504"/>
            <ac:picMk id="12" creationId="{FB1649D7-9876-2A39-E95A-32E160A1A24E}"/>
          </ac:picMkLst>
        </pc:picChg>
        <pc:picChg chg="add del mod">
          <ac:chgData name="Zhao Jin" userId="cd05a825-544c-438a-9ba1-08e63db50b47" providerId="ADAL" clId="{FADBC239-02D9-48BB-B086-484DBA479D4F}" dt="2024-02-06T00:40:01.679" v="1562" actId="478"/>
          <ac:picMkLst>
            <pc:docMk/>
            <pc:sldMk cId="3792232794" sldId="504"/>
            <ac:picMk id="14336" creationId="{21F7D006-3DE5-1C26-8DDE-D87B4C6FC718}"/>
          </ac:picMkLst>
        </pc:picChg>
        <pc:picChg chg="add mod">
          <ac:chgData name="Zhao Jin" userId="cd05a825-544c-438a-9ba1-08e63db50b47" providerId="ADAL" clId="{FADBC239-02D9-48BB-B086-484DBA479D4F}" dt="2024-02-06T00:40:02.549" v="1563"/>
          <ac:picMkLst>
            <pc:docMk/>
            <pc:sldMk cId="3792232794" sldId="504"/>
            <ac:picMk id="14337" creationId="{D293A2AC-E778-437B-BA92-2727B731B606}"/>
          </ac:picMkLst>
        </pc:picChg>
        <pc:cxnChg chg="del mod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62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68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2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3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79" creationId="{00000000-0000-0000-0000-000000000000}"/>
          </ac:cxnSpMkLst>
        </pc:cxnChg>
        <pc:cxnChg chg="del">
          <ac:chgData name="Zhao Jin" userId="cd05a825-544c-438a-9ba1-08e63db50b47" providerId="ADAL" clId="{FADBC239-02D9-48BB-B086-484DBA479D4F}" dt="2024-02-06T00:34:39.905" v="1300" actId="478"/>
          <ac:cxnSpMkLst>
            <pc:docMk/>
            <pc:sldMk cId="3792232794" sldId="504"/>
            <ac:cxnSpMk id="80" creationId="{00000000-0000-0000-0000-000000000000}"/>
          </ac:cxnSpMkLst>
        </pc:cxnChg>
      </pc:sldChg>
      <pc:sldChg chg="modSp mod">
        <pc:chgData name="Zhao Jin" userId="cd05a825-544c-438a-9ba1-08e63db50b47" providerId="ADAL" clId="{FADBC239-02D9-48BB-B086-484DBA479D4F}" dt="2024-02-05T04:11:05.665" v="64"/>
        <pc:sldMkLst>
          <pc:docMk/>
          <pc:sldMk cId="2775173622" sldId="524"/>
        </pc:sldMkLst>
        <pc:graphicFrameChg chg="mod modGraphic">
          <ac:chgData name="Zhao Jin" userId="cd05a825-544c-438a-9ba1-08e63db50b47" providerId="ADAL" clId="{FADBC239-02D9-48BB-B086-484DBA479D4F}" dt="2024-02-05T04:11:05.665" v="64"/>
          <ac:graphicFrameMkLst>
            <pc:docMk/>
            <pc:sldMk cId="2775173622" sldId="524"/>
            <ac:graphicFrameMk id="5" creationId="{9E742EBA-8F43-4310-AD68-B4660B9ECF59}"/>
          </ac:graphicFrameMkLst>
        </pc:graphicFrameChg>
      </pc:sldChg>
      <pc:sldChg chg="modSp mod">
        <pc:chgData name="Zhao Jin" userId="cd05a825-544c-438a-9ba1-08e63db50b47" providerId="ADAL" clId="{FADBC239-02D9-48BB-B086-484DBA479D4F}" dt="2024-02-06T00:53:29.201" v="1888" actId="1076"/>
        <pc:sldMkLst>
          <pc:docMk/>
          <pc:sldMk cId="4228901100" sldId="545"/>
        </pc:sldMkLst>
        <pc:spChg chg="mod">
          <ac:chgData name="Zhao Jin" userId="cd05a825-544c-438a-9ba1-08e63db50b47" providerId="ADAL" clId="{FADBC239-02D9-48BB-B086-484DBA479D4F}" dt="2024-02-06T00:53:29.201" v="1888" actId="1076"/>
          <ac:spMkLst>
            <pc:docMk/>
            <pc:sldMk cId="4228901100" sldId="545"/>
            <ac:spMk id="2" creationId="{0BCE9ED3-7444-49E9-AF59-592D998E5189}"/>
          </ac:spMkLst>
        </pc:spChg>
      </pc:sldChg>
      <pc:sldChg chg="del">
        <pc:chgData name="Zhao Jin" userId="cd05a825-544c-438a-9ba1-08e63db50b47" providerId="ADAL" clId="{FADBC239-02D9-48BB-B086-484DBA479D4F}" dt="2024-02-06T00:42:23.531" v="1714" actId="47"/>
        <pc:sldMkLst>
          <pc:docMk/>
          <pc:sldMk cId="4225956616" sldId="546"/>
        </pc:sldMkLst>
      </pc:sldChg>
      <pc:sldChg chg="delSp modSp del mod">
        <pc:chgData name="Zhao Jin" userId="cd05a825-544c-438a-9ba1-08e63db50b47" providerId="ADAL" clId="{FADBC239-02D9-48BB-B086-484DBA479D4F}" dt="2024-02-05T05:50:06.659" v="1009" actId="47"/>
        <pc:sldMkLst>
          <pc:docMk/>
          <pc:sldMk cId="1617257579" sldId="548"/>
        </pc:sldMkLst>
        <pc:spChg chg="del">
          <ac:chgData name="Zhao Jin" userId="cd05a825-544c-438a-9ba1-08e63db50b47" providerId="ADAL" clId="{FADBC239-02D9-48BB-B086-484DBA479D4F}" dt="2024-02-05T05:49:06.197" v="1001" actId="478"/>
          <ac:spMkLst>
            <pc:docMk/>
            <pc:sldMk cId="1617257579" sldId="548"/>
            <ac:spMk id="11" creationId="{A4A511B3-0BFF-4C82-BF52-5B85A1891528}"/>
          </ac:spMkLst>
        </pc:spChg>
        <pc:spChg chg="del">
          <ac:chgData name="Zhao Jin" userId="cd05a825-544c-438a-9ba1-08e63db50b47" providerId="ADAL" clId="{FADBC239-02D9-48BB-B086-484DBA479D4F}" dt="2024-02-05T05:49:06.197" v="1001" actId="478"/>
          <ac:spMkLst>
            <pc:docMk/>
            <pc:sldMk cId="1617257579" sldId="548"/>
            <ac:spMk id="13" creationId="{F65000D4-8068-4B6E-B9A4-D88802072D9E}"/>
          </ac:spMkLst>
        </pc:spChg>
        <pc:graphicFrameChg chg="modGraphic">
          <ac:chgData name="Zhao Jin" userId="cd05a825-544c-438a-9ba1-08e63db50b47" providerId="ADAL" clId="{FADBC239-02D9-48BB-B086-484DBA479D4F}" dt="2024-02-05T05:49:31.114" v="1006" actId="2057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modSp mod">
        <pc:chgData name="Zhao Jin" userId="cd05a825-544c-438a-9ba1-08e63db50b47" providerId="ADAL" clId="{FADBC239-02D9-48BB-B086-484DBA479D4F}" dt="2024-02-06T00:45:24.165" v="1777" actId="20577"/>
        <pc:sldMkLst>
          <pc:docMk/>
          <pc:sldMk cId="3422194935" sldId="552"/>
        </pc:sldMkLst>
        <pc:spChg chg="mod">
          <ac:chgData name="Zhao Jin" userId="cd05a825-544c-438a-9ba1-08e63db50b47" providerId="ADAL" clId="{FADBC239-02D9-48BB-B086-484DBA479D4F}" dt="2024-02-06T00:45:24.165" v="1777" actId="20577"/>
          <ac:spMkLst>
            <pc:docMk/>
            <pc:sldMk cId="3422194935" sldId="552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FADBC239-02D9-48BB-B086-484DBA479D4F}" dt="2024-02-06T00:45:30.684" v="1778"/>
        <pc:sldMkLst>
          <pc:docMk/>
          <pc:sldMk cId="1427618944" sldId="553"/>
        </pc:sldMkLst>
        <pc:spChg chg="mod">
          <ac:chgData name="Zhao Jin" userId="cd05a825-544c-438a-9ba1-08e63db50b47" providerId="ADAL" clId="{FADBC239-02D9-48BB-B086-484DBA479D4F}" dt="2024-02-06T00:45:30.684" v="1778"/>
          <ac:spMkLst>
            <pc:docMk/>
            <pc:sldMk cId="1427618944" sldId="553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FADBC239-02D9-48BB-B086-484DBA479D4F}" dt="2024-02-06T00:47:14.669" v="1781"/>
        <pc:sldMkLst>
          <pc:docMk/>
          <pc:sldMk cId="1268238251" sldId="555"/>
        </pc:sldMkLst>
      </pc:sldChg>
      <pc:sldChg chg="addSp delSp modSp mod">
        <pc:chgData name="Zhao Jin" userId="cd05a825-544c-438a-9ba1-08e63db50b47" providerId="ADAL" clId="{FADBC239-02D9-48BB-B086-484DBA479D4F}" dt="2024-02-09T07:05:29.277" v="1894" actId="20577"/>
        <pc:sldMkLst>
          <pc:docMk/>
          <pc:sldMk cId="788021743" sldId="557"/>
        </pc:sldMkLst>
        <pc:spChg chg="mod">
          <ac:chgData name="Zhao Jin" userId="cd05a825-544c-438a-9ba1-08e63db50b47" providerId="ADAL" clId="{FADBC239-02D9-48BB-B086-484DBA479D4F}" dt="2024-02-09T07:05:29.277" v="1894" actId="20577"/>
          <ac:spMkLst>
            <pc:docMk/>
            <pc:sldMk cId="788021743" sldId="557"/>
            <ac:spMk id="9" creationId="{279DD0F7-7371-46CC-B55A-367690ADD30F}"/>
          </ac:spMkLst>
        </pc:spChg>
        <pc:graphicFrameChg chg="add mod modGraphic">
          <ac:chgData name="Zhao Jin" userId="cd05a825-544c-438a-9ba1-08e63db50b47" providerId="ADAL" clId="{FADBC239-02D9-48BB-B086-484DBA479D4F}" dt="2024-02-05T05:56:00.879" v="1228" actId="14100"/>
          <ac:graphicFrameMkLst>
            <pc:docMk/>
            <pc:sldMk cId="788021743" sldId="557"/>
            <ac:graphicFrameMk id="4" creationId="{53A534E1-2E88-A991-97AA-7A418D294ADD}"/>
          </ac:graphicFrameMkLst>
        </pc:graphicFrameChg>
        <pc:graphicFrameChg chg="add mod modGraphic">
          <ac:chgData name="Zhao Jin" userId="cd05a825-544c-438a-9ba1-08e63db50b47" providerId="ADAL" clId="{FADBC239-02D9-48BB-B086-484DBA479D4F}" dt="2024-02-05T04:21:18.009" v="375" actId="14734"/>
          <ac:graphicFrameMkLst>
            <pc:docMk/>
            <pc:sldMk cId="788021743" sldId="557"/>
            <ac:graphicFrameMk id="4" creationId="{580344B6-D763-8458-8E41-E775EDA9E6AA}"/>
          </ac:graphicFrameMkLst>
        </pc:graphicFrameChg>
        <pc:picChg chg="add del mod">
          <ac:chgData name="Zhao Jin" userId="cd05a825-544c-438a-9ba1-08e63db50b47" providerId="ADAL" clId="{FADBC239-02D9-48BB-B086-484DBA479D4F}" dt="2024-02-05T05:55:51.707" v="1225" actId="478"/>
          <ac:picMkLst>
            <pc:docMk/>
            <pc:sldMk cId="788021743" sldId="557"/>
            <ac:picMk id="5" creationId="{7B8BB689-EFBE-690D-18C6-AF8164F5262E}"/>
          </ac:picMkLst>
        </pc:picChg>
        <pc:picChg chg="del">
          <ac:chgData name="Zhao Jin" userId="cd05a825-544c-438a-9ba1-08e63db50b47" providerId="ADAL" clId="{FADBC239-02D9-48BB-B086-484DBA479D4F}" dt="2024-02-05T04:21:09.565" v="370" actId="478"/>
          <ac:picMkLst>
            <pc:docMk/>
            <pc:sldMk cId="788021743" sldId="557"/>
            <ac:picMk id="6" creationId="{3C6114E5-8048-4B49-9203-9B6E6AC2505F}"/>
          </ac:picMkLst>
        </pc:picChg>
        <pc:picChg chg="add del mod">
          <ac:chgData name="Zhao Jin" userId="cd05a825-544c-438a-9ba1-08e63db50b47" providerId="ADAL" clId="{FADBC239-02D9-48BB-B086-484DBA479D4F}" dt="2024-02-05T05:56:33.877" v="1250" actId="478"/>
          <ac:picMkLst>
            <pc:docMk/>
            <pc:sldMk cId="788021743" sldId="557"/>
            <ac:picMk id="6" creationId="{CD703262-6754-8370-1C39-3BB389D894D6}"/>
          </ac:picMkLst>
        </pc:picChg>
        <pc:picChg chg="add mod">
          <ac:chgData name="Zhao Jin" userId="cd05a825-544c-438a-9ba1-08e63db50b47" providerId="ADAL" clId="{FADBC239-02D9-48BB-B086-484DBA479D4F}" dt="2024-02-05T05:56:46.141" v="1256" actId="1076"/>
          <ac:picMkLst>
            <pc:docMk/>
            <pc:sldMk cId="788021743" sldId="557"/>
            <ac:picMk id="7" creationId="{63BDD7B5-EE5E-FD48-702D-45185258A15B}"/>
          </ac:picMkLst>
        </pc:picChg>
      </pc:sldChg>
      <pc:sldChg chg="delSp modSp add del mod ord">
        <pc:chgData name="Zhao Jin" userId="cd05a825-544c-438a-9ba1-08e63db50b47" providerId="ADAL" clId="{FADBC239-02D9-48BB-B086-484DBA479D4F}" dt="2024-02-05T05:51:49.407" v="1088"/>
        <pc:sldMkLst>
          <pc:docMk/>
          <pc:sldMk cId="686532275" sldId="558"/>
        </pc:sldMkLst>
        <pc:spChg chg="mod">
          <ac:chgData name="Zhao Jin" userId="cd05a825-544c-438a-9ba1-08e63db50b47" providerId="ADAL" clId="{FADBC239-02D9-48BB-B086-484DBA479D4F}" dt="2024-02-05T04:17:30.096" v="291" actId="207"/>
          <ac:spMkLst>
            <pc:docMk/>
            <pc:sldMk cId="686532275" sldId="558"/>
            <ac:spMk id="9" creationId="{279DD0F7-7371-46CC-B55A-367690ADD30F}"/>
          </ac:spMkLst>
        </pc:spChg>
        <pc:spChg chg="del">
          <ac:chgData name="Zhao Jin" userId="cd05a825-544c-438a-9ba1-08e63db50b47" providerId="ADAL" clId="{FADBC239-02D9-48BB-B086-484DBA479D4F}" dt="2024-02-05T04:17:46.188" v="292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addSp delSp modSp mod modAnim">
        <pc:chgData name="Zhao Jin" userId="cd05a825-544c-438a-9ba1-08e63db50b47" providerId="ADAL" clId="{FADBC239-02D9-48BB-B086-484DBA479D4F}" dt="2024-02-06T00:53:22.193" v="1886" actId="14100"/>
        <pc:sldMkLst>
          <pc:docMk/>
          <pc:sldMk cId="182578491" sldId="559"/>
        </pc:sldMkLst>
        <pc:spChg chg="mod">
          <ac:chgData name="Zhao Jin" userId="cd05a825-544c-438a-9ba1-08e63db50b47" providerId="ADAL" clId="{FADBC239-02D9-48BB-B086-484DBA479D4F}" dt="2024-02-06T00:51:25.487" v="1870" actId="1076"/>
          <ac:spMkLst>
            <pc:docMk/>
            <pc:sldMk cId="182578491" sldId="559"/>
            <ac:spMk id="4" creationId="{89BDF917-D9DB-4127-94A6-281CEDB201A4}"/>
          </ac:spMkLst>
        </pc:spChg>
        <pc:spChg chg="mod">
          <ac:chgData name="Zhao Jin" userId="cd05a825-544c-438a-9ba1-08e63db50b47" providerId="ADAL" clId="{FADBC239-02D9-48BB-B086-484DBA479D4F}" dt="2024-02-06T00:53:22.193" v="1886" actId="14100"/>
          <ac:spMkLst>
            <pc:docMk/>
            <pc:sldMk cId="182578491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FADBC239-02D9-48BB-B086-484DBA479D4F}" dt="2024-02-06T00:51:11.814" v="1866" actId="14100"/>
          <ac:spMkLst>
            <pc:docMk/>
            <pc:sldMk cId="182578491" sldId="559"/>
            <ac:spMk id="49" creationId="{21EEE82A-4DB6-1D4F-9A03-5951F440FE93}"/>
          </ac:spMkLst>
        </pc:spChg>
        <pc:grpChg chg="mod">
          <ac:chgData name="Zhao Jin" userId="cd05a825-544c-438a-9ba1-08e63db50b47" providerId="ADAL" clId="{FADBC239-02D9-48BB-B086-484DBA479D4F}" dt="2024-02-06T00:49:00.712" v="1792" actId="1076"/>
          <ac:grpSpMkLst>
            <pc:docMk/>
            <pc:sldMk cId="182578491" sldId="559"/>
            <ac:grpSpMk id="29" creationId="{9E869CF5-5422-464C-A5AD-90C40AC515C1}"/>
          </ac:grpSpMkLst>
        </pc:grpChg>
        <pc:picChg chg="add del mod">
          <ac:chgData name="Zhao Jin" userId="cd05a825-544c-438a-9ba1-08e63db50b47" providerId="ADAL" clId="{FADBC239-02D9-48BB-B086-484DBA479D4F}" dt="2024-02-06T00:50:21.398" v="1796" actId="478"/>
          <ac:picMkLst>
            <pc:docMk/>
            <pc:sldMk cId="182578491" sldId="559"/>
            <ac:picMk id="5" creationId="{33B32749-FEBF-F732-9555-36BC5748A643}"/>
          </ac:picMkLst>
        </pc:picChg>
        <pc:picChg chg="add mod">
          <ac:chgData name="Zhao Jin" userId="cd05a825-544c-438a-9ba1-08e63db50b47" providerId="ADAL" clId="{FADBC239-02D9-48BB-B086-484DBA479D4F}" dt="2024-02-06T00:51:16.613" v="1868" actId="14100"/>
          <ac:picMkLst>
            <pc:docMk/>
            <pc:sldMk cId="182578491" sldId="559"/>
            <ac:picMk id="1026" creationId="{F8944A42-B2D9-76AF-B07D-1AA4828E88A9}"/>
          </ac:picMkLst>
        </pc:picChg>
      </pc:sldChg>
      <pc:sldChg chg="modSp mod ord">
        <pc:chgData name="Zhao Jin" userId="cd05a825-544c-438a-9ba1-08e63db50b47" providerId="ADAL" clId="{FADBC239-02D9-48BB-B086-484DBA479D4F}" dt="2024-02-05T04:20:03.791" v="344" actId="20577"/>
        <pc:sldMkLst>
          <pc:docMk/>
          <pc:sldMk cId="243231529" sldId="563"/>
        </pc:sldMkLst>
        <pc:spChg chg="mod">
          <ac:chgData name="Zhao Jin" userId="cd05a825-544c-438a-9ba1-08e63db50b47" providerId="ADAL" clId="{FADBC239-02D9-48BB-B086-484DBA479D4F}" dt="2024-02-05T04:20:03.791" v="344" actId="20577"/>
          <ac:spMkLst>
            <pc:docMk/>
            <pc:sldMk cId="243231529" sldId="563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ADBC239-02D9-48BB-B086-484DBA479D4F}" dt="2024-02-05T04:15:32.608" v="188" actId="1076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Sp delSp modSp add mod">
        <pc:chgData name="Zhao Jin" userId="cd05a825-544c-438a-9ba1-08e63db50b47" providerId="ADAL" clId="{FADBC239-02D9-48BB-B086-484DBA479D4F}" dt="2024-02-05T04:21:58.232" v="400" actId="20577"/>
        <pc:sldMkLst>
          <pc:docMk/>
          <pc:sldMk cId="29094273" sldId="564"/>
        </pc:sldMkLst>
        <pc:spChg chg="mod">
          <ac:chgData name="Zhao Jin" userId="cd05a825-544c-438a-9ba1-08e63db50b47" providerId="ADAL" clId="{FADBC239-02D9-48BB-B086-484DBA479D4F}" dt="2024-02-05T04:21:58.232" v="400" actId="20577"/>
          <ac:spMkLst>
            <pc:docMk/>
            <pc:sldMk cId="29094273" sldId="564"/>
            <ac:spMk id="15" creationId="{A575D17D-3536-460E-088D-619F54BF1ECF}"/>
          </ac:spMkLst>
        </pc:spChg>
        <pc:graphicFrameChg chg="add del mod">
          <ac:chgData name="Zhao Jin" userId="cd05a825-544c-438a-9ba1-08e63db50b47" providerId="ADAL" clId="{FADBC239-02D9-48BB-B086-484DBA479D4F}" dt="2024-02-05T04:15:52.194" v="191" actId="478"/>
          <ac:graphicFrameMkLst>
            <pc:docMk/>
            <pc:sldMk cId="29094273" sldId="564"/>
            <ac:graphicFrameMk id="4" creationId="{DEF2896B-11C0-8DF4-C5DF-10CD5FD0D352}"/>
          </ac:graphicFrameMkLst>
        </pc:graphicFrameChg>
        <pc:graphicFrameChg chg="del mod">
          <ac:chgData name="Zhao Jin" userId="cd05a825-544c-438a-9ba1-08e63db50b47" providerId="ADAL" clId="{FADBC239-02D9-48BB-B086-484DBA479D4F}" dt="2024-02-05T04:15:38.500" v="189" actId="478"/>
          <ac:graphicFrameMkLst>
            <pc:docMk/>
            <pc:sldMk cId="29094273" sldId="564"/>
            <ac:graphicFrameMk id="5" creationId="{5749A05B-CB06-81E3-D0B8-F34F79FEFDC3}"/>
          </ac:graphicFrameMkLst>
        </pc:graphicFrameChg>
        <pc:graphicFrameChg chg="add mod">
          <ac:chgData name="Zhao Jin" userId="cd05a825-544c-438a-9ba1-08e63db50b47" providerId="ADAL" clId="{FADBC239-02D9-48BB-B086-484DBA479D4F}" dt="2024-02-05T04:15:53.273" v="192"/>
          <ac:graphicFrameMkLst>
            <pc:docMk/>
            <pc:sldMk cId="29094273" sldId="564"/>
            <ac:graphicFrameMk id="6" creationId="{0C839AA9-CEBE-9FDE-8FE5-5647C6E2EB81}"/>
          </ac:graphicFrameMkLst>
        </pc:graphicFrameChg>
      </pc:sldChg>
      <pc:sldChg chg="modSp add mod">
        <pc:chgData name="Zhao Jin" userId="cd05a825-544c-438a-9ba1-08e63db50b47" providerId="ADAL" clId="{FADBC239-02D9-48BB-B086-484DBA479D4F}" dt="2024-02-05T04:19:30.361" v="338" actId="20577"/>
        <pc:sldMkLst>
          <pc:docMk/>
          <pc:sldMk cId="4003524798" sldId="565"/>
        </pc:sldMkLst>
        <pc:spChg chg="mod">
          <ac:chgData name="Zhao Jin" userId="cd05a825-544c-438a-9ba1-08e63db50b47" providerId="ADAL" clId="{FADBC239-02D9-48BB-B086-484DBA479D4F}" dt="2024-02-05T04:19:30.361" v="338" actId="20577"/>
          <ac:spMkLst>
            <pc:docMk/>
            <pc:sldMk cId="4003524798" sldId="565"/>
            <ac:spMk id="15" creationId="{F746E238-A1EF-3DEC-227A-53382854B07D}"/>
          </ac:spMkLst>
        </pc:spChg>
      </pc:sldChg>
      <pc:sldChg chg="add del">
        <pc:chgData name="Zhao Jin" userId="cd05a825-544c-438a-9ba1-08e63db50b47" providerId="ADAL" clId="{FADBC239-02D9-48BB-B086-484DBA479D4F}" dt="2024-02-05T05:39:45.772" v="402"/>
        <pc:sldMkLst>
          <pc:docMk/>
          <pc:sldMk cId="1008482169" sldId="566"/>
        </pc:sldMkLst>
      </pc:sldChg>
      <pc:sldChg chg="modSp add del mod">
        <pc:chgData name="Zhao Jin" userId="cd05a825-544c-438a-9ba1-08e63db50b47" providerId="ADAL" clId="{FADBC239-02D9-48BB-B086-484DBA479D4F}" dt="2024-02-05T05:49:59.996" v="1008" actId="47"/>
        <pc:sldMkLst>
          <pc:docMk/>
          <pc:sldMk cId="2740890470" sldId="566"/>
        </pc:sldMkLst>
        <pc:graphicFrameChg chg="mod modGraphic">
          <ac:chgData name="Zhao Jin" userId="cd05a825-544c-438a-9ba1-08e63db50b47" providerId="ADAL" clId="{FADBC239-02D9-48BB-B086-484DBA479D4F}" dt="2024-02-05T05:49:47.097" v="1007"/>
          <ac:graphicFrameMkLst>
            <pc:docMk/>
            <pc:sldMk cId="2740890470" sldId="566"/>
            <ac:graphicFrameMk id="2" creationId="{7BDA52B1-907B-2195-DD12-3E5E998D3923}"/>
          </ac:graphicFrameMkLst>
        </pc:graphicFrameChg>
      </pc:sldChg>
      <pc:sldChg chg="addSp delSp modSp add mod ord">
        <pc:chgData name="Zhao Jin" userId="cd05a825-544c-438a-9ba1-08e63db50b47" providerId="ADAL" clId="{FADBC239-02D9-48BB-B086-484DBA479D4F}" dt="2024-02-05T05:55:05.249" v="1218" actId="20577"/>
        <pc:sldMkLst>
          <pc:docMk/>
          <pc:sldMk cId="3787536361" sldId="567"/>
        </pc:sldMkLst>
        <pc:spChg chg="add del mod">
          <ac:chgData name="Zhao Jin" userId="cd05a825-544c-438a-9ba1-08e63db50b47" providerId="ADAL" clId="{FADBC239-02D9-48BB-B086-484DBA479D4F}" dt="2024-02-05T05:43:00.371" v="477" actId="478"/>
          <ac:spMkLst>
            <pc:docMk/>
            <pc:sldMk cId="3787536361" sldId="567"/>
            <ac:spMk id="5" creationId="{18858008-D17F-A4FA-EB91-8E0F616A7322}"/>
          </ac:spMkLst>
        </pc:spChg>
        <pc:spChg chg="add mod">
          <ac:chgData name="Zhao Jin" userId="cd05a825-544c-438a-9ba1-08e63db50b47" providerId="ADAL" clId="{FADBC239-02D9-48BB-B086-484DBA479D4F}" dt="2024-02-05T05:43:08.852" v="482" actId="767"/>
          <ac:spMkLst>
            <pc:docMk/>
            <pc:sldMk cId="3787536361" sldId="567"/>
            <ac:spMk id="6" creationId="{391357F3-385F-C164-4D59-F39673BE1E4E}"/>
          </ac:spMkLst>
        </pc:spChg>
        <pc:spChg chg="add mod">
          <ac:chgData name="Zhao Jin" userId="cd05a825-544c-438a-9ba1-08e63db50b47" providerId="ADAL" clId="{FADBC239-02D9-48BB-B086-484DBA479D4F}" dt="2024-02-05T05:47:15.934" v="901" actId="1076"/>
          <ac:spMkLst>
            <pc:docMk/>
            <pc:sldMk cId="3787536361" sldId="567"/>
            <ac:spMk id="7" creationId="{223A9129-2588-49DC-6598-DA2FF38CBA25}"/>
          </ac:spMkLst>
        </pc:spChg>
        <pc:spChg chg="mod">
          <ac:chgData name="Zhao Jin" userId="cd05a825-544c-438a-9ba1-08e63db50b47" providerId="ADAL" clId="{FADBC239-02D9-48BB-B086-484DBA479D4F}" dt="2024-02-05T05:55:05.249" v="1218" actId="20577"/>
          <ac:spMkLst>
            <pc:docMk/>
            <pc:sldMk cId="3787536361" sldId="567"/>
            <ac:spMk id="8" creationId="{486EB76E-8972-112A-3FD0-55B15C8E1B03}"/>
          </ac:spMkLst>
        </pc:spChg>
        <pc:spChg chg="del">
          <ac:chgData name="Zhao Jin" userId="cd05a825-544c-438a-9ba1-08e63db50b47" providerId="ADAL" clId="{FADBC239-02D9-48BB-B086-484DBA479D4F}" dt="2024-02-05T05:40:42.741" v="406" actId="478"/>
          <ac:spMkLst>
            <pc:docMk/>
            <pc:sldMk cId="3787536361" sldId="567"/>
            <ac:spMk id="11" creationId="{C45DBC2E-041D-4B46-83C5-D220A2852C1E}"/>
          </ac:spMkLst>
        </pc:spChg>
        <pc:spChg chg="del">
          <ac:chgData name="Zhao Jin" userId="cd05a825-544c-438a-9ba1-08e63db50b47" providerId="ADAL" clId="{FADBC239-02D9-48BB-B086-484DBA479D4F}" dt="2024-02-05T05:40:42.741" v="406" actId="478"/>
          <ac:spMkLst>
            <pc:docMk/>
            <pc:sldMk cId="3787536361" sldId="567"/>
            <ac:spMk id="13" creationId="{B1E7CF60-7FCB-8E6D-2AF6-907DF0AE6EBE}"/>
          </ac:spMkLst>
        </pc:spChg>
        <pc:graphicFrameChg chg="del">
          <ac:chgData name="Zhao Jin" userId="cd05a825-544c-438a-9ba1-08e63db50b47" providerId="ADAL" clId="{FADBC239-02D9-48BB-B086-484DBA479D4F}" dt="2024-02-05T05:40:44.783" v="407" actId="478"/>
          <ac:graphicFrameMkLst>
            <pc:docMk/>
            <pc:sldMk cId="3787536361" sldId="567"/>
            <ac:graphicFrameMk id="10" creationId="{321A0921-4A47-4079-0151-BB2F88032CE9}"/>
          </ac:graphicFrameMkLst>
        </pc:graphicFrameChg>
      </pc:sldChg>
      <pc:sldChg chg="modSp add del mod">
        <pc:chgData name="Zhao Jin" userId="cd05a825-544c-438a-9ba1-08e63db50b47" providerId="ADAL" clId="{FADBC239-02D9-48BB-B086-484DBA479D4F}" dt="2024-02-05T05:54:56.260" v="1193" actId="47"/>
        <pc:sldMkLst>
          <pc:docMk/>
          <pc:sldMk cId="1730236179" sldId="568"/>
        </pc:sldMkLst>
        <pc:spChg chg="mod">
          <ac:chgData name="Zhao Jin" userId="cd05a825-544c-438a-9ba1-08e63db50b47" providerId="ADAL" clId="{FADBC239-02D9-48BB-B086-484DBA479D4F}" dt="2024-02-05T05:54:20.977" v="1160" actId="1076"/>
          <ac:spMkLst>
            <pc:docMk/>
            <pc:sldMk cId="1730236179" sldId="568"/>
            <ac:spMk id="7" creationId="{EB23891F-4113-BFAA-A42A-A601C9913A26}"/>
          </ac:spMkLst>
        </pc:spChg>
        <pc:spChg chg="mod">
          <ac:chgData name="Zhao Jin" userId="cd05a825-544c-438a-9ba1-08e63db50b47" providerId="ADAL" clId="{FADBC239-02D9-48BB-B086-484DBA479D4F}" dt="2024-02-05T05:54:34.192" v="1191" actId="6549"/>
          <ac:spMkLst>
            <pc:docMk/>
            <pc:sldMk cId="1730236179" sldId="568"/>
            <ac:spMk id="8" creationId="{EA45362A-1351-B856-CA80-21B09CB6E0AC}"/>
          </ac:spMkLst>
        </pc:spChg>
        <pc:graphicFrameChg chg="modGraphic">
          <ac:chgData name="Zhao Jin" userId="cd05a825-544c-438a-9ba1-08e63db50b47" providerId="ADAL" clId="{FADBC239-02D9-48BB-B086-484DBA479D4F}" dt="2024-02-05T05:47:33.346" v="904" actId="20577"/>
          <ac:graphicFrameMkLst>
            <pc:docMk/>
            <pc:sldMk cId="1730236179" sldId="568"/>
            <ac:graphicFrameMk id="2" creationId="{F8F4101C-9E64-4592-61E8-5C3C68FBAFF9}"/>
          </ac:graphicFrameMkLst>
        </pc:graphicFrameChg>
      </pc:sldChg>
      <pc:sldChg chg="modSp add mod">
        <pc:chgData name="Zhao Jin" userId="cd05a825-544c-438a-9ba1-08e63db50b47" providerId="ADAL" clId="{FADBC239-02D9-48BB-B086-484DBA479D4F}" dt="2024-02-09T07:06:19.234" v="1895" actId="14734"/>
        <pc:sldMkLst>
          <pc:docMk/>
          <pc:sldMk cId="1744843798" sldId="569"/>
        </pc:sldMkLst>
        <pc:spChg chg="mod">
          <ac:chgData name="Zhao Jin" userId="cd05a825-544c-438a-9ba1-08e63db50b47" providerId="ADAL" clId="{FADBC239-02D9-48BB-B086-484DBA479D4F}" dt="2024-02-05T05:50:43.500" v="1080" actId="1076"/>
          <ac:spMkLst>
            <pc:docMk/>
            <pc:sldMk cId="1744843798" sldId="569"/>
            <ac:spMk id="11" creationId="{428E2820-AA53-7F54-FE54-1B05A5B01471}"/>
          </ac:spMkLst>
        </pc:spChg>
        <pc:spChg chg="mod">
          <ac:chgData name="Zhao Jin" userId="cd05a825-544c-438a-9ba1-08e63db50b47" providerId="ADAL" clId="{FADBC239-02D9-48BB-B086-484DBA479D4F}" dt="2024-02-06T00:54:24.425" v="1890" actId="20577"/>
          <ac:spMkLst>
            <pc:docMk/>
            <pc:sldMk cId="1744843798" sldId="569"/>
            <ac:spMk id="13" creationId="{B509AECE-E0F6-B5AE-DC30-02C7A1EE9B98}"/>
          </ac:spMkLst>
        </pc:spChg>
        <pc:graphicFrameChg chg="modGraphic">
          <ac:chgData name="Zhao Jin" userId="cd05a825-544c-438a-9ba1-08e63db50b47" providerId="ADAL" clId="{FADBC239-02D9-48BB-B086-484DBA479D4F}" dt="2024-02-09T07:06:19.234" v="1895" actId="14734"/>
          <ac:graphicFrameMkLst>
            <pc:docMk/>
            <pc:sldMk cId="1744843798" sldId="569"/>
            <ac:graphicFrameMk id="2" creationId="{FC1EBD2E-4E0C-EB1A-49F8-B0C4E3F84071}"/>
          </ac:graphicFrameMkLst>
        </pc:graphicFrameChg>
        <pc:graphicFrameChg chg="modGraphic">
          <ac:chgData name="Zhao Jin" userId="cd05a825-544c-438a-9ba1-08e63db50b47" providerId="ADAL" clId="{FADBC239-02D9-48BB-B086-484DBA479D4F}" dt="2024-02-05T05:56:28.736" v="1249" actId="20577"/>
          <ac:graphicFrameMkLst>
            <pc:docMk/>
            <pc:sldMk cId="1744843798" sldId="569"/>
            <ac:graphicFrameMk id="10" creationId="{E4EF1126-F3BB-7C9A-1A37-24E855E25E9B}"/>
          </ac:graphicFrameMkLst>
        </pc:graphicFrameChg>
      </pc:sldChg>
      <pc:sldChg chg="addSp delSp modSp add mod">
        <pc:chgData name="Zhao Jin" userId="cd05a825-544c-438a-9ba1-08e63db50b47" providerId="ADAL" clId="{FADBC239-02D9-48BB-B086-484DBA479D4F}" dt="2024-02-09T07:06:35.248" v="1899" actId="1076"/>
        <pc:sldMkLst>
          <pc:docMk/>
          <pc:sldMk cId="4181891268" sldId="570"/>
        </pc:sldMkLst>
        <pc:spChg chg="add del mod">
          <ac:chgData name="Zhao Jin" userId="cd05a825-544c-438a-9ba1-08e63db50b47" providerId="ADAL" clId="{FADBC239-02D9-48BB-B086-484DBA479D4F}" dt="2024-02-05T05:52:11.343" v="1091" actId="478"/>
          <ac:spMkLst>
            <pc:docMk/>
            <pc:sldMk cId="4181891268" sldId="570"/>
            <ac:spMk id="6" creationId="{CB188267-7EF1-F8C2-B6D7-2B87EB7B26B4}"/>
          </ac:spMkLst>
        </pc:spChg>
        <pc:spChg chg="add del mod">
          <ac:chgData name="Zhao Jin" userId="cd05a825-544c-438a-9ba1-08e63db50b47" providerId="ADAL" clId="{FADBC239-02D9-48BB-B086-484DBA479D4F}" dt="2024-02-05T05:52:17.440" v="1093" actId="478"/>
          <ac:spMkLst>
            <pc:docMk/>
            <pc:sldMk cId="4181891268" sldId="570"/>
            <ac:spMk id="7" creationId="{AFCA418A-C4C5-19F9-E9BD-2EA8A29FDEB0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8" creationId="{8BF2431C-41D5-35C2-6B9C-887597A1479C}"/>
          </ac:spMkLst>
        </pc:spChg>
        <pc:spChg chg="add mod">
          <ac:chgData name="Zhao Jin" userId="cd05a825-544c-438a-9ba1-08e63db50b47" providerId="ADAL" clId="{FADBC239-02D9-48BB-B086-484DBA479D4F}" dt="2024-02-05T05:52:12.742" v="1092"/>
          <ac:spMkLst>
            <pc:docMk/>
            <pc:sldMk cId="4181891268" sldId="570"/>
            <ac:spMk id="9" creationId="{BE436596-8C05-DA48-87CF-051C2AD4C0CD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11" creationId="{B94BA15F-6968-8AED-AF5F-6084419EDB93}"/>
          </ac:spMkLst>
        </pc:spChg>
        <pc:spChg chg="add mod">
          <ac:chgData name="Zhao Jin" userId="cd05a825-544c-438a-9ba1-08e63db50b47" providerId="ADAL" clId="{FADBC239-02D9-48BB-B086-484DBA479D4F}" dt="2024-02-05T05:57:14.653" v="1260" actId="207"/>
          <ac:spMkLst>
            <pc:docMk/>
            <pc:sldMk cId="4181891268" sldId="570"/>
            <ac:spMk id="12" creationId="{75CCB561-3612-A9DA-CD00-FE6AF1BF30E6}"/>
          </ac:spMkLst>
        </pc:spChg>
        <pc:spChg chg="del">
          <ac:chgData name="Zhao Jin" userId="cd05a825-544c-438a-9ba1-08e63db50b47" providerId="ADAL" clId="{FADBC239-02D9-48BB-B086-484DBA479D4F}" dt="2024-02-05T05:52:09.978" v="1090" actId="478"/>
          <ac:spMkLst>
            <pc:docMk/>
            <pc:sldMk cId="4181891268" sldId="570"/>
            <ac:spMk id="13" creationId="{1C23CE7B-66F9-935A-6553-5609154DF50D}"/>
          </ac:spMkLst>
        </pc:spChg>
        <pc:spChg chg="add del mod">
          <ac:chgData name="Zhao Jin" userId="cd05a825-544c-438a-9ba1-08e63db50b47" providerId="ADAL" clId="{FADBC239-02D9-48BB-B086-484DBA479D4F}" dt="2024-02-05T05:54:45.203" v="1192" actId="478"/>
          <ac:spMkLst>
            <pc:docMk/>
            <pc:sldMk cId="4181891268" sldId="570"/>
            <ac:spMk id="15" creationId="{79555596-E823-A697-C28F-A8EFF950FAD7}"/>
          </ac:spMkLst>
        </pc:spChg>
        <pc:spChg chg="add del mod">
          <ac:chgData name="Zhao Jin" userId="cd05a825-544c-438a-9ba1-08e63db50b47" providerId="ADAL" clId="{FADBC239-02D9-48BB-B086-484DBA479D4F}" dt="2024-02-05T05:52:20.747" v="1095" actId="478"/>
          <ac:spMkLst>
            <pc:docMk/>
            <pc:sldMk cId="4181891268" sldId="570"/>
            <ac:spMk id="17" creationId="{FC0C7C19-B069-0ACA-AB93-55813D1AF27F}"/>
          </ac:spMkLst>
        </pc:spChg>
        <pc:spChg chg="add del mod">
          <ac:chgData name="Zhao Jin" userId="cd05a825-544c-438a-9ba1-08e63db50b47" providerId="ADAL" clId="{FADBC239-02D9-48BB-B086-484DBA479D4F}" dt="2024-02-05T05:52:35.262" v="1097" actId="478"/>
          <ac:spMkLst>
            <pc:docMk/>
            <pc:sldMk cId="4181891268" sldId="570"/>
            <ac:spMk id="18" creationId="{8DE34663-3117-146E-529B-E669DCE7172D}"/>
          </ac:spMkLst>
        </pc:spChg>
        <pc:spChg chg="add del mod">
          <ac:chgData name="Zhao Jin" userId="cd05a825-544c-438a-9ba1-08e63db50b47" providerId="ADAL" clId="{FADBC239-02D9-48BB-B086-484DBA479D4F}" dt="2024-02-05T05:52:36.570" v="1098" actId="478"/>
          <ac:spMkLst>
            <pc:docMk/>
            <pc:sldMk cId="4181891268" sldId="570"/>
            <ac:spMk id="20" creationId="{B411478C-97CB-D107-4826-81B496E9F5D7}"/>
          </ac:spMkLst>
        </pc:spChg>
        <pc:spChg chg="add mod">
          <ac:chgData name="Zhao Jin" userId="cd05a825-544c-438a-9ba1-08e63db50b47" providerId="ADAL" clId="{FADBC239-02D9-48BB-B086-484DBA479D4F}" dt="2024-02-05T05:52:37.540" v="1099"/>
          <ac:spMkLst>
            <pc:docMk/>
            <pc:sldMk cId="4181891268" sldId="570"/>
            <ac:spMk id="21" creationId="{00909227-27A6-6E8C-587C-612BC6F39A99}"/>
          </ac:spMkLst>
        </pc:spChg>
        <pc:spChg chg="del">
          <ac:chgData name="Zhao Jin" userId="cd05a825-544c-438a-9ba1-08e63db50b47" providerId="ADAL" clId="{FADBC239-02D9-48BB-B086-484DBA479D4F}" dt="2024-02-05T05:52:18.865" v="1094" actId="478"/>
          <ac:spMkLst>
            <pc:docMk/>
            <pc:sldMk cId="4181891268" sldId="570"/>
            <ac:spMk id="14338" creationId="{28EB42A0-D69C-12D3-584C-231AB5BC4CAB}"/>
          </ac:spMkLst>
        </pc:spChg>
        <pc:graphicFrameChg chg="add mod">
          <ac:chgData name="Zhao Jin" userId="cd05a825-544c-438a-9ba1-08e63db50b47" providerId="ADAL" clId="{FADBC239-02D9-48BB-B086-484DBA479D4F}" dt="2024-02-09T07:06:28.441" v="1897"/>
          <ac:graphicFrameMkLst>
            <pc:docMk/>
            <pc:sldMk cId="4181891268" sldId="570"/>
            <ac:graphicFrameMk id="2" creationId="{7D759BE0-392C-B75D-5B28-B8F9218A4893}"/>
          </ac:graphicFrameMkLst>
        </pc:graphicFrameChg>
        <pc:graphicFrameChg chg="del">
          <ac:chgData name="Zhao Jin" userId="cd05a825-544c-438a-9ba1-08e63db50b47" providerId="ADAL" clId="{FADBC239-02D9-48BB-B086-484DBA479D4F}" dt="2024-02-05T05:52:09.978" v="1090" actId="478"/>
          <ac:graphicFrameMkLst>
            <pc:docMk/>
            <pc:sldMk cId="4181891268" sldId="570"/>
            <ac:graphicFrameMk id="2" creationId="{C4A5CF12-EC16-0942-F1EF-E5B93671A371}"/>
          </ac:graphicFrameMkLst>
        </pc:graphicFrameChg>
        <pc:graphicFrameChg chg="del">
          <ac:chgData name="Zhao Jin" userId="cd05a825-544c-438a-9ba1-08e63db50b47" providerId="ADAL" clId="{FADBC239-02D9-48BB-B086-484DBA479D4F}" dt="2024-02-05T05:52:09.978" v="1090" actId="478"/>
          <ac:graphicFrameMkLst>
            <pc:docMk/>
            <pc:sldMk cId="4181891268" sldId="570"/>
            <ac:graphicFrameMk id="10" creationId="{9C2B1F94-B17A-5E72-4E0E-E7499E179D3A}"/>
          </ac:graphicFrameMkLst>
        </pc:graphicFrameChg>
        <pc:graphicFrameChg chg="add del mod">
          <ac:chgData name="Zhao Jin" userId="cd05a825-544c-438a-9ba1-08e63db50b47" providerId="ADAL" clId="{FADBC239-02D9-48BB-B086-484DBA479D4F}" dt="2024-02-05T05:55:43.137" v="1222" actId="478"/>
          <ac:graphicFrameMkLst>
            <pc:docMk/>
            <pc:sldMk cId="4181891268" sldId="570"/>
            <ac:graphicFrameMk id="14" creationId="{1865E838-7A1A-AD84-9A3D-5B9429753F6F}"/>
          </ac:graphicFrameMkLst>
        </pc:graphicFrameChg>
        <pc:picChg chg="add mod">
          <ac:chgData name="Zhao Jin" userId="cd05a825-544c-438a-9ba1-08e63db50b47" providerId="ADAL" clId="{FADBC239-02D9-48BB-B086-484DBA479D4F}" dt="2024-02-09T07:06:35.248" v="1899" actId="1076"/>
          <ac:picMkLst>
            <pc:docMk/>
            <pc:sldMk cId="4181891268" sldId="570"/>
            <ac:picMk id="5" creationId="{CE806496-B5B0-AD63-6FA1-A84654B4FF83}"/>
          </ac:picMkLst>
        </pc:picChg>
        <pc:picChg chg="add del mod">
          <ac:chgData name="Zhao Jin" userId="cd05a825-544c-438a-9ba1-08e63db50b47" providerId="ADAL" clId="{FADBC239-02D9-48BB-B086-484DBA479D4F}" dt="2024-02-09T07:06:27.474" v="1896" actId="478"/>
          <ac:picMkLst>
            <pc:docMk/>
            <pc:sldMk cId="4181891268" sldId="570"/>
            <ac:picMk id="22" creationId="{64FA0386-D638-C2DA-B09B-2794DF10BA81}"/>
          </ac:picMkLst>
        </pc:picChg>
      </pc:sldChg>
      <pc:sldChg chg="modSp add mod">
        <pc:chgData name="Zhao Jin" userId="cd05a825-544c-438a-9ba1-08e63db50b47" providerId="ADAL" clId="{FADBC239-02D9-48BB-B086-484DBA479D4F}" dt="2024-02-06T00:42:50.838" v="1729" actId="20577"/>
        <pc:sldMkLst>
          <pc:docMk/>
          <pc:sldMk cId="1424500846" sldId="571"/>
        </pc:sldMkLst>
        <pc:spChg chg="mod">
          <ac:chgData name="Zhao Jin" userId="cd05a825-544c-438a-9ba1-08e63db50b47" providerId="ADAL" clId="{FADBC239-02D9-48BB-B086-484DBA479D4F}" dt="2024-02-06T00:42:50.838" v="1729" actId="20577"/>
          <ac:spMkLst>
            <pc:docMk/>
            <pc:sldMk cId="1424500846" sldId="571"/>
            <ac:spMk id="7" creationId="{8C8FADF7-440E-7D9D-B20D-0E5311E63BDB}"/>
          </ac:spMkLst>
        </pc:spChg>
        <pc:spChg chg="mod">
          <ac:chgData name="Zhao Jin" userId="cd05a825-544c-438a-9ba1-08e63db50b47" providerId="ADAL" clId="{FADBC239-02D9-48BB-B086-484DBA479D4F}" dt="2024-02-06T00:42:40.732" v="1717"/>
          <ac:spMkLst>
            <pc:docMk/>
            <pc:sldMk cId="1424500846" sldId="571"/>
            <ac:spMk id="14338" creationId="{EE987993-DE1D-F29E-7138-D50B0A09638E}"/>
          </ac:spMkLst>
        </pc:spChg>
        <pc:picChg chg="mod">
          <ac:chgData name="Zhao Jin" userId="cd05a825-544c-438a-9ba1-08e63db50b47" providerId="ADAL" clId="{FADBC239-02D9-48BB-B086-484DBA479D4F}" dt="2024-02-06T00:39:59.297" v="1561" actId="1036"/>
          <ac:picMkLst>
            <pc:docMk/>
            <pc:sldMk cId="1424500846" sldId="571"/>
            <ac:picMk id="12" creationId="{67892E3E-CDFD-F485-8156-F0655D39626F}"/>
          </ac:picMkLst>
        </pc:picChg>
      </pc:sldChg>
      <pc:sldChg chg="addSp delSp modSp add mod">
        <pc:chgData name="Zhao Jin" userId="cd05a825-544c-438a-9ba1-08e63db50b47" providerId="ADAL" clId="{FADBC239-02D9-48BB-B086-484DBA479D4F}" dt="2024-02-06T00:42:37.968" v="1716"/>
        <pc:sldMkLst>
          <pc:docMk/>
          <pc:sldMk cId="1811060557" sldId="572"/>
        </pc:sldMkLst>
        <pc:spChg chg="mod">
          <ac:chgData name="Zhao Jin" userId="cd05a825-544c-438a-9ba1-08e63db50b47" providerId="ADAL" clId="{FADBC239-02D9-48BB-B086-484DBA479D4F}" dt="2024-02-06T00:42:06.453" v="1713"/>
          <ac:spMkLst>
            <pc:docMk/>
            <pc:sldMk cId="1811060557" sldId="572"/>
            <ac:spMk id="7" creationId="{C99AD5EF-7BE8-E019-671B-ACFAF4461B50}"/>
          </ac:spMkLst>
        </pc:spChg>
        <pc:spChg chg="mod">
          <ac:chgData name="Zhao Jin" userId="cd05a825-544c-438a-9ba1-08e63db50b47" providerId="ADAL" clId="{FADBC239-02D9-48BB-B086-484DBA479D4F}" dt="2024-02-06T00:42:37.968" v="1716"/>
          <ac:spMkLst>
            <pc:docMk/>
            <pc:sldMk cId="1811060557" sldId="572"/>
            <ac:spMk id="14338" creationId="{E2EBEC03-983B-55ED-9299-62840F847E2E}"/>
          </ac:spMkLst>
        </pc:spChg>
        <pc:picChg chg="add mod">
          <ac:chgData name="Zhao Jin" userId="cd05a825-544c-438a-9ba1-08e63db50b47" providerId="ADAL" clId="{FADBC239-02D9-48BB-B086-484DBA479D4F}" dt="2024-02-06T00:40:15.941" v="1565"/>
          <ac:picMkLst>
            <pc:docMk/>
            <pc:sldMk cId="1811060557" sldId="572"/>
            <ac:picMk id="4" creationId="{A66B3E35-9CAB-4E44-551A-A821B4293BE6}"/>
          </ac:picMkLst>
        </pc:picChg>
        <pc:picChg chg="del">
          <ac:chgData name="Zhao Jin" userId="cd05a825-544c-438a-9ba1-08e63db50b47" providerId="ADAL" clId="{FADBC239-02D9-48BB-B086-484DBA479D4F}" dt="2024-02-06T00:40:14.980" v="1564" actId="478"/>
          <ac:picMkLst>
            <pc:docMk/>
            <pc:sldMk cId="1811060557" sldId="572"/>
            <ac:picMk id="12" creationId="{F61B0E40-CB8C-22F6-4576-3DED370EE114}"/>
          </ac:picMkLst>
        </pc:picChg>
      </pc:sldChg>
      <pc:sldChg chg="add del">
        <pc:chgData name="Zhao Jin" userId="cd05a825-544c-438a-9ba1-08e63db50b47" providerId="ADAL" clId="{FADBC239-02D9-48BB-B086-484DBA479D4F}" dt="2024-02-06T00:41:12.446" v="1690" actId="47"/>
        <pc:sldMkLst>
          <pc:docMk/>
          <pc:sldMk cId="3553676949" sldId="573"/>
        </pc:sldMkLst>
      </pc:sldChg>
      <pc:sldChg chg="modSp add mod">
        <pc:chgData name="Zhao Jin" userId="cd05a825-544c-438a-9ba1-08e63db50b47" providerId="ADAL" clId="{FADBC239-02D9-48BB-B086-484DBA479D4F}" dt="2024-02-06T00:42:35.095" v="1715"/>
        <pc:sldMkLst>
          <pc:docMk/>
          <pc:sldMk cId="3505552737" sldId="574"/>
        </pc:sldMkLst>
        <pc:spChg chg="mod">
          <ac:chgData name="Zhao Jin" userId="cd05a825-544c-438a-9ba1-08e63db50b47" providerId="ADAL" clId="{FADBC239-02D9-48BB-B086-484DBA479D4F}" dt="2024-02-06T00:41:58.817" v="1711"/>
          <ac:spMkLst>
            <pc:docMk/>
            <pc:sldMk cId="3505552737" sldId="574"/>
            <ac:spMk id="7" creationId="{8B3A83A3-62BC-8F53-408A-ACBF3977E29D}"/>
          </ac:spMkLst>
        </pc:spChg>
        <pc:spChg chg="mod">
          <ac:chgData name="Zhao Jin" userId="cd05a825-544c-438a-9ba1-08e63db50b47" providerId="ADAL" clId="{FADBC239-02D9-48BB-B086-484DBA479D4F}" dt="2024-02-06T00:42:35.095" v="1715"/>
          <ac:spMkLst>
            <pc:docMk/>
            <pc:sldMk cId="3505552737" sldId="574"/>
            <ac:spMk id="14338" creationId="{5EBE07AF-FA80-24C4-AA32-FBE3BBE5A139}"/>
          </ac:spMkLst>
        </pc:spChg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  <pc:grpChg chg="mod">
          <ac:chgData name="Zhao Jin" userId="cd05a825-544c-438a-9ba1-08e63db50b47" providerId="ADAL" clId="{C93C4A5C-67F6-447F-9979-A1EEF99F3828}" dt="2021-02-01T04:09:18.530" v="0" actId="14100"/>
          <ac:grpSpMkLst>
            <pc:docMk/>
            <pc:sldMk cId="3792232794" sldId="504"/>
            <ac:grpSpMk id="6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  <pc:spChg chg="del">
          <ac:chgData name="Zhao Jin" userId="cd05a825-544c-438a-9ba1-08e63db50b47" providerId="ADAL" clId="{C93C4A5C-67F6-447F-9979-A1EEF99F3828}" dt="2021-02-01T05:07:08.266" v="225" actId="478"/>
          <ac:spMkLst>
            <pc:docMk/>
            <pc:sldMk cId="2775173622" sldId="524"/>
            <ac:spMk id="2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4.634" v="228" actId="478"/>
          <ac:spMkLst>
            <pc:docMk/>
            <pc:sldMk cId="2775173622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1.384" v="227" actId="478"/>
          <ac:spMkLst>
            <pc:docMk/>
            <pc:sldMk cId="2775173622" sldId="524"/>
            <ac:spMk id="11" creationId="{00000000-0000-0000-0000-000000000000}"/>
          </ac:spMkLst>
        </pc:spChg>
        <pc:spChg chg="add del mod">
          <ac:chgData name="Zhao Jin" userId="cd05a825-544c-438a-9ba1-08e63db50b47" providerId="ADAL" clId="{C93C4A5C-67F6-447F-9979-A1EEF99F3828}" dt="2021-02-01T05:18:19.132" v="1051" actId="478"/>
          <ac:spMkLst>
            <pc:docMk/>
            <pc:sldMk cId="2775173622" sldId="524"/>
            <ac:spMk id="12" creationId="{E4C61F2F-0BA9-408B-9AF3-62FBBD5F8126}"/>
          </ac:spMkLst>
        </pc:spChg>
        <pc:spChg chg="add del mod">
          <ac:chgData name="Zhao Jin" userId="cd05a825-544c-438a-9ba1-08e63db50b47" providerId="ADAL" clId="{C93C4A5C-67F6-447F-9979-A1EEF99F3828}" dt="2021-02-01T05:19:09.706" v="1270" actId="20577"/>
          <ac:spMkLst>
            <pc:docMk/>
            <pc:sldMk cId="2775173622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C93C4A5C-67F6-447F-9979-A1EEF99F3828}" dt="2021-02-01T05:05:17.703" v="222" actId="20577"/>
          <ac:spMkLst>
            <pc:docMk/>
            <pc:sldMk cId="2775173622" sldId="524"/>
            <ac:spMk id="25602" creationId="{00000000-0000-0000-0000-000000000000}"/>
          </ac:spMkLst>
        </pc:spChg>
        <pc:graphicFrameChg chg="add mod modGraphic">
          <ac:chgData name="Zhao Jin" userId="cd05a825-544c-438a-9ba1-08e63db50b47" providerId="ADAL" clId="{C93C4A5C-67F6-447F-9979-A1EEF99F3828}" dt="2021-02-01T05:16:58.101" v="973" actId="120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picChg chg="add del mod">
          <ac:chgData name="Zhao Jin" userId="cd05a825-544c-438a-9ba1-08e63db50b47" providerId="ADAL" clId="{C93C4A5C-67F6-447F-9979-A1EEF99F3828}" dt="2021-02-01T05:12:25.839" v="607" actId="478"/>
          <ac:picMkLst>
            <pc:docMk/>
            <pc:sldMk cId="2775173622" sldId="524"/>
            <ac:picMk id="4" creationId="{21E7EE8E-039E-42B0-8B23-10E559ADE006}"/>
          </ac:picMkLst>
        </pc:picChg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  <pc:spChg chg="add mod">
          <ac:chgData name="Zhao Jin" userId="cd05a825-544c-438a-9ba1-08e63db50b47" providerId="ADAL" clId="{C93C4A5C-67F6-447F-9979-A1EEF99F3828}" dt="2021-02-01T04:46:09.615" v="97" actId="2085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C93C4A5C-67F6-447F-9979-A1EEF99F3828}" dt="2021-02-01T04:45:13.001" v="93" actId="1076"/>
          <ac:spMkLst>
            <pc:docMk/>
            <pc:sldMk cId="4228901100" sldId="545"/>
            <ac:spMk id="10" creationId="{853A051E-3941-42AF-BD7D-94D3E7AB0C47}"/>
          </ac:spMkLst>
        </pc:spChg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  <pc:spChg chg="mod">
          <ac:chgData name="Zhao Jin" userId="cd05a825-544c-438a-9ba1-08e63db50b47" providerId="ADAL" clId="{C93C4A5C-67F6-447F-9979-A1EEF99F3828}" dt="2021-02-01T04:53:09.666" v="148" actId="20577"/>
          <ac:spMkLst>
            <pc:docMk/>
            <pc:sldMk cId="1617257579" sldId="548"/>
            <ac:spMk id="14338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03:20.192" v="182" actId="14734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  <pc:spChg chg="add mod">
          <ac:chgData name="Zhao Jin" userId="cd05a825-544c-438a-9ba1-08e63db50b47" providerId="ADAL" clId="{C93C4A5C-67F6-447F-9979-A1EEF99F3828}" dt="2021-02-01T04:17:55.643" v="22" actId="6549"/>
          <ac:spMkLst>
            <pc:docMk/>
            <pc:sldMk cId="1427618944" sldId="553"/>
            <ac:spMk id="9" creationId="{BFBD3315-263F-4198-BFCC-BA1CE3299DFA}"/>
          </ac:spMkLst>
        </pc:spChg>
        <pc:spChg chg="mod">
          <ac:chgData name="Zhao Jin" userId="cd05a825-544c-438a-9ba1-08e63db50b47" providerId="ADAL" clId="{C93C4A5C-67F6-447F-9979-A1EEF99F3828}" dt="2021-02-01T04:19:10.410" v="23" actId="13926"/>
          <ac:spMkLst>
            <pc:docMk/>
            <pc:sldMk cId="1427618944" sldId="55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  <pc:spChg chg="mod">
          <ac:chgData name="Zhao Jin" userId="cd05a825-544c-438a-9ba1-08e63db50b47" providerId="ADAL" clId="{C93C4A5C-67F6-447F-9979-A1EEF99F3828}" dt="2021-02-01T04:20:45.515" v="24" actId="948"/>
          <ac:spMkLst>
            <pc:docMk/>
            <pc:sldMk cId="1659983766" sldId="554"/>
            <ac:spMk id="16" creationId="{00000000-0000-0000-0000-000000000000}"/>
          </ac:spMkLst>
        </pc:spChg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  <pc:spChg chg="mod">
          <ac:chgData name="Zhao Jin" userId="cd05a825-544c-438a-9ba1-08e63db50b47" providerId="ADAL" clId="{C93C4A5C-67F6-447F-9979-A1EEF99F3828}" dt="2021-02-01T04:34:36.132" v="90" actId="6549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C93C4A5C-67F6-447F-9979-A1EEF99F3828}" dt="2021-02-01T04:34:23.015" v="77" actId="1076"/>
          <ac:spMkLst>
            <pc:docMk/>
            <pc:sldMk cId="1268238251" sldId="555"/>
            <ac:spMk id="13" creationId="{972B1E9B-C6E8-4DE8-871E-C214A3D77F45}"/>
          </ac:spMkLst>
        </pc:spChg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  <pc:spChg chg="mod">
          <ac:chgData name="Zhao Jin" userId="cd05a825-544c-438a-9ba1-08e63db50b47" providerId="ADAL" clId="{C93C4A5C-67F6-447F-9979-A1EEF99F3828}" dt="2021-02-01T05:03:22.273" v="184" actId="207"/>
          <ac:spMkLst>
            <pc:docMk/>
            <pc:sldMk cId="3990513599" sldId="556"/>
            <ac:spMk id="9" creationId="{279DD0F7-7371-46CC-B55A-367690ADD30F}"/>
          </ac:spMkLst>
        </pc:spChg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  <pc:spChg chg="mod">
          <ac:chgData name="Zhao Jin" userId="cd05a825-544c-438a-9ba1-08e63db50b47" providerId="ADAL" clId="{C93C4A5C-67F6-447F-9979-A1EEF99F3828}" dt="2021-02-01T05:01:40.517" v="151" actId="207"/>
          <ac:spMkLst>
            <pc:docMk/>
            <pc:sldMk cId="788021743" sldId="557"/>
            <ac:spMk id="9" creationId="{279DD0F7-7371-46CC-B55A-367690ADD30F}"/>
          </ac:spMkLst>
        </pc:spChg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  <pc:spChg chg="mod">
          <ac:chgData name="Zhao Jin" userId="cd05a825-544c-438a-9ba1-08e63db50b47" providerId="ADAL" clId="{C93C4A5C-67F6-447F-9979-A1EEF99F3828}" dt="2021-02-01T04:53:11.077" v="150" actId="948"/>
          <ac:spMkLst>
            <pc:docMk/>
            <pc:sldMk cId="2739484572" sldId="562"/>
            <ac:spMk id="15" creationId="{A66B4139-5576-4648-BE53-3803BE78ABCA}"/>
          </ac:spMkLst>
        </pc:spChg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  <pc:spChg chg="mod">
          <ac:chgData name="Zhao Jin" userId="cd05a825-544c-438a-9ba1-08e63db50b47" providerId="ADAL" clId="{C93C4A5C-67F6-447F-9979-A1EEF99F3828}" dt="2021-02-01T05:25:38.662" v="1831" actId="5793"/>
          <ac:spMkLst>
            <pc:docMk/>
            <pc:sldMk cId="243231529" sldId="563"/>
            <ac:spMk id="15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25:43.987" v="1848" actId="1035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6B14-6B46-3FF2-80CA-B73C3E77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ABEFD5-280C-CDB5-5AC6-59547A418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2EDD05D-8A7F-5A11-3CED-98F073FA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000983A-AC76-39E2-CC1A-ABB027CC3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E92B-8307-5D44-41FA-C50AF7B1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0A1C59-63A1-9B87-C162-8783AE1DFE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F99659F-B61F-B063-4519-D25420E2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7FDC7A-C2AE-4D1A-9289-9C88C039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1FC9-4F9D-9867-42AB-791C1D1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B10C1FC-EB75-A328-CE51-C63341258F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B37A2D4-978F-CA14-CFE0-FDFAC6F05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340D8AD-6B81-D699-1F91-45AB07B7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3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95A7-99EC-4982-98F7-5175264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3DBD9BE-9518-9D74-D47C-F53315D2EB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7DD60AC-3D25-EBA1-FE6A-982ACCDA4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E7C5CA-6703-05D4-B9F4-972D7029B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A434-B051-E495-0C85-B00E8760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313472-4C6B-BA70-46F8-A1950A670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9A3DE0-EAFA-43BA-A4E7-E69D6DBEC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3FE863D-B447-9F55-FF3C-F2553AC3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9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2AF3-C3A3-E8D4-4D58-EF63D79A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D7E9F1-850C-66C2-ED5F-6685046990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F6C22D-5D86-DDF9-3A71-840A86106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6DBEF6-A7A0-5FE7-DCFB-4FF56EB4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E221-4576-81D4-7A4A-4A25AEAB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BB535B8-611E-B406-01B6-E4140D045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5147B54-7E65-7514-23AB-281BB54C3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05B91F-4362-EE64-624E-9DDB88761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9DB8-0CC0-36ED-16F3-ABA006E4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220CB43-5AF6-803B-06FA-CDD93A1A5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9DF63CC-C89E-0691-80CE-713F678D3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DC7762-FF46-6D02-28D4-FACFE2EB6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6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7A47660-E43D-F471-3C17-9B00E26D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CE1F-24C9-8366-EE83-9063A5770F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491379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9442-9D8E-199B-2D0A-4A43EBA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1B160A-A9E4-654D-4086-1A032D3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3432363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437953" y="4144444"/>
            <a:ext cx="358178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246891" y="3136294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1910476" y="3235996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66084-FE75-A713-875C-1B7C19C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6374C-7F92-F9EC-32DF-2CACE0C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F8944A42-B2D9-76AF-B07D-1AA4828E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23674" r="23454" b="18265"/>
          <a:stretch/>
        </p:blipFill>
        <p:spPr bwMode="auto">
          <a:xfrm>
            <a:off x="4245712" y="1315138"/>
            <a:ext cx="4157776" cy="1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9ED3-7444-49E9-AF59-592D998E5189}"/>
              </a:ext>
            </a:extLst>
          </p:cNvPr>
          <p:cNvSpPr/>
          <p:nvPr/>
        </p:nvSpPr>
        <p:spPr>
          <a:xfrm>
            <a:off x="5164853" y="1879042"/>
            <a:ext cx="3074795" cy="314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6C9-1571-4C0F-BDB2-495AE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2DFB-39C5-3CD2-0968-2711583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3DD5-CAF2-E0AF-80F5-6050DBA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743B27-A567-1E2F-6A64-FD56F8B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D887-C23F-563B-49F2-72C30C05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69A1BA-CFA8-D38A-2510-9868463B5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86EB76E-8972-112A-3FD0-55B15C8E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A7CBF9-702A-8A1C-8F1A-66A39C51B19E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008E-ECE7-E1F4-6080-36A0154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49E8-D55F-F537-E8B3-5B00F700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A9129-2588-49DC-6598-DA2FF38CBA25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3787536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8485-6EBF-16E9-C42D-8D5FDB21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76D9C6-768A-175A-D599-0FC56A81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78E5A2-7A16-6D89-475F-1B7E840D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EBD2E-4E0C-EB1A-49F8-B0C4E3F8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25844"/>
              </p:ext>
            </p:extLst>
          </p:nvPr>
        </p:nvGraphicFramePr>
        <p:xfrm>
          <a:off x="1288729" y="1697534"/>
          <a:ext cx="3477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EF1126-F3BB-7C9A-1A37-24E855E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89393"/>
              </p:ext>
            </p:extLst>
          </p:nvPr>
        </p:nvGraphicFramePr>
        <p:xfrm>
          <a:off x="1288729" y="3906115"/>
          <a:ext cx="5403733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8E2820-AA53-7F54-FE54-1B05A5B01471}"/>
              </a:ext>
            </a:extLst>
          </p:cNvPr>
          <p:cNvSpPr txBox="1"/>
          <p:nvPr/>
        </p:nvSpPr>
        <p:spPr>
          <a:xfrm>
            <a:off x="6925723" y="2349059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AECE-E0F6-B5AE-DC30-02C7A1EE9B98}"/>
              </a:ext>
            </a:extLst>
          </p:cNvPr>
          <p:cNvSpPr txBox="1"/>
          <p:nvPr/>
        </p:nvSpPr>
        <p:spPr>
          <a:xfrm>
            <a:off x="6925723" y="4230128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CB81-E6CB-F470-9F69-DF8983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9A1C-A53F-C329-BBFB-D07D96F1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3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76CCD-5BD0-3F40-85DF-64AF459E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8258-CF14-EFEE-B514-A09E96D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3274-6B59-EA89-7D41-359F84A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E436596-8C05-DA48-87CF-051C2AD4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B561-3612-A9DA-CD00-FE6AF1BF30E6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0909227-27A6-6E8C-587C-612BC6F3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6496-B5B0-AD63-6FA1-A84654B4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1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8AE3-B4F6-C6DD-7E4F-8174C24C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63E00-B2C1-93C5-ADE8-8CA0CCD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DD7B5-EE5E-FD48-702D-45185258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937DA-E432-3372-CA72-32F59D5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427FE-D8F9-86AF-0343-CE661F3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2619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ED0E-32AC-40F6-9CD9-B15EEB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275CB-CEEF-09E8-F3FD-18FF754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49EF9-6C20-3B9F-EF4A-7175486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FE1AE-3086-5CD5-7822-7256D6A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338-8D0D-6C6A-5B57-5C728B96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9C8D923-E032-8407-5DC4-4A74B533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575D17D-3536-460E-088D-619F54BF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1: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1000-1200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  <a:r>
              <a:rPr lang="en-US" sz="2000">
                <a:sym typeface="Wingdings" panose="05000000000000000000" pitchFamily="2" charset="2"/>
              </a:rPr>
              <a:t>, if </a:t>
            </a: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D1561-945E-69C6-C809-5E24BABB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D28AD-CF77-BFA2-2B08-3681CF39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39AA9-CEBE-9FDE-8FE5-5647C6E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57625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2: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3/4/5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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0372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DB7EC-293D-1116-113A-EE58E3C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52C4A-B09C-2BC2-DC8A-E88B660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54F7-6F91-E9C6-6D08-71A467E2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864DA0-78E9-93B1-166C-263248CFF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F746E238-A1EF-3DEC-227A-53382854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3?: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A80160-8CDC-48F4-0ECE-145CDFBD2E20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775F3-4D85-81C2-BC59-0B32277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7A2DB-2EF1-286E-570C-E9E397A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47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5577D-EA29-1125-B805-B3B5632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4EB1F-59CF-D662-8413-5265EA74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B96F2195-2780-84E7-B546-F7BD15A3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</a:t>
            </a:r>
            <a:endParaRPr lang="en-US" sz="20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and the diagonal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 and the diagonal</a:t>
            </a:r>
            <a:endParaRPr lang="en-US" sz="24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</p:txBody>
      </p:sp>
      <p:pic>
        <p:nvPicPr>
          <p:cNvPr id="14337" name="Picture 2" descr="cuboid">
            <a:extLst>
              <a:ext uri="{FF2B5EF4-FFF2-40B4-BE49-F238E27FC236}">
                <a16:creationId xmlns:a16="http://schemas.microsoft.com/office/drawing/2014/main" id="{D293A2AC-E778-437B-BA92-2727B731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D6A-B3AC-C25B-55A6-67DA03BC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E987993-DE1D-F29E-7138-D50B0A09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A8A51-84C3-56B9-D3CD-6530763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63065-D1D2-FCEB-780B-3BFBFEA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C8FADF7-440E-7D9D-B20D-0E5311E6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 </a:t>
            </a:r>
            <a:r>
              <a:rPr lang="en-US" sz="2000" dirty="0">
                <a:solidFill>
                  <a:srgbClr val="FF0000"/>
                </a:solidFill>
              </a:rPr>
              <a:t>and the selected option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cuboid">
            <a:extLst>
              <a:ext uri="{FF2B5EF4-FFF2-40B4-BE49-F238E27FC236}">
                <a16:creationId xmlns:a16="http://schemas.microsoft.com/office/drawing/2014/main" id="{67892E3E-CDFD-F485-8156-F0655D39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008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BCAF-04C1-63A3-64E2-E4246725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EBEC03-983B-55ED-9299-62840F847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FBF01-6F6D-AFA7-BD28-BA60AF1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45E79-5DAD-90DD-6526-B27A409B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C99AD5EF-7BE8-E019-671B-ACFAF446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compute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compute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A66B3E35-9CAB-4E44-551A-A821B429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605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5F94-C3CD-5126-DB64-E71AE74F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BE07AF-FA80-24C4-AA32-FBE3BBE5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E9FEB-B21B-B06B-A897-F386AE4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8C12D-4361-3F3A-D750-8E8DB7B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B3A83A3-62BC-8F53-408A-ACBF397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print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print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69F72204-B293-9C89-63A8-8ADCEB7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2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9BD-DA40-0922-7292-64A82E9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A2696-602E-4B28-E682-BEEFD8AC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EFA9-D925-2021-8217-3B6D5396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47273-A5E0-BC9B-BB16-A947FBE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83F43-A406-1CE9-CF6D-8F910FB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0E042-9818-E9EF-F802-25A73ABB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18475</TotalTime>
  <Words>1907</Words>
  <Application>Microsoft Office PowerPoint</Application>
  <PresentationFormat>On-screen Show (4:3)</PresentationFormat>
  <Paragraphs>582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More than 2 possibilities?</vt:lpstr>
      <vt:lpstr>Nested if-else Statements </vt:lpstr>
      <vt:lpstr>Nested if-else Statements </vt:lpstr>
      <vt:lpstr>Nested if-else Statements </vt:lpstr>
      <vt:lpstr>Ex#1: CS1010 Schedule</vt:lpstr>
      <vt:lpstr>Ex#1: CS1010 Schedule</vt:lpstr>
      <vt:lpstr>Ex#1: CS1010 Schedule</vt:lpstr>
      <vt:lpstr>Ex#1: CS1010 Schedule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2024-02-09T07:06:38Z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