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68" r:id="rId3"/>
    <p:sldId id="563" r:id="rId4"/>
    <p:sldId id="553" r:id="rId5"/>
    <p:sldId id="564" r:id="rId6"/>
    <p:sldId id="589" r:id="rId7"/>
    <p:sldId id="590" r:id="rId8"/>
    <p:sldId id="591" r:id="rId9"/>
    <p:sldId id="568" r:id="rId10"/>
    <p:sldId id="569" r:id="rId11"/>
    <p:sldId id="592" r:id="rId12"/>
    <p:sldId id="594" r:id="rId13"/>
    <p:sldId id="599" r:id="rId14"/>
    <p:sldId id="600" r:id="rId15"/>
    <p:sldId id="558" r:id="rId16"/>
    <p:sldId id="580" r:id="rId17"/>
    <p:sldId id="593" r:id="rId18"/>
    <p:sldId id="595" r:id="rId19"/>
    <p:sldId id="597" r:id="rId20"/>
    <p:sldId id="543" r:id="rId21"/>
    <p:sldId id="598" r:id="rId22"/>
    <p:sldId id="596" r:id="rId23"/>
    <p:sldId id="581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7BC5D-D3D5-477E-B1F5-A74E6C040B7D}" v="3" dt="2024-02-13T01:39:05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8BE350D2-6936-4764-AEB4-6940700BA7AB}"/>
    <pc:docChg chg="modSld">
      <pc:chgData name="Zhao Jin" userId="cd05a825-544c-438a-9ba1-08e63db50b47" providerId="ADAL" clId="{8BE350D2-6936-4764-AEB4-6940700BA7AB}" dt="2024-01-31T05:30:40.452" v="0"/>
      <pc:docMkLst>
        <pc:docMk/>
      </pc:docMkLst>
      <pc:sldChg chg="addSp modSp">
        <pc:chgData name="Zhao Jin" userId="cd05a825-544c-438a-9ba1-08e63db50b47" providerId="ADAL" clId="{8BE350D2-6936-4764-AEB4-6940700BA7AB}" dt="2024-01-31T05:30:40.452" v="0"/>
        <pc:sldMkLst>
          <pc:docMk/>
          <pc:sldMk cId="0" sldId="256"/>
        </pc:sldMkLst>
        <pc:spChg chg="add mod">
          <ac:chgData name="Zhao Jin" userId="cd05a825-544c-438a-9ba1-08e63db50b47" providerId="ADAL" clId="{8BE350D2-6936-4764-AEB4-6940700BA7AB}" dt="2024-01-31T05:30:40.452" v="0"/>
          <ac:spMkLst>
            <pc:docMk/>
            <pc:sldMk cId="0" sldId="256"/>
            <ac:spMk id="3" creationId="{28638AA2-0381-5B95-6584-1F91790DEE41}"/>
          </ac:spMkLst>
        </pc:spChg>
        <pc:picChg chg="add mod">
          <ac:chgData name="Zhao Jin" userId="cd05a825-544c-438a-9ba1-08e63db50b47" providerId="ADAL" clId="{8BE350D2-6936-4764-AEB4-6940700BA7AB}" dt="2024-01-31T05:30:40.452" v="0"/>
          <ac:picMkLst>
            <pc:docMk/>
            <pc:sldMk cId="0" sldId="256"/>
            <ac:picMk id="2" creationId="{45E52030-F1FD-2499-CDC9-DE9A3A78356C}"/>
          </ac:picMkLst>
        </pc:pic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2707BC5D-D3D5-477E-B1F5-A74E6C040B7D}"/>
    <pc:docChg chg="undo custSel addSld delSld modSld">
      <pc:chgData name="Zhao Jin" userId="cd05a825-544c-438a-9ba1-08e63db50b47" providerId="ADAL" clId="{2707BC5D-D3D5-477E-B1F5-A74E6C040B7D}" dt="2024-02-13T01:39:17.114" v="16" actId="20577"/>
      <pc:docMkLst>
        <pc:docMk/>
      </pc:docMkLst>
      <pc:sldChg chg="add del">
        <pc:chgData name="Zhao Jin" userId="cd05a825-544c-438a-9ba1-08e63db50b47" providerId="ADAL" clId="{2707BC5D-D3D5-477E-B1F5-A74E6C040B7D}" dt="2024-02-13T01:38:52.557" v="4"/>
        <pc:sldMkLst>
          <pc:docMk/>
          <pc:sldMk cId="1903328497" sldId="521"/>
        </pc:sldMkLst>
      </pc:sldChg>
      <pc:sldChg chg="add del">
        <pc:chgData name="Zhao Jin" userId="cd05a825-544c-438a-9ba1-08e63db50b47" providerId="ADAL" clId="{2707BC5D-D3D5-477E-B1F5-A74E6C040B7D}" dt="2024-02-13T01:38:44.462" v="1" actId="47"/>
        <pc:sldMkLst>
          <pc:docMk/>
          <pc:sldMk cId="1427618944" sldId="553"/>
        </pc:sldMkLst>
      </pc:sldChg>
      <pc:sldChg chg="addSp delSp modSp add del mod delAnim">
        <pc:chgData name="Zhao Jin" userId="cd05a825-544c-438a-9ba1-08e63db50b47" providerId="ADAL" clId="{2707BC5D-D3D5-477E-B1F5-A74E6C040B7D}" dt="2024-02-13T01:39:17.114" v="16" actId="20577"/>
        <pc:sldMkLst>
          <pc:docMk/>
          <pc:sldMk cId="92291925" sldId="563"/>
        </pc:sldMkLst>
        <pc:spChg chg="add del mod">
          <ac:chgData name="Zhao Jin" userId="cd05a825-544c-438a-9ba1-08e63db50b47" providerId="ADAL" clId="{2707BC5D-D3D5-477E-B1F5-A74E6C040B7D}" dt="2024-02-13T01:39:04.225" v="7" actId="478"/>
          <ac:spMkLst>
            <pc:docMk/>
            <pc:sldMk cId="92291925" sldId="563"/>
            <ac:spMk id="4" creationId="{E7A90195-299B-BF93-75AA-B728C0490C00}"/>
          </ac:spMkLst>
        </pc:spChg>
        <pc:spChg chg="add mod">
          <ac:chgData name="Zhao Jin" userId="cd05a825-544c-438a-9ba1-08e63db50b47" providerId="ADAL" clId="{2707BC5D-D3D5-477E-B1F5-A74E6C040B7D}" dt="2024-02-13T01:39:17.114" v="16" actId="20577"/>
          <ac:spMkLst>
            <pc:docMk/>
            <pc:sldMk cId="92291925" sldId="563"/>
            <ac:spMk id="5" creationId="{925BC5A9-EBDB-3074-B2F1-8E0E7FCCCFE2}"/>
          </ac:spMkLst>
        </pc:spChg>
        <pc:spChg chg="add mod">
          <ac:chgData name="Zhao Jin" userId="cd05a825-544c-438a-9ba1-08e63db50b47" providerId="ADAL" clId="{2707BC5D-D3D5-477E-B1F5-A74E6C040B7D}" dt="2024-02-13T01:39:05.354" v="8"/>
          <ac:spMkLst>
            <pc:docMk/>
            <pc:sldMk cId="92291925" sldId="563"/>
            <ac:spMk id="6" creationId="{D81F7CBB-1621-E323-938B-6841E0EC6C27}"/>
          </ac:spMkLst>
        </pc:spChg>
        <pc:spChg chg="del">
          <ac:chgData name="Zhao Jin" userId="cd05a825-544c-438a-9ba1-08e63db50b47" providerId="ADAL" clId="{2707BC5D-D3D5-477E-B1F5-A74E6C040B7D}" dt="2024-02-13T01:39:02.440" v="6" actId="478"/>
          <ac:spMkLst>
            <pc:docMk/>
            <pc:sldMk cId="92291925" sldId="563"/>
            <ac:spMk id="86" creationId="{00000000-0000-0000-0000-000000000000}"/>
          </ac:spMkLst>
        </pc:spChg>
        <pc:spChg chg="del">
          <ac:chgData name="Zhao Jin" userId="cd05a825-544c-438a-9ba1-08e63db50b47" providerId="ADAL" clId="{2707BC5D-D3D5-477E-B1F5-A74E6C040B7D}" dt="2024-02-13T01:39:02.440" v="6" actId="478"/>
          <ac:spMkLst>
            <pc:docMk/>
            <pc:sldMk cId="92291925" sldId="563"/>
            <ac:spMk id="87" creationId="{00000000-0000-0000-0000-000000000000}"/>
          </ac:spMkLst>
        </pc:spChg>
        <pc:spChg chg="del">
          <ac:chgData name="Zhao Jin" userId="cd05a825-544c-438a-9ba1-08e63db50b47" providerId="ADAL" clId="{2707BC5D-D3D5-477E-B1F5-A74E6C040B7D}" dt="2024-02-13T01:39:02.440" v="6" actId="478"/>
          <ac:spMkLst>
            <pc:docMk/>
            <pc:sldMk cId="92291925" sldId="563"/>
            <ac:spMk id="88" creationId="{00000000-0000-0000-0000-000000000000}"/>
          </ac:spMkLst>
        </pc:spChg>
        <pc:spChg chg="del">
          <ac:chgData name="Zhao Jin" userId="cd05a825-544c-438a-9ba1-08e63db50b47" providerId="ADAL" clId="{2707BC5D-D3D5-477E-B1F5-A74E6C040B7D}" dt="2024-02-13T01:39:02.440" v="6" actId="478"/>
          <ac:spMkLst>
            <pc:docMk/>
            <pc:sldMk cId="92291925" sldId="563"/>
            <ac:spMk id="14338" creationId="{00000000-0000-0000-0000-000000000000}"/>
          </ac:spMkLst>
        </pc:spChg>
        <pc:picChg chg="add mod">
          <ac:chgData name="Zhao Jin" userId="cd05a825-544c-438a-9ba1-08e63db50b47" providerId="ADAL" clId="{2707BC5D-D3D5-477E-B1F5-A74E6C040B7D}" dt="2024-02-13T01:39:05.354" v="8"/>
          <ac:picMkLst>
            <pc:docMk/>
            <pc:sldMk cId="92291925" sldId="563"/>
            <ac:picMk id="8" creationId="{FF54709F-D8F8-6758-88EB-AB5E61ED07C2}"/>
          </ac:picMkLst>
        </pc:picChg>
        <pc:picChg chg="add mod">
          <ac:chgData name="Zhao Jin" userId="cd05a825-544c-438a-9ba1-08e63db50b47" providerId="ADAL" clId="{2707BC5D-D3D5-477E-B1F5-A74E6C040B7D}" dt="2024-02-13T01:39:05.354" v="8"/>
          <ac:picMkLst>
            <pc:docMk/>
            <pc:sldMk cId="92291925" sldId="563"/>
            <ac:picMk id="9" creationId="{048DBF11-32BE-EBB6-F5A9-F0D1B1DF8E91}"/>
          </ac:picMkLst>
        </pc:picChg>
        <pc:picChg chg="add mod">
          <ac:chgData name="Zhao Jin" userId="cd05a825-544c-438a-9ba1-08e63db50b47" providerId="ADAL" clId="{2707BC5D-D3D5-477E-B1F5-A74E6C040B7D}" dt="2024-02-13T01:39:05.354" v="8"/>
          <ac:picMkLst>
            <pc:docMk/>
            <pc:sldMk cId="92291925" sldId="563"/>
            <ac:picMk id="10" creationId="{77ED7787-EA07-20B8-FDD9-C74C4617F533}"/>
          </ac:picMkLst>
        </pc:picChg>
        <pc:picChg chg="del">
          <ac:chgData name="Zhao Jin" userId="cd05a825-544c-438a-9ba1-08e63db50b47" providerId="ADAL" clId="{2707BC5D-D3D5-477E-B1F5-A74E6C040B7D}" dt="2024-02-13T01:39:02.440" v="6" actId="478"/>
          <ac:picMkLst>
            <pc:docMk/>
            <pc:sldMk cId="92291925" sldId="563"/>
            <ac:picMk id="89" creationId="{00000000-0000-0000-0000-000000000000}"/>
          </ac:picMkLst>
        </pc:picChg>
        <pc:picChg chg="del">
          <ac:chgData name="Zhao Jin" userId="cd05a825-544c-438a-9ba1-08e63db50b47" providerId="ADAL" clId="{2707BC5D-D3D5-477E-B1F5-A74E6C040B7D}" dt="2024-02-13T01:39:02.440" v="6" actId="478"/>
          <ac:picMkLst>
            <pc:docMk/>
            <pc:sldMk cId="92291925" sldId="563"/>
            <ac:picMk id="90" creationId="{00000000-0000-0000-0000-000000000000}"/>
          </ac:picMkLst>
        </pc:pic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10T03:56:06.306" v="4973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10T03:55:38.772" v="496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10T03:55:38.772" v="4967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10T03:55:38.772" v="4967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10T03:55:38.772" v="4967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894186310" sldId="564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10T03:56:06.306" v="4973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10T03:56:06.306" v="4973" actId="20577"/>
          <ac:spMkLst>
            <pc:docMk/>
            <pc:sldMk cId="3229890649" sldId="56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4156536479" sldId="59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156536479" sldId="590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567798019" sldId="59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217225800" sldId="594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10T03:55:38.772" v="4967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419983458" sldId="595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10T03:55:38.772" v="4967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10T03:55:38.772" v="4967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10T03:55:38.772" v="4967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880934081" sldId="60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10T03:55:38.772" v="4967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A5D2469F-D67A-41CC-8F01-671A516530F2}"/>
    <pc:docChg chg="custSel modSld">
      <pc:chgData name="Zhao Jin" userId="cd05a825-544c-438a-9ba1-08e63db50b47" providerId="ADAL" clId="{A5D2469F-D67A-41CC-8F01-671A516530F2}" dt="2021-04-07T08:36:27.560" v="1" actId="478"/>
      <pc:docMkLst>
        <pc:docMk/>
      </pc:docMkLst>
      <pc:sldChg chg="delSp modSp mod delAnim">
        <pc:chgData name="Zhao Jin" userId="cd05a825-544c-438a-9ba1-08e63db50b47" providerId="ADAL" clId="{A5D2469F-D67A-41CC-8F01-671A516530F2}" dt="2021-04-07T08:36:27.560" v="1" actId="478"/>
        <pc:sldMkLst>
          <pc:docMk/>
          <pc:sldMk cId="92291925" sldId="563"/>
        </pc:sldMkLst>
        <pc:spChg chg="del mod">
          <ac:chgData name="Zhao Jin" userId="cd05a825-544c-438a-9ba1-08e63db50b47" providerId="ADAL" clId="{A5D2469F-D67A-41CC-8F01-671A516530F2}" dt="2021-04-07T08:36:27.560" v="1" actId="478"/>
          <ac:spMkLst>
            <pc:docMk/>
            <pc:sldMk cId="92291925" sldId="563"/>
            <ac:spMk id="91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5648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6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1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83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4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/>
              <a:t>Program: </a:t>
            </a:r>
            <a:r>
              <a:rPr lang="en-US" b="1"/>
              <a:t>Week4_ListIntegers.c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78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5E52030-F1FD-2499-CDC9-DE9A3A78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38AA2-0381-5B95-6584-1F91790DEE4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1838" y="1307786"/>
            <a:ext cx="768176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lower,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upper) {</a:t>
            </a:r>
          </a:p>
          <a:p>
            <a:pPr>
              <a:tabLst>
                <a:tab pos="457200" algn="l"/>
              </a:tabLst>
            </a:pP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num=lower; num&lt;=upper; num+=1) {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cs1010_println_long(num);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F9B36-A3E7-4464-88BD-D6D735D7C066}"/>
              </a:ext>
            </a:extLst>
          </p:cNvPr>
          <p:cNvSpPr/>
          <p:nvPr/>
        </p:nvSpPr>
        <p:spPr>
          <a:xfrm>
            <a:off x="1127156" y="1820061"/>
            <a:ext cx="6889687" cy="1222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FA4E6-900A-4BB2-BEBE-BDBB6918E0B2}"/>
              </a:ext>
            </a:extLst>
          </p:cNvPr>
          <p:cNvSpPr txBox="1"/>
          <p:nvPr/>
        </p:nvSpPr>
        <p:spPr>
          <a:xfrm>
            <a:off x="6664847" y="3922525"/>
            <a:ext cx="1818752" cy="1200329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modify it so that it only prints out the odd integers?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45ED5-AA71-15EB-E3E6-E2B173D2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90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379948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pic>
        <p:nvPicPr>
          <p:cNvPr id="2050" name="Picture 2" descr="for">
            <a:extLst>
              <a:ext uri="{FF2B5EF4-FFF2-40B4-BE49-F238E27FC236}">
                <a16:creationId xmlns:a16="http://schemas.microsoft.com/office/drawing/2014/main" id="{05AE613C-318D-4BEE-A9E2-BA80E156F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0976"/>
          <a:stretch/>
        </p:blipFill>
        <p:spPr bwMode="auto">
          <a:xfrm>
            <a:off x="0" y="3906079"/>
            <a:ext cx="9144000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35EED7-376A-F0F6-4EDC-E067B0B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16C2D-8335-C5FD-D6E3-47E516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>
                <a:solidFill>
                  <a:srgbClr val="0000FF"/>
                </a:solidFill>
              </a:rPr>
              <a:t> Loop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6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39011840-BE31-4880-9492-02AACF59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6" y="1441704"/>
            <a:ext cx="4357007" cy="48798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B762E-5415-EA5E-DC97-93CA91A7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535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(Simplified)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95DDB-3BBC-4F7D-BE33-CBF7B31BECFF}"/>
              </a:ext>
            </a:extLst>
          </p:cNvPr>
          <p:cNvGrpSpPr/>
          <p:nvPr/>
        </p:nvGrpSpPr>
        <p:grpSpPr>
          <a:xfrm>
            <a:off x="5528441" y="1219200"/>
            <a:ext cx="2780888" cy="2891177"/>
            <a:chOff x="7111365" y="4080892"/>
            <a:chExt cx="1604065" cy="1622960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F0F7443-4DFE-415D-AD17-224F6273D040}"/>
                </a:ext>
              </a:extLst>
            </p:cNvPr>
            <p:cNvSpPr/>
            <p:nvPr/>
          </p:nvSpPr>
          <p:spPr bwMode="auto">
            <a:xfrm>
              <a:off x="7111365" y="4595759"/>
              <a:ext cx="1128713" cy="359843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0" name="Straight Arrow Connector 13">
              <a:extLst>
                <a:ext uri="{FF2B5EF4-FFF2-40B4-BE49-F238E27FC236}">
                  <a16:creationId xmlns:a16="http://schemas.microsoft.com/office/drawing/2014/main" id="{A67C22B8-A71F-429C-BF0F-E611871C233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7675600" y="4080892"/>
              <a:ext cx="122" cy="51486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773175F5-4C96-49AA-A94B-810AFD3DA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157" y="4657709"/>
              <a:ext cx="712322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1" dirty="0"/>
                <a:t>condition</a:t>
              </a:r>
              <a:endParaRPr lang="en-SG" b="1" i="1" dirty="0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38C91FA-2FD7-40E4-8FEF-DC652DE39BDD}"/>
                </a:ext>
              </a:extLst>
            </p:cNvPr>
            <p:cNvSpPr/>
            <p:nvPr/>
          </p:nvSpPr>
          <p:spPr bwMode="auto">
            <a:xfrm>
              <a:off x="7178267" y="5429251"/>
              <a:ext cx="994909" cy="224601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loop body</a:t>
              </a: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D3FFFB67-7299-4469-9FBF-DBE5B896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true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5E9C53D0-6BF9-4AC9-8E89-AA6B7DB8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16" name="Straight Arrow Connector 27">
              <a:extLst>
                <a:ext uri="{FF2B5EF4-FFF2-40B4-BE49-F238E27FC236}">
                  <a16:creationId xmlns:a16="http://schemas.microsoft.com/office/drawing/2014/main" id="{244202A2-F6E5-4EB1-8FE5-5C63F127FBD4}"/>
                </a:ext>
              </a:extLst>
            </p:cNvPr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7675722" y="4955602"/>
              <a:ext cx="0" cy="473649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7" name="Elbow Connector 17">
              <a:extLst>
                <a:ext uri="{FF2B5EF4-FFF2-40B4-BE49-F238E27FC236}">
                  <a16:creationId xmlns:a16="http://schemas.microsoft.com/office/drawing/2014/main" id="{BDAF2274-9C3B-4346-A725-B8ADDE65C577}"/>
                </a:ext>
              </a:extLst>
            </p:cNvPr>
            <p:cNvCxnSpPr>
              <a:cxnSpLocks/>
              <a:stCxn id="13" idx="1"/>
              <a:endCxn id="9" idx="1"/>
            </p:cNvCxnSpPr>
            <p:nvPr/>
          </p:nvCxnSpPr>
          <p:spPr bwMode="auto">
            <a:xfrm rot="10800000">
              <a:off x="7111366" y="4775681"/>
              <a:ext cx="66902" cy="765871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Elbow Connector 18">
              <a:extLst>
                <a:ext uri="{FF2B5EF4-FFF2-40B4-BE49-F238E27FC236}">
                  <a16:creationId xmlns:a16="http://schemas.microsoft.com/office/drawing/2014/main" id="{6912DF40-1EFB-4781-BC3C-831198FCD003}"/>
                </a:ext>
              </a:extLst>
            </p:cNvPr>
            <p:cNvCxnSpPr>
              <a:cxnSpLocks/>
              <a:stCxn id="9" idx="3"/>
            </p:cNvCxnSpPr>
            <p:nvPr/>
          </p:nvCxnSpPr>
          <p:spPr bwMode="auto">
            <a:xfrm>
              <a:off x="8240078" y="4775681"/>
              <a:ext cx="420439" cy="928171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DBB76C-AEFD-4199-9BA3-F48B3D729ADF}"/>
              </a:ext>
            </a:extLst>
          </p:cNvPr>
          <p:cNvSpPr txBox="1"/>
          <p:nvPr/>
        </p:nvSpPr>
        <p:spPr>
          <a:xfrm>
            <a:off x="674007" y="1252728"/>
            <a:ext cx="379948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77400-1D22-4B84-AD24-0D61D7942A66}"/>
              </a:ext>
            </a:extLst>
          </p:cNvPr>
          <p:cNvSpPr txBox="1"/>
          <p:nvPr/>
        </p:nvSpPr>
        <p:spPr>
          <a:xfrm>
            <a:off x="5528441" y="4715470"/>
            <a:ext cx="23622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an explicit start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EABAF3-32B7-9F9A-380E-0372DF26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40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06C909-98D4-47F1-9BFD-5E37D45D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82465"/>
              </p:ext>
            </p:extLst>
          </p:nvPr>
        </p:nvGraphicFramePr>
        <p:xfrm>
          <a:off x="643025" y="4823156"/>
          <a:ext cx="5420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037101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the first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the second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24144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>
              <a:tabLst>
                <a:tab pos="4291013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Ex #2: Tracing a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025" y="1275194"/>
            <a:ext cx="5159899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print_digits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digit;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digit = n%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CS1010_println_long(digit);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n /=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9179" y="2382176"/>
            <a:ext cx="311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digit </a:t>
            </a:r>
            <a:r>
              <a:rPr lang="en-US" sz="2400" dirty="0"/>
              <a:t>at various point of time?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B2039-D266-417E-930D-88E5062D8119}"/>
              </a:ext>
            </a:extLst>
          </p:cNvPr>
          <p:cNvSpPr/>
          <p:nvPr/>
        </p:nvSpPr>
        <p:spPr>
          <a:xfrm>
            <a:off x="643025" y="4284502"/>
            <a:ext cx="111483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 </a:t>
            </a:r>
            <a:r>
              <a:rPr lang="en-US" dirty="0">
                <a:solidFill>
                  <a:srgbClr val="0000FF"/>
                </a:solidFill>
              </a:rPr>
              <a:t>28943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435E6-852E-478F-B597-789A68E1C063}"/>
              </a:ext>
            </a:extLst>
          </p:cNvPr>
          <p:cNvSpPr/>
          <p:nvPr/>
        </p:nvSpPr>
        <p:spPr>
          <a:xfrm>
            <a:off x="742950" y="5258688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C38A6-8674-4E0E-B871-1FCF27E9B4CB}"/>
              </a:ext>
            </a:extLst>
          </p:cNvPr>
          <p:cNvSpPr/>
          <p:nvPr/>
        </p:nvSpPr>
        <p:spPr>
          <a:xfrm>
            <a:off x="1502229" y="5251621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1D7AB-7D04-43DC-8CF7-A151843D9A9A}"/>
              </a:ext>
            </a:extLst>
          </p:cNvPr>
          <p:cNvSpPr/>
          <p:nvPr/>
        </p:nvSpPr>
        <p:spPr>
          <a:xfrm>
            <a:off x="2296119" y="525779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E696D3-ADEF-4AA3-BCC9-171A8F03891A}"/>
              </a:ext>
            </a:extLst>
          </p:cNvPr>
          <p:cNvSpPr/>
          <p:nvPr/>
        </p:nvSpPr>
        <p:spPr>
          <a:xfrm>
            <a:off x="725644" y="5623680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EB41A-2BE2-4DF1-88DC-734F0E106BC7}"/>
              </a:ext>
            </a:extLst>
          </p:cNvPr>
          <p:cNvSpPr/>
          <p:nvPr/>
        </p:nvSpPr>
        <p:spPr>
          <a:xfrm>
            <a:off x="1484923" y="5625666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304ED-4F52-45A9-88B7-E51D4311F3B8}"/>
              </a:ext>
            </a:extLst>
          </p:cNvPr>
          <p:cNvSpPr/>
          <p:nvPr/>
        </p:nvSpPr>
        <p:spPr>
          <a:xfrm>
            <a:off x="2278813" y="5631844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AEE1B-C8A8-4F0D-A678-BE0BB18E64EF}"/>
              </a:ext>
            </a:extLst>
          </p:cNvPr>
          <p:cNvSpPr/>
          <p:nvPr/>
        </p:nvSpPr>
        <p:spPr>
          <a:xfrm>
            <a:off x="716713" y="600588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A06EA1-2EC1-42CA-A56F-46A3331F7605}"/>
              </a:ext>
            </a:extLst>
          </p:cNvPr>
          <p:cNvSpPr/>
          <p:nvPr/>
        </p:nvSpPr>
        <p:spPr>
          <a:xfrm>
            <a:off x="1475992" y="6007875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482B6-E3E6-485B-830B-6965CF701E68}"/>
              </a:ext>
            </a:extLst>
          </p:cNvPr>
          <p:cNvSpPr/>
          <p:nvPr/>
        </p:nvSpPr>
        <p:spPr>
          <a:xfrm>
            <a:off x="2269882" y="6014053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D9FB4-CFCC-95C9-2CDC-014F6FD5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43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Skipping the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481" y="3609880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 the first check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550496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89" y="1493795"/>
            <a:ext cx="343980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6D6BF-38FB-9755-5495-A50261DB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243093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);</a:t>
            </a:r>
            <a:endParaRPr lang="en-SG" sz="2400" dirty="0"/>
          </a:p>
        </p:txBody>
      </p:sp>
      <p:pic>
        <p:nvPicPr>
          <p:cNvPr id="6146" name="Picture 2" descr="for">
            <a:extLst>
              <a:ext uri="{FF2B5EF4-FFF2-40B4-BE49-F238E27FC236}">
                <a16:creationId xmlns:a16="http://schemas.microsoft.com/office/drawing/2014/main" id="{D5D43BF4-41EA-4FBF-B1D8-954520609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1" b="34544"/>
          <a:stretch/>
        </p:blipFill>
        <p:spPr bwMode="auto">
          <a:xfrm>
            <a:off x="0" y="4192389"/>
            <a:ext cx="9144000" cy="15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BB57D7F-D6C0-4E98-B5AC-D68743875716}"/>
              </a:ext>
            </a:extLst>
          </p:cNvPr>
          <p:cNvSpPr/>
          <p:nvPr/>
        </p:nvSpPr>
        <p:spPr>
          <a:xfrm>
            <a:off x="2532185" y="2692958"/>
            <a:ext cx="120580" cy="532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9A077-040C-47D9-850C-BB5ACF662EAB}"/>
              </a:ext>
            </a:extLst>
          </p:cNvPr>
          <p:cNvSpPr txBox="1"/>
          <p:nvPr/>
        </p:nvSpPr>
        <p:spPr>
          <a:xfrm>
            <a:off x="3217782" y="2772146"/>
            <a:ext cx="44022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forget the semi-colon at the end!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6B3B7-DB38-480B-B780-0306142FB5A0}"/>
              </a:ext>
            </a:extLst>
          </p:cNvPr>
          <p:cNvSpPr txBox="1"/>
          <p:nvPr/>
        </p:nvSpPr>
        <p:spPr>
          <a:xfrm>
            <a:off x="3104941" y="5881390"/>
            <a:ext cx="216555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the loop body </a:t>
            </a:r>
            <a:r>
              <a:rPr lang="en-US" dirty="0">
                <a:solidFill>
                  <a:srgbClr val="FF0000"/>
                </a:solidFill>
              </a:rPr>
              <a:t>at least once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9E29-C8A9-3431-68CA-278EB8D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827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4937-725F-46B8-8AE4-992DF5A782AD}"/>
              </a:ext>
            </a:extLst>
          </p:cNvPr>
          <p:cNvSpPr txBox="1"/>
          <p:nvPr/>
        </p:nvSpPr>
        <p:spPr>
          <a:xfrm>
            <a:off x="2466870" y="5836123"/>
            <a:ext cx="45150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NOT exactly the same!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A50EB-3FF9-E0FF-A67A-9FE0A556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Analysis</a:t>
            </a:r>
            <a:endParaRPr lang="en-US" sz="2400" kern="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Input: guesses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Output: messages according to whether user’s guess is smaller than, larger than, or equal to the jackpot.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99B32-094A-DBA0-F017-CDF8E99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6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Loops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Repetition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Infinite Loops!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06762-87FC-A60C-010B-DB0D0B2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Design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1: Generate a secret number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2: Read a guess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3: Print a message (“too high”, “too low”)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Go back to Step 2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4: Print a message ("you got it.").</a:t>
            </a: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5E5BE-DC97-89D3-7C73-53F6CFE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9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6827825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the random number generator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Generate a random number between 1 and 100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answer = (random() %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36BCFE-B239-9CE7-0C2F-35613D2A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575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720796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guess and feedback to user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guess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&gt;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high"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(guess &lt;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low"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!= answer);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{ guess == answer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got it.  congrats!"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E342-14B8-4A3C-8F93-D714DA24339E}"/>
              </a:ext>
            </a:extLst>
          </p:cNvPr>
          <p:cNvSpPr txBox="1"/>
          <p:nvPr/>
        </p:nvSpPr>
        <p:spPr>
          <a:xfrm>
            <a:off x="2891413" y="1542260"/>
            <a:ext cx="210261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do-while loop is used here?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1BD99-7AFF-496B-8179-D25CE6127E97}"/>
              </a:ext>
            </a:extLst>
          </p:cNvPr>
          <p:cNvSpPr txBox="1"/>
          <p:nvPr/>
        </p:nvSpPr>
        <p:spPr>
          <a:xfrm>
            <a:off x="6263891" y="3064266"/>
            <a:ext cx="183508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else-if instead of else?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BED12-4588-3A0C-D0BB-72237D9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Infinite Loops!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0495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364261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F7593-B424-4FAE-4A35-0B284DB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379D9A-7CEF-E972-4971-348F949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5BC5A9-EBDB-3074-B2F1-8E0E7FCCC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Recall: Control </a:t>
            </a:r>
            <a:r>
              <a:rPr lang="en-GB" sz="4000" dirty="0">
                <a:solidFill>
                  <a:srgbClr val="0000FF"/>
                </a:solidFill>
              </a:rPr>
              <a:t>structures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6" name="HighlightBackgroundShapeeee31423-879f-470c-ac44-148c4404b3a6">
            <a:extLst>
              <a:ext uri="{FF2B5EF4-FFF2-40B4-BE49-F238E27FC236}">
                <a16:creationId xmlns:a16="http://schemas.microsoft.com/office/drawing/2014/main" id="{D81F7CBB-1621-E323-938B-6841E0EC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Sequence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After step X, do step Y.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Selection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… then … else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Repetition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...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8" name="Picture 2" descr="flowchart">
            <a:extLst>
              <a:ext uri="{FF2B5EF4-FFF2-40B4-BE49-F238E27FC236}">
                <a16:creationId xmlns:a16="http://schemas.microsoft.com/office/drawing/2014/main" id="{FF54709F-D8F8-6758-88EB-AB5E61ED0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87" b="29312"/>
          <a:stretch/>
        </p:blipFill>
        <p:spPr bwMode="auto">
          <a:xfrm>
            <a:off x="6436419" y="1202055"/>
            <a:ext cx="1107381" cy="16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lowchart">
            <a:extLst>
              <a:ext uri="{FF2B5EF4-FFF2-40B4-BE49-F238E27FC236}">
                <a16:creationId xmlns:a16="http://schemas.microsoft.com/office/drawing/2014/main" id="{048DBF11-32BE-EBB6-F5A9-F0D1B1DF8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 t="36148" b="13213"/>
          <a:stretch/>
        </p:blipFill>
        <p:spPr bwMode="auto">
          <a:xfrm>
            <a:off x="5297835" y="3039364"/>
            <a:ext cx="3152776" cy="11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owchart">
            <a:extLst>
              <a:ext uri="{FF2B5EF4-FFF2-40B4-BE49-F238E27FC236}">
                <a16:creationId xmlns:a16="http://schemas.microsoft.com/office/drawing/2014/main" id="{77ED7787-EA07-20B8-FDD9-C74C4617F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11395" b="5963"/>
          <a:stretch/>
        </p:blipFill>
        <p:spPr bwMode="auto">
          <a:xfrm>
            <a:off x="4800599" y="4467859"/>
            <a:ext cx="4147248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ADCF3-C8E5-CA08-E722-197EF9A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30222"/>
              </p:ext>
            </p:extLst>
          </p:nvPr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C8F5D-A0F6-897E-1E77-B0907FD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56966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for ( </a:t>
            </a:r>
            <a:r>
              <a:rPr lang="en-US" sz="2400" dirty="0">
                <a:solidFill>
                  <a:srgbClr val="CC00FF"/>
                </a:solidFill>
              </a:rPr>
              <a:t>initialize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</a:rPr>
              <a:t>condition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defRPr/>
            </a:pPr>
            <a:r>
              <a:rPr lang="en-US" sz="2400" dirty="0"/>
              <a:t>    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370548" y="1915185"/>
            <a:ext cx="1872602" cy="2377339"/>
            <a:chOff x="1520172" y="1729682"/>
            <a:chExt cx="1871995" cy="2377645"/>
          </a:xfrm>
        </p:grpSpPr>
        <p:cxnSp>
          <p:nvCxnSpPr>
            <p:cNvPr id="21" name="Straight Arrow Connector 8"/>
            <p:cNvCxnSpPr>
              <a:cxnSpLocks noChangeShapeType="1"/>
              <a:stCxn id="22" idx="0"/>
            </p:cNvCxnSpPr>
            <p:nvPr/>
          </p:nvCxnSpPr>
          <p:spPr bwMode="auto">
            <a:xfrm flipV="1">
              <a:off x="2456170" y="1729682"/>
              <a:ext cx="436211" cy="1361851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1520172" y="3091533"/>
              <a:ext cx="1871995" cy="1015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C00FF"/>
                  </a:solidFill>
                </a:rPr>
                <a:t>initialize: </a:t>
              </a:r>
              <a:r>
                <a:rPr lang="en-US" sz="2000" dirty="0"/>
                <a:t>initialize the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352800" y="1956046"/>
            <a:ext cx="2812899" cy="2336480"/>
            <a:chOff x="3225650" y="1956512"/>
            <a:chExt cx="2812741" cy="2336364"/>
          </a:xfrm>
        </p:grpSpPr>
        <p:cxnSp>
          <p:nvCxnSpPr>
            <p:cNvPr id="26" name="Straight Arrow Connector 10"/>
            <p:cNvCxnSpPr>
              <a:cxnSpLocks noChangeShapeType="1"/>
              <a:stCxn id="27" idx="0"/>
            </p:cNvCxnSpPr>
            <p:nvPr/>
          </p:nvCxnSpPr>
          <p:spPr bwMode="auto">
            <a:xfrm flipH="1" flipV="1">
              <a:off x="3731389" y="1956512"/>
              <a:ext cx="900632" cy="1320751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3225650" y="3277263"/>
              <a:ext cx="2812741" cy="1015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condition: </a:t>
              </a:r>
              <a:r>
                <a:rPr lang="en-US" sz="2000" dirty="0"/>
                <a:t>repeat loop while the condition on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000" dirty="0">
                  <a:solidFill>
                    <a:srgbClr val="0000FF"/>
                  </a:solidFill>
                </a:rPr>
                <a:t> </a:t>
              </a:r>
              <a:r>
                <a:rPr lang="en-US" sz="2000" dirty="0"/>
                <a:t>is </a:t>
              </a:r>
              <a:r>
                <a:rPr lang="en-US" sz="2000" dirty="0">
                  <a:solidFill>
                    <a:srgbClr val="0000FF"/>
                  </a:solidFill>
                </a:rPr>
                <a:t>true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5164854" y="1956046"/>
            <a:ext cx="3104162" cy="2336481"/>
            <a:chOff x="5010179" y="1955783"/>
            <a:chExt cx="3103979" cy="2336731"/>
          </a:xfrm>
        </p:grpSpPr>
        <p:cxnSp>
          <p:nvCxnSpPr>
            <p:cNvPr id="29" name="Straight Arrow Connector 13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5010179" y="1955783"/>
              <a:ext cx="2107205" cy="1320959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6120609" y="3276742"/>
              <a:ext cx="1993549" cy="10157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</a:rPr>
                <a:t>update: </a:t>
              </a:r>
              <a:r>
                <a:rPr lang="en-US" sz="2000" dirty="0"/>
                <a:t>change value of</a:t>
              </a:r>
              <a:r>
                <a:rPr lang="en-US" sz="2000" dirty="0">
                  <a:solidFill>
                    <a:srgbClr val="006600"/>
                  </a:solidFill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pic>
        <p:nvPicPr>
          <p:cNvPr id="1026" name="Picture 2" descr="for">
            <a:extLst>
              <a:ext uri="{FF2B5EF4-FFF2-40B4-BE49-F238E27FC236}">
                <a16:creationId xmlns:a16="http://schemas.microsoft.com/office/drawing/2014/main" id="{260029BB-3AC2-413A-B9C2-5983AA6D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8" b="20881"/>
          <a:stretch/>
        </p:blipFill>
        <p:spPr bwMode="auto">
          <a:xfrm>
            <a:off x="680529" y="4548254"/>
            <a:ext cx="8157442" cy="18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752BD-2DCC-A2B4-DD98-51007A2C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A4B870-5E05-4566-A46F-B6A051179C55}"/>
              </a:ext>
            </a:extLst>
          </p:cNvPr>
          <p:cNvSpPr txBox="1"/>
          <p:nvPr/>
        </p:nvSpPr>
        <p:spPr>
          <a:xfrm>
            <a:off x="5953649" y="5923341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 issues with this function?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FD556-B616-FE67-A229-62AD5D2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46971" y="3776791"/>
            <a:ext cx="62053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92C98-29B0-63BF-057E-3B2FBE6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382000" cy="196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Ask the user for 2 integers: </a:t>
            </a:r>
            <a:r>
              <a:rPr lang="en-GB" i="1" dirty="0"/>
              <a:t>a</a:t>
            </a:r>
            <a:r>
              <a:rPr lang="en-GB" dirty="0"/>
              <a:t> (the lower limit), and </a:t>
            </a:r>
            <a:r>
              <a:rPr lang="en-GB" i="1" dirty="0"/>
              <a:t>b</a:t>
            </a:r>
            <a:r>
              <a:rPr lang="en-GB" dirty="0"/>
              <a:t> (the upper limit), and print the list of integers from </a:t>
            </a:r>
            <a:r>
              <a:rPr lang="en-GB" i="1" dirty="0"/>
              <a:t>a</a:t>
            </a:r>
            <a:r>
              <a:rPr lang="en-GB" dirty="0"/>
              <a:t> to </a:t>
            </a:r>
            <a:r>
              <a:rPr lang="en-GB" i="1" dirty="0"/>
              <a:t>b</a:t>
            </a:r>
            <a:r>
              <a:rPr lang="en-GB" dirty="0"/>
              <a:t>.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Write a function </a:t>
            </a:r>
            <a:r>
              <a:rPr lang="en-GB" dirty="0">
                <a:solidFill>
                  <a:srgbClr val="0000FF"/>
                </a:solidFill>
              </a:rPr>
              <a:t>void </a:t>
            </a:r>
            <a:r>
              <a:rPr lang="en-GB" dirty="0" err="1">
                <a:solidFill>
                  <a:srgbClr val="0000FF"/>
                </a:solidFill>
              </a:rPr>
              <a:t>list_integers</a:t>
            </a:r>
            <a:r>
              <a:rPr lang="en-GB" dirty="0">
                <a:solidFill>
                  <a:srgbClr val="0000FF"/>
                </a:solidFill>
              </a:rPr>
              <a:t>(long lower, long upper)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Main function given: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264" y="3150045"/>
            <a:ext cx="7479792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CS1010_read_long();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CS1010_read_long();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>
              <a:tabLst>
                <a:tab pos="293688" algn="l"/>
                <a:tab pos="620713" algn="l"/>
              </a:tabLst>
            </a:pPr>
            <a:endParaRPr lang="es-E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96523-05F0-95F2-EA38-3F4E82E8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019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14003</TotalTime>
  <Words>1658</Words>
  <Application>Microsoft Office PowerPoint</Application>
  <PresentationFormat>On-screen Show (4:3)</PresentationFormat>
  <Paragraphs>350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11: Loops</vt:lpstr>
      <vt:lpstr>Recall: Control structures</vt:lpstr>
      <vt:lpstr>Repetition through Recursion</vt:lpstr>
      <vt:lpstr>Repetition through Loops</vt:lpstr>
      <vt:lpstr>The for Loop </vt:lpstr>
      <vt:lpstr>The for Loop </vt:lpstr>
      <vt:lpstr>The for Loop</vt:lpstr>
      <vt:lpstr>Ex #1: List a Range of Integers (1/3)</vt:lpstr>
      <vt:lpstr>Ex #1: List a Range of Integers</vt:lpstr>
      <vt:lpstr>The while Loop</vt:lpstr>
      <vt:lpstr>The while Loop </vt:lpstr>
      <vt:lpstr>The while Loop </vt:lpstr>
      <vt:lpstr>The while Loop (Simplified)</vt:lpstr>
      <vt:lpstr>Ex #2: Tracing a while Loop</vt:lpstr>
      <vt:lpstr>Skipping the Loop</vt:lpstr>
      <vt:lpstr>The do-while Loop</vt:lpstr>
      <vt:lpstr>The do-while Loop </vt:lpstr>
      <vt:lpstr>Example: Hi-Lo Game</vt:lpstr>
      <vt:lpstr>Example: Hi-Lo Game</vt:lpstr>
      <vt:lpstr>Example: Hi-Lo Game</vt:lpstr>
      <vt:lpstr>Example: Hi-Lo Game</vt:lpstr>
      <vt:lpstr>Infinite Loops!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1548</cp:revision>
  <cp:lastPrinted>2014-06-20T04:24:53Z</cp:lastPrinted>
  <dcterms:created xsi:type="dcterms:W3CDTF">1998-09-05T15:03:32Z</dcterms:created>
  <dcterms:modified xsi:type="dcterms:W3CDTF">2024-02-13T01:39:17Z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