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8" r:id="rId3"/>
    <p:sldId id="553" r:id="rId4"/>
    <p:sldId id="602" r:id="rId5"/>
    <p:sldId id="601" r:id="rId6"/>
    <p:sldId id="604" r:id="rId7"/>
    <p:sldId id="603" r:id="rId8"/>
    <p:sldId id="605" r:id="rId9"/>
    <p:sldId id="606" r:id="rId10"/>
    <p:sldId id="60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AEA"/>
    <a:srgbClr val="006600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3A597-3417-40CE-AA4E-0F94F4AB282C}" v="198" dt="2024-02-20T01:21:40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59046DAD-0983-499B-A34E-92F14665E86C}"/>
    <pc:docChg chg="undo custSel modSld">
      <pc:chgData name="Zhao Jin" userId="cd05a825-544c-438a-9ba1-08e63db50b47" providerId="ADAL" clId="{59046DAD-0983-499B-A34E-92F14665E86C}" dt="2024-01-31T05:36:24.685" v="2" actId="22"/>
      <pc:docMkLst>
        <pc:docMk/>
      </pc:docMkLst>
      <pc:sldChg chg="addSp modSp">
        <pc:chgData name="Zhao Jin" userId="cd05a825-544c-438a-9ba1-08e63db50b47" providerId="ADAL" clId="{59046DAD-0983-499B-A34E-92F14665E86C}" dt="2024-01-31T05:30:36.747" v="0"/>
        <pc:sldMkLst>
          <pc:docMk/>
          <pc:sldMk cId="0" sldId="256"/>
        </pc:sldMkLst>
        <pc:spChg chg="add mod">
          <ac:chgData name="Zhao Jin" userId="cd05a825-544c-438a-9ba1-08e63db50b47" providerId="ADAL" clId="{59046DAD-0983-499B-A34E-92F14665E86C}" dt="2024-01-31T05:30:36.747" v="0"/>
          <ac:spMkLst>
            <pc:docMk/>
            <pc:sldMk cId="0" sldId="256"/>
            <ac:spMk id="3" creationId="{5FBB6C58-B228-D947-3E1F-039D749A4DE2}"/>
          </ac:spMkLst>
        </pc:spChg>
        <pc:picChg chg="add mod">
          <ac:chgData name="Zhao Jin" userId="cd05a825-544c-438a-9ba1-08e63db50b47" providerId="ADAL" clId="{59046DAD-0983-499B-A34E-92F14665E86C}" dt="2024-01-31T05:30:36.747" v="0"/>
          <ac:picMkLst>
            <pc:docMk/>
            <pc:sldMk cId="0" sldId="256"/>
            <ac:picMk id="2" creationId="{B4DA49F8-E18F-52EC-1CF6-52AD84D6D83F}"/>
          </ac:picMkLst>
        </pc:picChg>
      </pc:sldChg>
      <pc:sldChg chg="addSp delSp mod">
        <pc:chgData name="Zhao Jin" userId="cd05a825-544c-438a-9ba1-08e63db50b47" providerId="ADAL" clId="{59046DAD-0983-499B-A34E-92F14665E86C}" dt="2024-01-31T05:36:24.685" v="2" actId="22"/>
        <pc:sldMkLst>
          <pc:docMk/>
          <pc:sldMk cId="2765734217" sldId="601"/>
        </pc:sldMkLst>
        <pc:spChg chg="add del">
          <ac:chgData name="Zhao Jin" userId="cd05a825-544c-438a-9ba1-08e63db50b47" providerId="ADAL" clId="{59046DAD-0983-499B-A34E-92F14665E86C}" dt="2024-01-31T05:36:24.685" v="2" actId="22"/>
          <ac:spMkLst>
            <pc:docMk/>
            <pc:sldMk cId="2765734217" sldId="601"/>
            <ac:spMk id="3" creationId="{83DDACC3-8F87-0D8B-50AA-23C58918F391}"/>
          </ac:spMkLst>
        </pc:spChg>
      </pc:sldChg>
    </pc:docChg>
  </pc:docChgLst>
  <pc:docChgLst>
    <pc:chgData name="Zhao Jin" userId="cd05a825-544c-438a-9ba1-08e63db50b47" providerId="ADAL" clId="{63175D14-72D3-4DB4-BBDA-4A46B1200BBD}"/>
    <pc:docChg chg="undo redo custSel addSld delSld modSld sldOrd modMainMaster">
      <pc:chgData name="Zhao Jin" userId="cd05a825-544c-438a-9ba1-08e63db50b47" providerId="ADAL" clId="{63175D14-72D3-4DB4-BBDA-4A46B1200BBD}" dt="2021-02-15T05:12:55.657" v="4376"/>
      <pc:docMkLst>
        <pc:docMk/>
      </pc:docMkLst>
      <pc:sldChg chg="modSp mod">
        <pc:chgData name="Zhao Jin" userId="cd05a825-544c-438a-9ba1-08e63db50b47" providerId="ADAL" clId="{63175D14-72D3-4DB4-BBDA-4A46B1200BBD}" dt="2021-02-10T03:53:36.718" v="14" actId="20577"/>
        <pc:sldMkLst>
          <pc:docMk/>
          <pc:sldMk cId="0" sldId="256"/>
        </pc:sldMkLst>
        <pc:spChg chg="mod">
          <ac:chgData name="Zhao Jin" userId="cd05a825-544c-438a-9ba1-08e63db50b47" providerId="ADAL" clId="{63175D14-72D3-4DB4-BBDA-4A46B1200BBD}" dt="2021-02-10T03:53:33.796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36.718" v="1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63175D14-72D3-4DB4-BBDA-4A46B1200BBD}" dt="2021-02-11T07:33:39.007" v="4258" actId="20577"/>
        <pc:sldMkLst>
          <pc:docMk/>
          <pc:sldMk cId="2438607696" sldId="4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42.324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33:39.007" v="42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05639840" sldId="54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63175D14-72D3-4DB4-BBDA-4A46B1200BBD}" dt="2021-02-15T05:11:35.973" v="4337" actId="1076"/>
        <pc:sldMkLst>
          <pc:docMk/>
          <pc:sldMk cId="1427618944" sldId="553"/>
        </pc:sldMkLst>
        <pc:spChg chg="add del">
          <ac:chgData name="Zhao Jin" userId="cd05a825-544c-438a-9ba1-08e63db50b47" providerId="ADAL" clId="{63175D14-72D3-4DB4-BBDA-4A46B1200BBD}" dt="2021-02-11T06:29:52.443" v="113"/>
          <ac:spMkLst>
            <pc:docMk/>
            <pc:sldMk cId="1427618944" sldId="553"/>
            <ac:spMk id="2" creationId="{F46FF838-C318-493D-90D7-E6368CECBECE}"/>
          </ac:spMkLst>
        </pc:spChg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5T05:11:08.007" v="432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41:07.001" v="722" actId="478"/>
          <ac:spMkLst>
            <pc:docMk/>
            <pc:sldMk cId="1427618944" sldId="553"/>
            <ac:spMk id="19" creationId="{3886928C-BB55-40B0-AF6C-332E3753F15F}"/>
          </ac:spMkLst>
        </pc:spChg>
        <pc:spChg chg="add del mod">
          <ac:chgData name="Zhao Jin" userId="cd05a825-544c-438a-9ba1-08e63db50b47" providerId="ADAL" clId="{63175D14-72D3-4DB4-BBDA-4A46B1200BBD}" dt="2021-02-11T06:43:03.805" v="881" actId="478"/>
          <ac:spMkLst>
            <pc:docMk/>
            <pc:sldMk cId="1427618944" sldId="553"/>
            <ac:spMk id="22" creationId="{92E88ED6-0CF7-4A9C-9233-6F422B80B7AF}"/>
          </ac:spMkLst>
        </pc:spChg>
        <pc:spChg chg="add mod">
          <ac:chgData name="Zhao Jin" userId="cd05a825-544c-438a-9ba1-08e63db50b47" providerId="ADAL" clId="{63175D14-72D3-4DB4-BBDA-4A46B1200BBD}" dt="2021-02-11T06:48:48.347" v="1301" actId="14100"/>
          <ac:spMkLst>
            <pc:docMk/>
            <pc:sldMk cId="1427618944" sldId="553"/>
            <ac:spMk id="23" creationId="{17C73AB6-5FD2-461A-932B-CA3CD5180A29}"/>
          </ac:spMkLst>
        </pc:spChg>
        <pc:spChg chg="add mod">
          <ac:chgData name="Zhao Jin" userId="cd05a825-544c-438a-9ba1-08e63db50b47" providerId="ADAL" clId="{63175D14-72D3-4DB4-BBDA-4A46B1200BBD}" dt="2021-02-11T06:48:54.033" v="1304" actId="14100"/>
          <ac:spMkLst>
            <pc:docMk/>
            <pc:sldMk cId="1427618944" sldId="553"/>
            <ac:spMk id="26" creationId="{789152FA-CB97-4D0C-905D-56FC295FA4A6}"/>
          </ac:spMkLst>
        </pc:spChg>
        <pc:spChg chg="add mod">
          <ac:chgData name="Zhao Jin" userId="cd05a825-544c-438a-9ba1-08e63db50b47" providerId="ADAL" clId="{63175D14-72D3-4DB4-BBDA-4A46B1200BBD}" dt="2021-02-15T05:11:35.973" v="4337" actId="1076"/>
          <ac:spMkLst>
            <pc:docMk/>
            <pc:sldMk cId="1427618944" sldId="553"/>
            <ac:spMk id="27" creationId="{794E52C9-9F40-4A90-82D0-522539F4C25B}"/>
          </ac:spMkLst>
        </pc:spChg>
        <pc:spChg chg="del mod">
          <ac:chgData name="Zhao Jin" userId="cd05a825-544c-438a-9ba1-08e63db50b47" providerId="ADAL" clId="{63175D14-72D3-4DB4-BBDA-4A46B1200BBD}" dt="2021-02-11T06:46:01.625" v="1146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6:48:41.352" v="129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63175D14-72D3-4DB4-BBDA-4A46B1200BBD}" dt="2021-02-11T06:30:32.379" v="138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63175D14-72D3-4DB4-BBDA-4A46B1200BBD}" dt="2021-02-11T06:33:42.888" v="510"/>
          <ac:picMkLst>
            <pc:docMk/>
            <pc:sldMk cId="1427618944" sldId="553"/>
            <ac:picMk id="5" creationId="{BE7EB6FD-C4FC-4AEF-A07A-A3983AB09DEB}"/>
          </ac:picMkLst>
        </pc:picChg>
        <pc:picChg chg="add del mod modCrop">
          <ac:chgData name="Zhao Jin" userId="cd05a825-544c-438a-9ba1-08e63db50b47" providerId="ADAL" clId="{63175D14-72D3-4DB4-BBDA-4A46B1200BBD}" dt="2021-02-11T06:46:00.375" v="1145" actId="478"/>
          <ac:picMkLst>
            <pc:docMk/>
            <pc:sldMk cId="1427618944" sldId="553"/>
            <ac:picMk id="9" creationId="{81880B36-0DB4-41E7-A0EF-F81E54E2ED4D}"/>
          </ac:picMkLst>
        </pc:picChg>
        <pc:cxnChg chg="add del">
          <ac:chgData name="Zhao Jin" userId="cd05a825-544c-438a-9ba1-08e63db50b47" providerId="ADAL" clId="{63175D14-72D3-4DB4-BBDA-4A46B1200BBD}" dt="2021-02-11T06:37:24.381" v="534" actId="478"/>
          <ac:cxnSpMkLst>
            <pc:docMk/>
            <pc:sldMk cId="1427618944" sldId="553"/>
            <ac:cxnSpMk id="11" creationId="{DA0FF12E-F5D2-49A2-813C-23DDD48D0D54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7" creationId="{0059D70C-B534-455C-8A9E-37DD90420FE7}"/>
          </ac:cxnSpMkLst>
        </pc:cxnChg>
        <pc:cxnChg chg="add del mod">
          <ac:chgData name="Zhao Jin" userId="cd05a825-544c-438a-9ba1-08e63db50b47" providerId="ADAL" clId="{63175D14-72D3-4DB4-BBDA-4A46B1200BBD}" dt="2021-02-11T06:42:12.775" v="766" actId="478"/>
          <ac:cxnSpMkLst>
            <pc:docMk/>
            <pc:sldMk cId="1427618944" sldId="553"/>
            <ac:cxnSpMk id="21" creationId="{E85C85E3-6828-4570-BAA4-C29AB01978CC}"/>
          </ac:cxnSpMkLst>
        </pc:cxn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87843573" sldId="55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6:22:35.431" v="71" actId="47"/>
        <pc:sldMkLst>
          <pc:docMk/>
          <pc:sldMk cId="92291925" sldId="56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07:06.094" v="2614" actId="47"/>
        <pc:sldMkLst>
          <pc:docMk/>
          <pc:sldMk cId="894186310" sldId="56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32540191" sldId="5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63175D14-72D3-4DB4-BBDA-4A46B1200BBD}" dt="2021-02-11T07:32:16.155" v="4216" actId="47"/>
        <pc:sldMkLst>
          <pc:docMk/>
          <pc:sldMk cId="3229890649" sldId="569"/>
        </pc:sldMkLst>
        <pc:spChg chg="mod">
          <ac:chgData name="Zhao Jin" userId="cd05a825-544c-438a-9ba1-08e63db50b47" providerId="ADAL" clId="{63175D14-72D3-4DB4-BBDA-4A46B1200BBD}" dt="2021-02-10T03:56:21.938" v="32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922430229" sldId="58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886636263" sldId="58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11149325" sldId="58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156536479" sldId="59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567798019" sldId="59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37810324" sldId="592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3082706" sldId="59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217225800" sldId="59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419983458" sldId="595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643682471" sldId="596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1946261" sldId="597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002657513" sldId="59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930953569" sldId="59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880934081" sldId="60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ord addAnim delAnim modAnim">
        <pc:chgData name="Zhao Jin" userId="cd05a825-544c-438a-9ba1-08e63db50b47" providerId="ADAL" clId="{63175D14-72D3-4DB4-BBDA-4A46B1200BBD}" dt="2021-02-15T05:12:55.657" v="4376"/>
        <pc:sldMkLst>
          <pc:docMk/>
          <pc:sldMk cId="2765734217" sldId="601"/>
        </pc:sldMkLst>
        <pc:spChg chg="mod">
          <ac:chgData name="Zhao Jin" userId="cd05a825-544c-438a-9ba1-08e63db50b47" providerId="ADAL" clId="{63175D14-72D3-4DB4-BBDA-4A46B1200BBD}" dt="2021-02-11T07:16:08.938" v="3257" actId="20577"/>
          <ac:spMkLst>
            <pc:docMk/>
            <pc:sldMk cId="2765734217" sldId="601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57:48.827" v="1881"/>
          <ac:spMkLst>
            <pc:docMk/>
            <pc:sldMk cId="2765734217" sldId="601"/>
            <ac:spMk id="10" creationId="{422A4C31-8F36-4E97-A245-9898DEA67738}"/>
          </ac:spMkLst>
        </pc:spChg>
        <pc:spChg chg="add del mod">
          <ac:chgData name="Zhao Jin" userId="cd05a825-544c-438a-9ba1-08e63db50b47" providerId="ADAL" clId="{63175D14-72D3-4DB4-BBDA-4A46B1200BBD}" dt="2021-02-11T06:58:30.107" v="1951" actId="20577"/>
          <ac:spMkLst>
            <pc:docMk/>
            <pc:sldMk cId="276573421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12:41.604" v="3053" actId="20577"/>
          <ac:spMkLst>
            <pc:docMk/>
            <pc:sldMk cId="2765734217" sldId="601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8:16.359" v="1946" actId="1035"/>
          <ac:picMkLst>
            <pc:docMk/>
            <pc:sldMk cId="2765734217" sldId="601"/>
            <ac:picMk id="9" creationId="{81880B36-0DB4-41E7-A0EF-F81E54E2ED4D}"/>
          </ac:picMkLst>
        </pc:pic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7" creationId="{0059D70C-B534-455C-8A9E-37DD90420FE7}"/>
          </ac:cxnSpMkLst>
        </pc:cxnChg>
      </pc:sldChg>
      <pc:sldChg chg="addSp delSp modSp add mod delAnim modAnim">
        <pc:chgData name="Zhao Jin" userId="cd05a825-544c-438a-9ba1-08e63db50b47" providerId="ADAL" clId="{63175D14-72D3-4DB4-BBDA-4A46B1200BBD}" dt="2021-02-15T05:12:24.153" v="4375"/>
        <pc:sldMkLst>
          <pc:docMk/>
          <pc:sldMk cId="193223856" sldId="602"/>
        </pc:sldMkLst>
        <pc:spChg chg="add mod">
          <ac:chgData name="Zhao Jin" userId="cd05a825-544c-438a-9ba1-08e63db50b47" providerId="ADAL" clId="{63175D14-72D3-4DB4-BBDA-4A46B1200BBD}" dt="2021-02-11T07:08:15.695" v="2790" actId="1076"/>
          <ac:spMkLst>
            <pc:docMk/>
            <pc:sldMk cId="193223856" sldId="602"/>
            <ac:spMk id="6" creationId="{6BCCF1FD-7C45-41D0-AB05-C3F94D8F0496}"/>
          </ac:spMkLst>
        </pc:spChg>
        <pc:spChg chg="mod">
          <ac:chgData name="Zhao Jin" userId="cd05a825-544c-438a-9ba1-08e63db50b47" providerId="ADAL" clId="{63175D14-72D3-4DB4-BBDA-4A46B1200BBD}" dt="2021-02-15T05:12:07.602" v="4373" actId="20577"/>
          <ac:spMkLst>
            <pc:docMk/>
            <pc:sldMk cId="193223856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6:57:53.040" v="1883" actId="1076"/>
          <ac:spMkLst>
            <pc:docMk/>
            <pc:sldMk cId="193223856" sldId="602"/>
            <ac:spMk id="13" creationId="{F12A83F7-3C0E-480B-A0B1-06F9BFB25124}"/>
          </ac:spMkLst>
        </pc:spChg>
        <pc:spChg chg="add mod">
          <ac:chgData name="Zhao Jin" userId="cd05a825-544c-438a-9ba1-08e63db50b47" providerId="ADAL" clId="{63175D14-72D3-4DB4-BBDA-4A46B1200BBD}" dt="2021-02-11T07:00:28.137" v="2138" actId="1076"/>
          <ac:spMkLst>
            <pc:docMk/>
            <pc:sldMk cId="193223856" sldId="602"/>
            <ac:spMk id="14" creationId="{2CF85E70-9CF4-4A54-9953-DA9CC6A573AB}"/>
          </ac:spMkLst>
        </pc:spChg>
        <pc:spChg chg="mod">
          <ac:chgData name="Zhao Jin" userId="cd05a825-544c-438a-9ba1-08e63db50b47" providerId="ADAL" clId="{63175D14-72D3-4DB4-BBDA-4A46B1200BBD}" dt="2021-02-11T07:01:45.699" v="2270" actId="20577"/>
          <ac:spMkLst>
            <pc:docMk/>
            <pc:sldMk cId="193223856" sldId="60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6:13.759" v="1711" actId="478"/>
          <ac:picMkLst>
            <pc:docMk/>
            <pc:sldMk cId="193223856" sldId="602"/>
            <ac:picMk id="9" creationId="{3684E101-7330-4A06-9B8B-14F85566F6BE}"/>
          </ac:picMkLst>
        </pc:pic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0" creationId="{5559E4D3-A9EC-44AB-99BF-14AE309E7FF2}"/>
          </ac:cxnSpMkLst>
        </pc:cxn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1" creationId="{0A757CA6-B73E-4A91-924E-E031896AE4CC}"/>
          </ac:cxnSpMkLst>
        </pc:cxnChg>
      </pc:sldChg>
      <pc:sldChg chg="add del">
        <pc:chgData name="Zhao Jin" userId="cd05a825-544c-438a-9ba1-08e63db50b47" providerId="ADAL" clId="{63175D14-72D3-4DB4-BBDA-4A46B1200BBD}" dt="2021-02-11T06:47:01.069" v="1194"/>
        <pc:sldMkLst>
          <pc:docMk/>
          <pc:sldMk cId="2499185396" sldId="603"/>
        </pc:sldMkLst>
      </pc:sldChg>
      <pc:sldChg chg="addSp delSp modSp add mod ord delAnim modAnim">
        <pc:chgData name="Zhao Jin" userId="cd05a825-544c-438a-9ba1-08e63db50b47" providerId="ADAL" clId="{63175D14-72D3-4DB4-BBDA-4A46B1200BBD}" dt="2021-02-11T07:28:54.683" v="4116" actId="1076"/>
        <pc:sldMkLst>
          <pc:docMk/>
          <pc:sldMk cId="3367516905" sldId="603"/>
        </pc:sldMkLst>
        <pc:spChg chg="mod">
          <ac:chgData name="Zhao Jin" userId="cd05a825-544c-438a-9ba1-08e63db50b47" providerId="ADAL" clId="{63175D14-72D3-4DB4-BBDA-4A46B1200BBD}" dt="2021-02-11T07:28:54.683" v="4116" actId="1076"/>
          <ac:spMkLst>
            <pc:docMk/>
            <pc:sldMk cId="3367516905" sldId="60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7:06:34.228" v="2593" actId="478"/>
          <ac:spMkLst>
            <pc:docMk/>
            <pc:sldMk cId="3367516905" sldId="603"/>
            <ac:spMk id="10" creationId="{0CF5AFCA-1B72-4BE6-96C8-AB8E8C5E780A}"/>
          </ac:spMkLst>
        </pc:spChg>
        <pc:spChg chg="add mod">
          <ac:chgData name="Zhao Jin" userId="cd05a825-544c-438a-9ba1-08e63db50b47" providerId="ADAL" clId="{63175D14-72D3-4DB4-BBDA-4A46B1200BBD}" dt="2021-02-11T07:09:11.876" v="2814" actId="14100"/>
          <ac:spMkLst>
            <pc:docMk/>
            <pc:sldMk cId="3367516905" sldId="603"/>
            <ac:spMk id="11" creationId="{77437CA0-C20C-4626-A0E0-998E2B6D678A}"/>
          </ac:spMkLst>
        </pc:spChg>
        <pc:spChg chg="add mod ord">
          <ac:chgData name="Zhao Jin" userId="cd05a825-544c-438a-9ba1-08e63db50b47" providerId="ADAL" clId="{63175D14-72D3-4DB4-BBDA-4A46B1200BBD}" dt="2021-02-11T07:26:43.419" v="4068" actId="14100"/>
          <ac:spMkLst>
            <pc:docMk/>
            <pc:sldMk cId="3367516905" sldId="603"/>
            <ac:spMk id="15" creationId="{6058EEA1-8773-4821-B3B0-5436B0F6DC30}"/>
          </ac:spMkLst>
        </pc:spChg>
        <pc:spChg chg="add del mod">
          <ac:chgData name="Zhao Jin" userId="cd05a825-544c-438a-9ba1-08e63db50b47" providerId="ADAL" clId="{63175D14-72D3-4DB4-BBDA-4A46B1200BBD}" dt="2021-02-11T07:10:38.033" v="2894"/>
          <ac:spMkLst>
            <pc:docMk/>
            <pc:sldMk cId="3367516905" sldId="603"/>
            <ac:spMk id="16" creationId="{75FFFECD-229C-4E45-91A9-5E7E3FDDF3EC}"/>
          </ac:spMkLst>
        </pc:spChg>
        <pc:spChg chg="add del mod">
          <ac:chgData name="Zhao Jin" userId="cd05a825-544c-438a-9ba1-08e63db50b47" providerId="ADAL" clId="{63175D14-72D3-4DB4-BBDA-4A46B1200BBD}" dt="2021-02-11T07:17:05.432" v="3267"/>
          <ac:spMkLst>
            <pc:docMk/>
            <pc:sldMk cId="3367516905" sldId="603"/>
            <ac:spMk id="19" creationId="{FFA5E77E-79A6-4077-A125-3DFA287D505D}"/>
          </ac:spMkLst>
        </pc:spChg>
        <pc:spChg chg="add del mod">
          <ac:chgData name="Zhao Jin" userId="cd05a825-544c-438a-9ba1-08e63db50b47" providerId="ADAL" clId="{63175D14-72D3-4DB4-BBDA-4A46B1200BBD}" dt="2021-02-11T07:27:03.299" v="4070"/>
          <ac:spMkLst>
            <pc:docMk/>
            <pc:sldMk cId="3367516905" sldId="603"/>
            <ac:spMk id="20" creationId="{691FA8C3-477C-443F-BDDF-7A1C8D36FB1B}"/>
          </ac:spMkLst>
        </pc:spChg>
        <pc:spChg chg="del">
          <ac:chgData name="Zhao Jin" userId="cd05a825-544c-438a-9ba1-08e63db50b47" providerId="ADAL" clId="{63175D14-72D3-4DB4-BBDA-4A46B1200BBD}" dt="2021-02-11T07:08:05.114" v="2782" actId="478"/>
          <ac:spMkLst>
            <pc:docMk/>
            <pc:sldMk cId="3367516905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07:27.573" v="2641" actId="20577"/>
          <ac:spMkLst>
            <pc:docMk/>
            <pc:sldMk cId="3367516905" sldId="603"/>
            <ac:spMk id="14338" creationId="{00000000-0000-0000-0000-000000000000}"/>
          </ac:spMkLst>
        </pc:spChg>
        <pc:picChg chg="add del mod modCrop">
          <ac:chgData name="Zhao Jin" userId="cd05a825-544c-438a-9ba1-08e63db50b47" providerId="ADAL" clId="{63175D14-72D3-4DB4-BBDA-4A46B1200BBD}" dt="2021-02-11T07:10:53.139" v="2896" actId="478"/>
          <ac:picMkLst>
            <pc:docMk/>
            <pc:sldMk cId="3367516905" sldId="603"/>
            <ac:picMk id="3" creationId="{D1A42C95-4840-4615-9807-715729F687F8}"/>
          </ac:picMkLst>
        </pc:picChg>
        <pc:picChg chg="add del mod modCrop">
          <ac:chgData name="Zhao Jin" userId="cd05a825-544c-438a-9ba1-08e63db50b47" providerId="ADAL" clId="{63175D14-72D3-4DB4-BBDA-4A46B1200BBD}" dt="2021-02-11T07:18:58.966" v="3508" actId="1038"/>
          <ac:picMkLst>
            <pc:docMk/>
            <pc:sldMk cId="3367516905" sldId="603"/>
            <ac:picMk id="5" creationId="{242BC886-F834-413A-AE89-A5BA4EA26039}"/>
          </ac:picMkLst>
        </pc:picChg>
        <pc:picChg chg="del">
          <ac:chgData name="Zhao Jin" userId="cd05a825-544c-438a-9ba1-08e63db50b47" providerId="ADAL" clId="{63175D14-72D3-4DB4-BBDA-4A46B1200BBD}" dt="2021-02-11T07:08:04.490" v="2781" actId="478"/>
          <ac:picMkLst>
            <pc:docMk/>
            <pc:sldMk cId="3367516905" sldId="603"/>
            <ac:picMk id="9" creationId="{81880B36-0DB4-41E7-A0EF-F81E54E2ED4D}"/>
          </ac:picMkLst>
        </pc:picChg>
        <pc:cxnChg chg="del">
          <ac:chgData name="Zhao Jin" userId="cd05a825-544c-438a-9ba1-08e63db50b47" providerId="ADAL" clId="{63175D14-72D3-4DB4-BBDA-4A46B1200BBD}" dt="2021-02-11T07:08:06.212" v="2784" actId="478"/>
          <ac:cxnSpMkLst>
            <pc:docMk/>
            <pc:sldMk cId="3367516905" sldId="603"/>
            <ac:cxnSpMk id="14" creationId="{2BBFF22F-78B8-4550-8E4C-E82EAB50BFD9}"/>
          </ac:cxnSpMkLst>
        </pc:cxnChg>
        <pc:cxnChg chg="del">
          <ac:chgData name="Zhao Jin" userId="cd05a825-544c-438a-9ba1-08e63db50b47" providerId="ADAL" clId="{63175D14-72D3-4DB4-BBDA-4A46B1200BBD}" dt="2021-02-11T07:08:05.858" v="2783" actId="478"/>
          <ac:cxnSpMkLst>
            <pc:docMk/>
            <pc:sldMk cId="3367516905" sldId="603"/>
            <ac:cxnSpMk id="17" creationId="{0059D70C-B534-455C-8A9E-37DD90420FE7}"/>
          </ac:cxnSpMkLst>
        </pc:cxnChg>
        <pc:cxnChg chg="add mod">
          <ac:chgData name="Zhao Jin" userId="cd05a825-544c-438a-9ba1-08e63db50b47" providerId="ADAL" clId="{63175D14-72D3-4DB4-BBDA-4A46B1200BBD}" dt="2021-02-11T07:16:55.518" v="3265" actId="1076"/>
          <ac:cxnSpMkLst>
            <pc:docMk/>
            <pc:sldMk cId="3367516905" sldId="603"/>
            <ac:cxnSpMk id="18" creationId="{370E7FFF-A963-44C1-90E8-1FD6843962A5}"/>
          </ac:cxnSpMkLst>
        </pc:cxnChg>
      </pc:sldChg>
      <pc:sldChg chg="add del">
        <pc:chgData name="Zhao Jin" userId="cd05a825-544c-438a-9ba1-08e63db50b47" providerId="ADAL" clId="{63175D14-72D3-4DB4-BBDA-4A46B1200BBD}" dt="2021-02-11T07:07:22.913" v="2627" actId="47"/>
        <pc:sldMkLst>
          <pc:docMk/>
          <pc:sldMk cId="18173819" sldId="604"/>
        </pc:sldMkLst>
      </pc:sldChg>
      <pc:sldChg chg="addSp modSp add mod modAnim">
        <pc:chgData name="Zhao Jin" userId="cd05a825-544c-438a-9ba1-08e63db50b47" providerId="ADAL" clId="{63175D14-72D3-4DB4-BBDA-4A46B1200BBD}" dt="2021-02-11T07:26:07.379" v="4066" actId="14100"/>
        <pc:sldMkLst>
          <pc:docMk/>
          <pc:sldMk cId="600747522" sldId="604"/>
        </pc:sldMkLst>
        <pc:spChg chg="add mod">
          <ac:chgData name="Zhao Jin" userId="cd05a825-544c-438a-9ba1-08e63db50b47" providerId="ADAL" clId="{63175D14-72D3-4DB4-BBDA-4A46B1200BBD}" dt="2021-02-11T07:15:33.601" v="3226" actId="1076"/>
          <ac:spMkLst>
            <pc:docMk/>
            <pc:sldMk cId="600747522" sldId="604"/>
            <ac:spMk id="13" creationId="{3F5541F9-2A29-4702-81DB-9113464D6256}"/>
          </ac:spMkLst>
        </pc:spChg>
        <pc:spChg chg="mod">
          <ac:chgData name="Zhao Jin" userId="cd05a825-544c-438a-9ba1-08e63db50b47" providerId="ADAL" clId="{63175D14-72D3-4DB4-BBDA-4A46B1200BBD}" dt="2021-02-11T07:26:07.379" v="4066" actId="14100"/>
          <ac:spMkLst>
            <pc:docMk/>
            <pc:sldMk cId="600747522" sldId="604"/>
            <ac:spMk id="15" creationId="{6058EEA1-8773-4821-B3B0-5436B0F6DC30}"/>
          </ac:spMkLst>
        </pc:spChg>
        <pc:cxnChg chg="add mod">
          <ac:chgData name="Zhao Jin" userId="cd05a825-544c-438a-9ba1-08e63db50b47" providerId="ADAL" clId="{63175D14-72D3-4DB4-BBDA-4A46B1200BBD}" dt="2021-02-11T07:13:52.052" v="3130" actId="1035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addSp delSp modSp add mod modAnim">
        <pc:chgData name="Zhao Jin" userId="cd05a825-544c-438a-9ba1-08e63db50b47" providerId="ADAL" clId="{63175D14-72D3-4DB4-BBDA-4A46B1200BBD}" dt="2021-02-11T07:27:20.128" v="4110" actId="1076"/>
        <pc:sldMkLst>
          <pc:docMk/>
          <pc:sldMk cId="934825191" sldId="605"/>
        </pc:sldMkLst>
        <pc:spChg chg="mod">
          <ac:chgData name="Zhao Jin" userId="cd05a825-544c-438a-9ba1-08e63db50b47" providerId="ADAL" clId="{63175D14-72D3-4DB4-BBDA-4A46B1200BBD}" dt="2021-02-11T07:23:53.599" v="3920" actId="20577"/>
          <ac:spMkLst>
            <pc:docMk/>
            <pc:sldMk cId="934825191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7:25:58.543" v="4065" actId="1036"/>
          <ac:spMkLst>
            <pc:docMk/>
            <pc:sldMk cId="934825191" sldId="605"/>
            <ac:spMk id="13" creationId="{35357FA8-4662-4E00-A4CC-337EA26A680D}"/>
          </ac:spMkLst>
        </pc:spChg>
        <pc:spChg chg="add mod">
          <ac:chgData name="Zhao Jin" userId="cd05a825-544c-438a-9ba1-08e63db50b47" providerId="ADAL" clId="{63175D14-72D3-4DB4-BBDA-4A46B1200BBD}" dt="2021-02-11T07:27:20.128" v="4110" actId="1076"/>
          <ac:spMkLst>
            <pc:docMk/>
            <pc:sldMk cId="934825191" sldId="605"/>
            <ac:spMk id="14" creationId="{ABCDA235-E9FB-46F0-BDE6-5C946D40DFEF}"/>
          </ac:spMkLst>
        </pc:spChg>
        <pc:spChg chg="del">
          <ac:chgData name="Zhao Jin" userId="cd05a825-544c-438a-9ba1-08e63db50b47" providerId="ADAL" clId="{63175D14-72D3-4DB4-BBDA-4A46B1200BBD}" dt="2021-02-11T07:20:14.068" v="3524" actId="478"/>
          <ac:spMkLst>
            <pc:docMk/>
            <pc:sldMk cId="934825191" sldId="605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25:52.722" v="4058" actId="1038"/>
          <ac:picMkLst>
            <pc:docMk/>
            <pc:sldMk cId="934825191" sldId="605"/>
            <ac:picMk id="3" creationId="{4C110457-59E1-495F-BA30-0588411DBE53}"/>
          </ac:picMkLst>
        </pc:picChg>
        <pc:picChg chg="del">
          <ac:chgData name="Zhao Jin" userId="cd05a825-544c-438a-9ba1-08e63db50b47" providerId="ADAL" clId="{63175D14-72D3-4DB4-BBDA-4A46B1200BBD}" dt="2021-02-11T07:20:12.328" v="3523" actId="478"/>
          <ac:picMkLst>
            <pc:docMk/>
            <pc:sldMk cId="934825191" sldId="605"/>
            <ac:picMk id="5" creationId="{242BC886-F834-413A-AE89-A5BA4EA26039}"/>
          </ac:picMkLst>
        </pc:picChg>
        <pc:cxnChg chg="mod">
          <ac:chgData name="Zhao Jin" userId="cd05a825-544c-438a-9ba1-08e63db50b47" providerId="ADAL" clId="{63175D14-72D3-4DB4-BBDA-4A46B1200BBD}" dt="2021-02-11T07:20:06.378" v="3521" actId="1076"/>
          <ac:cxnSpMkLst>
            <pc:docMk/>
            <pc:sldMk cId="934825191" sldId="605"/>
            <ac:cxnSpMk id="18" creationId="{370E7FFF-A963-44C1-90E8-1FD6843962A5}"/>
          </ac:cxnSpMkLst>
        </pc:cxnChg>
      </pc:sldChg>
      <pc:sldChg chg="modSp add del mod">
        <pc:chgData name="Zhao Jin" userId="cd05a825-544c-438a-9ba1-08e63db50b47" providerId="ADAL" clId="{63175D14-72D3-4DB4-BBDA-4A46B1200BBD}" dt="2021-02-11T07:29:05.798" v="4117" actId="47"/>
        <pc:sldMkLst>
          <pc:docMk/>
          <pc:sldMk cId="339518487" sldId="606"/>
        </pc:sldMkLst>
        <pc:spChg chg="mod">
          <ac:chgData name="Zhao Jin" userId="cd05a825-544c-438a-9ba1-08e63db50b47" providerId="ADAL" clId="{63175D14-72D3-4DB4-BBDA-4A46B1200BBD}" dt="2021-02-11T07:28:40.334" v="4114" actId="20577"/>
          <ac:spMkLst>
            <pc:docMk/>
            <pc:sldMk cId="339518487" sldId="606"/>
            <ac:spMk id="11" creationId="{77437CA0-C20C-4626-A0E0-998E2B6D678A}"/>
          </ac:spMkLst>
        </pc:spChg>
      </pc:sldChg>
      <pc:sldChg chg="addSp delSp modSp add mod">
        <pc:chgData name="Zhao Jin" userId="cd05a825-544c-438a-9ba1-08e63db50b47" providerId="ADAL" clId="{63175D14-72D3-4DB4-BBDA-4A46B1200BBD}" dt="2021-02-11T07:31:33.234" v="4215" actId="20577"/>
        <pc:sldMkLst>
          <pc:docMk/>
          <pc:sldMk cId="640598186" sldId="606"/>
        </pc:sldMkLst>
        <pc:spChg chg="add del mod">
          <ac:chgData name="Zhao Jin" userId="cd05a825-544c-438a-9ba1-08e63db50b47" providerId="ADAL" clId="{63175D14-72D3-4DB4-BBDA-4A46B1200BBD}" dt="2021-02-11T07:31:23.658" v="4200" actId="1036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63175D14-72D3-4DB4-BBDA-4A46B1200BBD}" dt="2021-02-11T07:31:18.962" v="4196" actId="20577"/>
          <ac:spMkLst>
            <pc:docMk/>
            <pc:sldMk cId="640598186" sldId="60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29:15.728" v="4121" actId="20577"/>
          <ac:spMkLst>
            <pc:docMk/>
            <pc:sldMk cId="640598186" sldId="606"/>
            <ac:spMk id="11" creationId="{77437CA0-C20C-4626-A0E0-998E2B6D678A}"/>
          </ac:spMkLst>
        </pc:spChg>
        <pc:spChg chg="mod">
          <ac:chgData name="Zhao Jin" userId="cd05a825-544c-438a-9ba1-08e63db50b47" providerId="ADAL" clId="{63175D14-72D3-4DB4-BBDA-4A46B1200BBD}" dt="2021-02-11T07:31:33.234" v="4215" actId="20577"/>
          <ac:spMkLst>
            <pc:docMk/>
            <pc:sldMk cId="640598186" sldId="606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31:26.299" v="4212" actId="1035"/>
          <ac:picMkLst>
            <pc:docMk/>
            <pc:sldMk cId="640598186" sldId="606"/>
            <ac:picMk id="13" creationId="{099946CC-D55C-427B-87A8-2A28E4640BC5}"/>
          </ac:picMkLst>
        </pc:picChg>
      </pc:sldChg>
      <pc:sldMasterChg chg="modSp modSldLayout">
        <pc:chgData name="Zhao Jin" userId="cd05a825-544c-438a-9ba1-08e63db50b47" providerId="ADAL" clId="{63175D14-72D3-4DB4-BBDA-4A46B1200BBD}" dt="2021-02-10T03:53:48.851" v="26"/>
        <pc:sldMasterMkLst>
          <pc:docMk/>
          <pc:sldMasterMk cId="0" sldId="2147485087"/>
        </pc:sldMaster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F1F3A597-3417-40CE-AA4E-0F94F4AB282C}"/>
    <pc:docChg chg="undo custSel addSld delSld modSld">
      <pc:chgData name="Zhao Jin" userId="cd05a825-544c-438a-9ba1-08e63db50b47" providerId="ADAL" clId="{F1F3A597-3417-40CE-AA4E-0F94F4AB282C}" dt="2024-02-20T01:26:12.217" v="1282" actId="1076"/>
      <pc:docMkLst>
        <pc:docMk/>
      </pc:docMkLst>
      <pc:sldChg chg="addSp delSp modSp mod delAnim modAnim">
        <pc:chgData name="Zhao Jin" userId="cd05a825-544c-438a-9ba1-08e63db50b47" providerId="ADAL" clId="{F1F3A597-3417-40CE-AA4E-0F94F4AB282C}" dt="2024-02-20T01:26:12.217" v="1282" actId="1076"/>
        <pc:sldMkLst>
          <pc:docMk/>
          <pc:sldMk cId="1427618944" sldId="553"/>
        </pc:sldMkLst>
        <pc:spChg chg="add mod">
          <ac:chgData name="Zhao Jin" userId="cd05a825-544c-438a-9ba1-08e63db50b47" providerId="ADAL" clId="{F1F3A597-3417-40CE-AA4E-0F94F4AB282C}" dt="2024-02-20T01:26:12.217" v="1282" actId="1076"/>
          <ac:spMkLst>
            <pc:docMk/>
            <pc:sldMk cId="1427618944" sldId="553"/>
            <ac:spMk id="3" creationId="{5B24605A-C033-C70C-EC96-D6A039783C0D}"/>
          </ac:spMkLst>
        </pc:spChg>
        <pc:spChg chg="add del mod">
          <ac:chgData name="Zhao Jin" userId="cd05a825-544c-438a-9ba1-08e63db50b47" providerId="ADAL" clId="{F1F3A597-3417-40CE-AA4E-0F94F4AB282C}" dt="2024-02-19T03:30:28.237" v="237" actId="478"/>
          <ac:spMkLst>
            <pc:docMk/>
            <pc:sldMk cId="1427618944" sldId="553"/>
            <ac:spMk id="4" creationId="{D4F7C5A2-2514-1624-BDBB-6D4C9E6D5367}"/>
          </ac:spMkLst>
        </pc:spChg>
        <pc:spChg chg="add mod">
          <ac:chgData name="Zhao Jin" userId="cd05a825-544c-438a-9ba1-08e63db50b47" providerId="ADAL" clId="{F1F3A597-3417-40CE-AA4E-0F94F4AB282C}" dt="2024-02-19T03:30:31.757" v="239" actId="1076"/>
          <ac:spMkLst>
            <pc:docMk/>
            <pc:sldMk cId="1427618944" sldId="553"/>
            <ac:spMk id="5" creationId="{BEAC0B58-C8D7-4181-AD5C-0A19605300E4}"/>
          </ac:spMkLst>
        </pc:spChg>
        <pc:spChg chg="mod">
          <ac:chgData name="Zhao Jin" userId="cd05a825-544c-438a-9ba1-08e63db50b47" providerId="ADAL" clId="{F1F3A597-3417-40CE-AA4E-0F94F4AB282C}" dt="2024-02-20T01:26:00.219" v="1277" actId="2057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20T01:26:10.386" v="1280" actId="14100"/>
          <ac:spMkLst>
            <pc:docMk/>
            <pc:sldMk cId="1427618944" sldId="553"/>
            <ac:spMk id="23" creationId="{17C73AB6-5FD2-461A-932B-CA3CD5180A29}"/>
          </ac:spMkLst>
        </pc:spChg>
        <pc:spChg chg="mod">
          <ac:chgData name="Zhao Jin" userId="cd05a825-544c-438a-9ba1-08e63db50b47" providerId="ADAL" clId="{F1F3A597-3417-40CE-AA4E-0F94F4AB282C}" dt="2024-02-20T01:06:53.253" v="818" actId="1076"/>
          <ac:spMkLst>
            <pc:docMk/>
            <pc:sldMk cId="1427618944" sldId="553"/>
            <ac:spMk id="26" creationId="{789152FA-CB97-4D0C-905D-56FC295FA4A6}"/>
          </ac:spMkLst>
        </pc:spChg>
        <pc:spChg chg="mod">
          <ac:chgData name="Zhao Jin" userId="cd05a825-544c-438a-9ba1-08e63db50b47" providerId="ADAL" clId="{F1F3A597-3417-40CE-AA4E-0F94F4AB282C}" dt="2024-02-19T03:30:19.859" v="231" actId="14100"/>
          <ac:spMkLst>
            <pc:docMk/>
            <pc:sldMk cId="1427618944" sldId="553"/>
            <ac:spMk id="27" creationId="{794E52C9-9F40-4A90-82D0-522539F4C25B}"/>
          </ac:spMkLst>
        </pc:spChg>
      </pc:sldChg>
      <pc:sldChg chg="addSp delSp modSp mod modAnim">
        <pc:chgData name="Zhao Jin" userId="cd05a825-544c-438a-9ba1-08e63db50b47" providerId="ADAL" clId="{F1F3A597-3417-40CE-AA4E-0F94F4AB282C}" dt="2024-02-20T01:13:13.414" v="872"/>
        <pc:sldMkLst>
          <pc:docMk/>
          <pc:sldMk cId="2765734217" sldId="601"/>
        </pc:sldMkLst>
        <pc:spChg chg="add del mod">
          <ac:chgData name="Zhao Jin" userId="cd05a825-544c-438a-9ba1-08e63db50b47" providerId="ADAL" clId="{F1F3A597-3417-40CE-AA4E-0F94F4AB282C}" dt="2024-02-20T01:11:19.443" v="845" actId="478"/>
          <ac:spMkLst>
            <pc:docMk/>
            <pc:sldMk cId="2765734217" sldId="601"/>
            <ac:spMk id="2" creationId="{1519356D-C251-53CA-E02D-D755CE382452}"/>
          </ac:spMkLst>
        </pc:spChg>
        <pc:spChg chg="add del mod">
          <ac:chgData name="Zhao Jin" userId="cd05a825-544c-438a-9ba1-08e63db50b47" providerId="ADAL" clId="{F1F3A597-3417-40CE-AA4E-0F94F4AB282C}" dt="2024-02-20T01:11:20.155" v="846" actId="478"/>
          <ac:spMkLst>
            <pc:docMk/>
            <pc:sldMk cId="2765734217" sldId="601"/>
            <ac:spMk id="3" creationId="{BBF7327F-66E4-2E17-BCF5-F2E5FDA3711B}"/>
          </ac:spMkLst>
        </pc:spChg>
        <pc:spChg chg="add mod">
          <ac:chgData name="Zhao Jin" userId="cd05a825-544c-438a-9ba1-08e63db50b47" providerId="ADAL" clId="{F1F3A597-3417-40CE-AA4E-0F94F4AB282C}" dt="2024-02-20T01:11:49.726" v="853" actId="14100"/>
          <ac:spMkLst>
            <pc:docMk/>
            <pc:sldMk cId="2765734217" sldId="601"/>
            <ac:spMk id="5" creationId="{395D35FB-D5C0-DE5E-A61C-35B8237618DC}"/>
          </ac:spMkLst>
        </pc:spChg>
        <pc:spChg chg="add mod">
          <ac:chgData name="Zhao Jin" userId="cd05a825-544c-438a-9ba1-08e63db50b47" providerId="ADAL" clId="{F1F3A597-3417-40CE-AA4E-0F94F4AB282C}" dt="2024-02-20T01:12:01.446" v="859" actId="1076"/>
          <ac:spMkLst>
            <pc:docMk/>
            <pc:sldMk cId="2765734217" sldId="601"/>
            <ac:spMk id="6" creationId="{7602365E-BE5D-A4DC-8901-DF13C5A55BA8}"/>
          </ac:spMkLst>
        </pc:spChg>
        <pc:spChg chg="mod">
          <ac:chgData name="Zhao Jin" userId="cd05a825-544c-438a-9ba1-08e63db50b47" providerId="ADAL" clId="{F1F3A597-3417-40CE-AA4E-0F94F4AB282C}" dt="2024-02-20T01:09:41.364" v="832" actId="1076"/>
          <ac:spMkLst>
            <pc:docMk/>
            <pc:sldMk cId="2765734217" sldId="601"/>
            <ac:spMk id="8" creationId="{00000000-0000-0000-0000-000000000000}"/>
          </ac:spMkLst>
        </pc:spChg>
      </pc:sldChg>
      <pc:sldChg chg="modSp mod modAnim">
        <pc:chgData name="Zhao Jin" userId="cd05a825-544c-438a-9ba1-08e63db50b47" providerId="ADAL" clId="{F1F3A597-3417-40CE-AA4E-0F94F4AB282C}" dt="2024-02-20T01:08:54.730" v="828"/>
        <pc:sldMkLst>
          <pc:docMk/>
          <pc:sldMk cId="193223856" sldId="602"/>
        </pc:sldMkLst>
        <pc:spChg chg="mod">
          <ac:chgData name="Zhao Jin" userId="cd05a825-544c-438a-9ba1-08e63db50b47" providerId="ADAL" clId="{F1F3A597-3417-40CE-AA4E-0F94F4AB282C}" dt="2024-02-20T01:08:37.062" v="826" actId="403"/>
          <ac:spMkLst>
            <pc:docMk/>
            <pc:sldMk cId="193223856" sldId="602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20T01:08:43.906" v="827" actId="1076"/>
          <ac:spMkLst>
            <pc:docMk/>
            <pc:sldMk cId="193223856" sldId="602"/>
            <ac:spMk id="13" creationId="{F12A83F7-3C0E-480B-A0B1-06F9BFB25124}"/>
          </ac:spMkLst>
        </pc:spChg>
      </pc:sldChg>
      <pc:sldChg chg="addSp delSp modSp mod">
        <pc:chgData name="Zhao Jin" userId="cd05a825-544c-438a-9ba1-08e63db50b47" providerId="ADAL" clId="{F1F3A597-3417-40CE-AA4E-0F94F4AB282C}" dt="2024-02-19T04:21:21.496" v="811" actId="13926"/>
        <pc:sldMkLst>
          <pc:docMk/>
          <pc:sldMk cId="3367516905" sldId="603"/>
        </pc:sldMkLst>
        <pc:spChg chg="add del mod">
          <ac:chgData name="Zhao Jin" userId="cd05a825-544c-438a-9ba1-08e63db50b47" providerId="ADAL" clId="{F1F3A597-3417-40CE-AA4E-0F94F4AB282C}" dt="2024-02-19T04:17:09.798" v="497" actId="478"/>
          <ac:spMkLst>
            <pc:docMk/>
            <pc:sldMk cId="3367516905" sldId="603"/>
            <ac:spMk id="3" creationId="{D94B9984-C7C9-01B2-B55D-09A9B298ECB2}"/>
          </ac:spMkLst>
        </pc:spChg>
        <pc:spChg chg="add del mod">
          <ac:chgData name="Zhao Jin" userId="cd05a825-544c-438a-9ba1-08e63db50b47" providerId="ADAL" clId="{F1F3A597-3417-40CE-AA4E-0F94F4AB282C}" dt="2024-02-19T04:17:08.997" v="496" actId="478"/>
          <ac:spMkLst>
            <pc:docMk/>
            <pc:sldMk cId="3367516905" sldId="603"/>
            <ac:spMk id="6" creationId="{BD69058C-0C02-3DE6-F7A8-E39D6C1E1D8D}"/>
          </ac:spMkLst>
        </pc:spChg>
        <pc:spChg chg="del mod">
          <ac:chgData name="Zhao Jin" userId="cd05a825-544c-438a-9ba1-08e63db50b47" providerId="ADAL" clId="{F1F3A597-3417-40CE-AA4E-0F94F4AB282C}" dt="2024-02-19T04:17:06.408" v="495" actId="478"/>
          <ac:spMkLst>
            <pc:docMk/>
            <pc:sldMk cId="3367516905" sldId="603"/>
            <ac:spMk id="8" creationId="{00000000-0000-0000-0000-000000000000}"/>
          </ac:spMkLst>
        </pc:spChg>
        <pc:spChg chg="add mod">
          <ac:chgData name="Zhao Jin" userId="cd05a825-544c-438a-9ba1-08e63db50b47" providerId="ADAL" clId="{F1F3A597-3417-40CE-AA4E-0F94F4AB282C}" dt="2024-02-19T04:21:21.496" v="811" actId="13926"/>
          <ac:spMkLst>
            <pc:docMk/>
            <pc:sldMk cId="3367516905" sldId="603"/>
            <ac:spMk id="9" creationId="{40E6B3F9-DCBC-DF20-8B9D-D6063B687047}"/>
          </ac:spMkLst>
        </pc:spChg>
      </pc:sldChg>
      <pc:sldChg chg="addSp delSp modSp mod delAnim modAnim">
        <pc:chgData name="Zhao Jin" userId="cd05a825-544c-438a-9ba1-08e63db50b47" providerId="ADAL" clId="{F1F3A597-3417-40CE-AA4E-0F94F4AB282C}" dt="2024-02-20T01:14:16.976" v="873"/>
        <pc:sldMkLst>
          <pc:docMk/>
          <pc:sldMk cId="600747522" sldId="604"/>
        </pc:sldMkLst>
        <pc:spChg chg="add mod">
          <ac:chgData name="Zhao Jin" userId="cd05a825-544c-438a-9ba1-08e63db50b47" providerId="ADAL" clId="{F1F3A597-3417-40CE-AA4E-0F94F4AB282C}" dt="2024-02-19T04:20:54.931" v="809" actId="14100"/>
          <ac:spMkLst>
            <pc:docMk/>
            <pc:sldMk cId="600747522" sldId="604"/>
            <ac:spMk id="5" creationId="{4AE3994A-05D5-3E99-9D62-CA5690DFC342}"/>
          </ac:spMkLst>
        </pc:spChg>
        <pc:spChg chg="mod">
          <ac:chgData name="Zhao Jin" userId="cd05a825-544c-438a-9ba1-08e63db50b47" providerId="ADAL" clId="{F1F3A597-3417-40CE-AA4E-0F94F4AB282C}" dt="2024-02-19T04:23:05.575" v="815" actId="207"/>
          <ac:spMkLst>
            <pc:docMk/>
            <pc:sldMk cId="600747522" sldId="604"/>
            <ac:spMk id="8" creationId="{00000000-0000-0000-0000-000000000000}"/>
          </ac:spMkLst>
        </pc:spChg>
        <pc:spChg chg="del mod">
          <ac:chgData name="Zhao Jin" userId="cd05a825-544c-438a-9ba1-08e63db50b47" providerId="ADAL" clId="{F1F3A597-3417-40CE-AA4E-0F94F4AB282C}" dt="2024-02-19T04:19:05.765" v="682" actId="478"/>
          <ac:spMkLst>
            <pc:docMk/>
            <pc:sldMk cId="600747522" sldId="604"/>
            <ac:spMk id="13" creationId="{3F5541F9-2A29-4702-81DB-9113464D6256}"/>
          </ac:spMkLst>
        </pc:spChg>
        <pc:cxnChg chg="add mod">
          <ac:chgData name="Zhao Jin" userId="cd05a825-544c-438a-9ba1-08e63db50b47" providerId="ADAL" clId="{F1F3A597-3417-40CE-AA4E-0F94F4AB282C}" dt="2024-02-19T03:36:45.745" v="335" actId="14100"/>
          <ac:cxnSpMkLst>
            <pc:docMk/>
            <pc:sldMk cId="600747522" sldId="604"/>
            <ac:cxnSpMk id="4" creationId="{05836CB0-D4F5-A853-9090-1FFB00D8EE48}"/>
          </ac:cxnSpMkLst>
        </pc:cxnChg>
        <pc:cxnChg chg="add del">
          <ac:chgData name="Zhao Jin" userId="cd05a825-544c-438a-9ba1-08e63db50b47" providerId="ADAL" clId="{F1F3A597-3417-40CE-AA4E-0F94F4AB282C}" dt="2024-02-19T04:17:32.536" v="500" actId="478"/>
          <ac:cxnSpMkLst>
            <pc:docMk/>
            <pc:sldMk cId="600747522" sldId="604"/>
            <ac:cxnSpMk id="9" creationId="{F3038EAF-AF17-4A89-988D-17592CF9D3C5}"/>
          </ac:cxnSpMkLst>
        </pc:cxnChg>
        <pc:cxnChg chg="add mod">
          <ac:chgData name="Zhao Jin" userId="cd05a825-544c-438a-9ba1-08e63db50b47" providerId="ADAL" clId="{F1F3A597-3417-40CE-AA4E-0F94F4AB282C}" dt="2024-02-19T03:36:32.479" v="334" actId="14100"/>
          <ac:cxnSpMkLst>
            <pc:docMk/>
            <pc:sldMk cId="600747522" sldId="604"/>
            <ac:cxnSpMk id="10" creationId="{1EAE10E3-8B14-B995-93FE-BD466BD11649}"/>
          </ac:cxnSpMkLst>
        </pc:cxnChg>
      </pc:sldChg>
      <pc:sldChg chg="addSp delSp modSp mod delAnim">
        <pc:chgData name="Zhao Jin" userId="cd05a825-544c-438a-9ba1-08e63db50b47" providerId="ADAL" clId="{F1F3A597-3417-40CE-AA4E-0F94F4AB282C}" dt="2024-02-19T04:23:56.331" v="816" actId="478"/>
        <pc:sldMkLst>
          <pc:docMk/>
          <pc:sldMk cId="934825191" sldId="605"/>
        </pc:sldMkLst>
        <pc:spChg chg="mod">
          <ac:chgData name="Zhao Jin" userId="cd05a825-544c-438a-9ba1-08e63db50b47" providerId="ADAL" clId="{F1F3A597-3417-40CE-AA4E-0F94F4AB282C}" dt="2024-02-19T03:35:02.398" v="316" actId="1076"/>
          <ac:spMkLst>
            <pc:docMk/>
            <pc:sldMk cId="934825191" sldId="605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19T03:35:20.572" v="323" actId="6549"/>
          <ac:spMkLst>
            <pc:docMk/>
            <pc:sldMk cId="934825191" sldId="605"/>
            <ac:spMk id="11" creationId="{77437CA0-C20C-4626-A0E0-998E2B6D678A}"/>
          </ac:spMkLst>
        </pc:spChg>
        <pc:spChg chg="mod">
          <ac:chgData name="Zhao Jin" userId="cd05a825-544c-438a-9ba1-08e63db50b47" providerId="ADAL" clId="{F1F3A597-3417-40CE-AA4E-0F94F4AB282C}" dt="2024-02-19T03:37:19.679" v="339" actId="20577"/>
          <ac:spMkLst>
            <pc:docMk/>
            <pc:sldMk cId="934825191" sldId="605"/>
            <ac:spMk id="13" creationId="{35357FA8-4662-4E00-A4CC-337EA26A680D}"/>
          </ac:spMkLst>
        </pc:spChg>
        <pc:spChg chg="del">
          <ac:chgData name="Zhao Jin" userId="cd05a825-544c-438a-9ba1-08e63db50b47" providerId="ADAL" clId="{F1F3A597-3417-40CE-AA4E-0F94F4AB282C}" dt="2024-02-19T04:23:56.331" v="816" actId="478"/>
          <ac:spMkLst>
            <pc:docMk/>
            <pc:sldMk cId="934825191" sldId="605"/>
            <ac:spMk id="14" creationId="{ABCDA235-E9FB-46F0-BDE6-5C946D40DFEF}"/>
          </ac:spMkLst>
        </pc:spChg>
        <pc:cxnChg chg="add del mod">
          <ac:chgData name="Zhao Jin" userId="cd05a825-544c-438a-9ba1-08e63db50b47" providerId="ADAL" clId="{F1F3A597-3417-40CE-AA4E-0F94F4AB282C}" dt="2024-02-19T03:35:18.206" v="321" actId="478"/>
          <ac:cxnSpMkLst>
            <pc:docMk/>
            <pc:sldMk cId="934825191" sldId="605"/>
            <ac:cxnSpMk id="4" creationId="{232922D7-2C46-FE4F-4CE1-95E11DA5DC67}"/>
          </ac:cxnSpMkLst>
        </pc:cxnChg>
        <pc:cxnChg chg="add del mod">
          <ac:chgData name="Zhao Jin" userId="cd05a825-544c-438a-9ba1-08e63db50b47" providerId="ADAL" clId="{F1F3A597-3417-40CE-AA4E-0F94F4AB282C}" dt="2024-02-19T03:35:21.863" v="324" actId="478"/>
          <ac:cxnSpMkLst>
            <pc:docMk/>
            <pc:sldMk cId="934825191" sldId="605"/>
            <ac:cxnSpMk id="9" creationId="{6C0D7C5A-1383-B6CC-D2EC-8B91837B461D}"/>
          </ac:cxnSpMkLst>
        </pc:cxnChg>
      </pc:sldChg>
      <pc:sldChg chg="delSp modSp add del mod">
        <pc:chgData name="Zhao Jin" userId="cd05a825-544c-438a-9ba1-08e63db50b47" providerId="ADAL" clId="{F1F3A597-3417-40CE-AA4E-0F94F4AB282C}" dt="2024-02-19T04:16:07.112" v="479" actId="47"/>
        <pc:sldMkLst>
          <pc:docMk/>
          <pc:sldMk cId="2676076421" sldId="607"/>
        </pc:sldMkLst>
        <pc:spChg chg="mod">
          <ac:chgData name="Zhao Jin" userId="cd05a825-544c-438a-9ba1-08e63db50b47" providerId="ADAL" clId="{F1F3A597-3417-40CE-AA4E-0F94F4AB282C}" dt="2024-02-19T04:14:32.497" v="411" actId="5793"/>
          <ac:spMkLst>
            <pc:docMk/>
            <pc:sldMk cId="2676076421" sldId="607"/>
            <ac:spMk id="8" creationId="{A1D9F631-DE98-3617-9857-6D3E72B88DFD}"/>
          </ac:spMkLst>
        </pc:spChg>
        <pc:spChg chg="mod">
          <ac:chgData name="Zhao Jin" userId="cd05a825-544c-438a-9ba1-08e63db50b47" providerId="ADAL" clId="{F1F3A597-3417-40CE-AA4E-0F94F4AB282C}" dt="2024-02-19T04:15:00.806" v="476" actId="20577"/>
          <ac:spMkLst>
            <pc:docMk/>
            <pc:sldMk cId="2676076421" sldId="607"/>
            <ac:spMk id="11" creationId="{9D0E5D47-6039-FC36-56C4-6742D11E621E}"/>
          </ac:spMkLst>
        </pc:spChg>
        <pc:spChg chg="del">
          <ac:chgData name="Zhao Jin" userId="cd05a825-544c-438a-9ba1-08e63db50b47" providerId="ADAL" clId="{F1F3A597-3417-40CE-AA4E-0F94F4AB282C}" dt="2024-02-19T04:15:32.301" v="478" actId="478"/>
          <ac:spMkLst>
            <pc:docMk/>
            <pc:sldMk cId="2676076421" sldId="607"/>
            <ac:spMk id="15" creationId="{B2590175-DEEF-F1E4-6681-7AC1B90F2EF0}"/>
          </ac:spMkLst>
        </pc:spChg>
        <pc:spChg chg="mod">
          <ac:chgData name="Zhao Jin" userId="cd05a825-544c-438a-9ba1-08e63db50b47" providerId="ADAL" clId="{F1F3A597-3417-40CE-AA4E-0F94F4AB282C}" dt="2024-02-19T04:12:59.773" v="363" actId="20577"/>
          <ac:spMkLst>
            <pc:docMk/>
            <pc:sldMk cId="2676076421" sldId="607"/>
            <ac:spMk id="14338" creationId="{6AEEF667-EB7F-9C37-3CE4-B213AC94DF7C}"/>
          </ac:spMkLst>
        </pc:spChg>
        <pc:cxnChg chg="mod">
          <ac:chgData name="Zhao Jin" userId="cd05a825-544c-438a-9ba1-08e63db50b47" providerId="ADAL" clId="{F1F3A597-3417-40CE-AA4E-0F94F4AB282C}" dt="2024-02-19T04:15:28.555" v="477" actId="1076"/>
          <ac:cxnSpMkLst>
            <pc:docMk/>
            <pc:sldMk cId="2676076421" sldId="607"/>
            <ac:cxnSpMk id="18" creationId="{CB6FBA00-E0FA-5A41-5484-E4D7AB221DE7}"/>
          </ac:cxnSpMkLst>
        </pc:cxnChg>
      </pc:sldChg>
      <pc:sldChg chg="addSp delSp modSp add mod modAnim">
        <pc:chgData name="Zhao Jin" userId="cd05a825-544c-438a-9ba1-08e63db50b47" providerId="ADAL" clId="{F1F3A597-3417-40CE-AA4E-0F94F4AB282C}" dt="2024-02-20T01:21:40.657" v="1222" actId="207"/>
        <pc:sldMkLst>
          <pc:docMk/>
          <pc:sldMk cId="3642427802" sldId="607"/>
        </pc:sldMkLst>
        <pc:spChg chg="del">
          <ac:chgData name="Zhao Jin" userId="cd05a825-544c-438a-9ba1-08e63db50b47" providerId="ADAL" clId="{F1F3A597-3417-40CE-AA4E-0F94F4AB282C}" dt="2024-02-20T01:17:06.086" v="969" actId="478"/>
          <ac:spMkLst>
            <pc:docMk/>
            <pc:sldMk cId="3642427802" sldId="607"/>
            <ac:spMk id="2" creationId="{797E2EA0-12F0-1E04-BB19-CAB6BC072A1A}"/>
          </ac:spMkLst>
        </pc:spChg>
        <pc:spChg chg="add del mod">
          <ac:chgData name="Zhao Jin" userId="cd05a825-544c-438a-9ba1-08e63db50b47" providerId="ADAL" clId="{F1F3A597-3417-40CE-AA4E-0F94F4AB282C}" dt="2024-02-20T01:20:29.037" v="1178" actId="478"/>
          <ac:spMkLst>
            <pc:docMk/>
            <pc:sldMk cId="3642427802" sldId="607"/>
            <ac:spMk id="4" creationId="{6AA62148-0EA1-B16B-9C48-6B0327A43A83}"/>
          </ac:spMkLst>
        </pc:spChg>
        <pc:spChg chg="add mod">
          <ac:chgData name="Zhao Jin" userId="cd05a825-544c-438a-9ba1-08e63db50b47" providerId="ADAL" clId="{F1F3A597-3417-40CE-AA4E-0F94F4AB282C}" dt="2024-02-20T01:21:40.657" v="1222" actId="207"/>
          <ac:spMkLst>
            <pc:docMk/>
            <pc:sldMk cId="3642427802" sldId="607"/>
            <ac:spMk id="6" creationId="{9342767D-0A7C-2482-EA26-050EED4B5DE4}"/>
          </ac:spMkLst>
        </pc:spChg>
        <pc:spChg chg="mod">
          <ac:chgData name="Zhao Jin" userId="cd05a825-544c-438a-9ba1-08e63db50b47" providerId="ADAL" clId="{F1F3A597-3417-40CE-AA4E-0F94F4AB282C}" dt="2024-02-20T01:17:02.707" v="968" actId="20577"/>
          <ac:spMkLst>
            <pc:docMk/>
            <pc:sldMk cId="3642427802" sldId="607"/>
            <ac:spMk id="8" creationId="{53DB4126-ECC8-1652-B1CE-482C4DA07F88}"/>
          </ac:spMkLst>
        </pc:spChg>
        <pc:spChg chg="mod">
          <ac:chgData name="Zhao Jin" userId="cd05a825-544c-438a-9ba1-08e63db50b47" providerId="ADAL" clId="{F1F3A597-3417-40CE-AA4E-0F94F4AB282C}" dt="2024-02-20T01:18:39.329" v="1009" actId="6549"/>
          <ac:spMkLst>
            <pc:docMk/>
            <pc:sldMk cId="3642427802" sldId="607"/>
            <ac:spMk id="11" creationId="{7694B077-577B-F8AB-A6AE-4B3CE0C0062E}"/>
          </ac:spMkLst>
        </pc:spChg>
        <pc:spChg chg="del">
          <ac:chgData name="Zhao Jin" userId="cd05a825-544c-438a-9ba1-08e63db50b47" providerId="ADAL" clId="{F1F3A597-3417-40CE-AA4E-0F94F4AB282C}" dt="2024-02-20T01:17:06.086" v="969" actId="478"/>
          <ac:spMkLst>
            <pc:docMk/>
            <pc:sldMk cId="3642427802" sldId="607"/>
            <ac:spMk id="15" creationId="{A07185AF-E23D-6EE3-F8B5-A6B3C179A5B2}"/>
          </ac:spMkLst>
        </pc:spChg>
        <pc:spChg chg="mod">
          <ac:chgData name="Zhao Jin" userId="cd05a825-544c-438a-9ba1-08e63db50b47" providerId="ADAL" clId="{F1F3A597-3417-40CE-AA4E-0F94F4AB282C}" dt="2024-02-20T01:19:40.894" v="1059" actId="20577"/>
          <ac:spMkLst>
            <pc:docMk/>
            <pc:sldMk cId="3642427802" sldId="607"/>
            <ac:spMk id="14338" creationId="{511BAED5-69AE-138E-C135-F64EBA71D566}"/>
          </ac:spMkLst>
        </pc:spChg>
        <pc:picChg chg="del">
          <ac:chgData name="Zhao Jin" userId="cd05a825-544c-438a-9ba1-08e63db50b47" providerId="ADAL" clId="{F1F3A597-3417-40CE-AA4E-0F94F4AB282C}" dt="2024-02-20T01:17:06.086" v="969" actId="478"/>
          <ac:picMkLst>
            <pc:docMk/>
            <pc:sldMk cId="3642427802" sldId="607"/>
            <ac:picMk id="5" creationId="{8CEBD904-6710-72B2-5205-B77E10D14EE1}"/>
          </ac:picMkLst>
        </pc:picChg>
        <pc:picChg chg="del">
          <ac:chgData name="Zhao Jin" userId="cd05a825-544c-438a-9ba1-08e63db50b47" providerId="ADAL" clId="{F1F3A597-3417-40CE-AA4E-0F94F4AB282C}" dt="2024-02-20T01:17:06.086" v="969" actId="478"/>
          <ac:picMkLst>
            <pc:docMk/>
            <pc:sldMk cId="3642427802" sldId="607"/>
            <ac:picMk id="13" creationId="{086E4AA6-A031-BBBF-6293-0DAD158A0A4F}"/>
          </ac:picMkLst>
        </pc:picChg>
        <pc:cxnChg chg="del">
          <ac:chgData name="Zhao Jin" userId="cd05a825-544c-438a-9ba1-08e63db50b47" providerId="ADAL" clId="{F1F3A597-3417-40CE-AA4E-0F94F4AB282C}" dt="2024-02-20T01:17:39.157" v="971" actId="478"/>
          <ac:cxnSpMkLst>
            <pc:docMk/>
            <pc:sldMk cId="3642427802" sldId="607"/>
            <ac:cxnSpMk id="18" creationId="{BA8006C7-0195-9130-637E-08056D022A40}"/>
          </ac:cxnSpMkLst>
        </pc:cxn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B4A2-B6D2-ACE1-DD4B-31BE5DE90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6FF1ACC-74A5-184F-21F0-1600841BD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23F143-7288-1654-4702-14FB6A998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0863C80-2C56-BD60-B61C-56F749917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0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Stack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4DA49F8-E18F-52EC-1CF6-52AD84D6D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B6C58-B228-D947-3E1F-039D749A4DE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98A8-DD65-7367-147F-9F8EC0A9F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1BAED5-69AE-138E-C135-F64EBA71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8CD3-15D3-AB0A-CC6D-BE87B44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A9FD7083-C28D-DA5E-D8E7-0CFBD41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DB4126-ECC8-1652-B1CE-482C4DA0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you call factorial(5) with the following function?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B077-577B-F8AB-A6AE-4B3CE0C0062E}"/>
              </a:ext>
            </a:extLst>
          </p:cNvPr>
          <p:cNvSpPr txBox="1"/>
          <p:nvPr/>
        </p:nvSpPr>
        <p:spPr>
          <a:xfrm>
            <a:off x="1004076" y="2168972"/>
            <a:ext cx="5614008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77CC-F841-30B0-222E-330C0BBF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767D-0A7C-2482-EA26-050EED4B5DE4}"/>
              </a:ext>
            </a:extLst>
          </p:cNvPr>
          <p:cNvSpPr txBox="1"/>
          <p:nvPr/>
        </p:nvSpPr>
        <p:spPr>
          <a:xfrm>
            <a:off x="6295056" y="2445971"/>
            <a:ext cx="2391743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Infinite recursion. </a:t>
            </a:r>
          </a:p>
          <a:p>
            <a:endParaRPr lang="en-US" dirty="0"/>
          </a:p>
          <a:p>
            <a:r>
              <a:rPr lang="en-US" dirty="0"/>
              <a:t>May cause </a:t>
            </a:r>
            <a:r>
              <a:rPr lang="en-US" dirty="0">
                <a:solidFill>
                  <a:srgbClr val="0000FF"/>
                </a:solidFill>
              </a:rPr>
              <a:t>stack overflow</a:t>
            </a:r>
            <a:r>
              <a:rPr lang="en-US" dirty="0"/>
              <a:t> as signaled by segmentation fault or crashing…</a:t>
            </a:r>
          </a:p>
        </p:txBody>
      </p:sp>
    </p:spTree>
    <p:extLst>
      <p:ext uri="{BB962C8B-B14F-4D97-AF65-F5344CB8AC3E}">
        <p14:creationId xmlns:p14="http://schemas.microsoft.com/office/powerpoint/2010/main" val="364242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13: Call Stack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Stack Frame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Call Stack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E0239-B380-084D-6ECC-36B22CD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a</a:t>
            </a:r>
            <a:r>
              <a:rPr lang="en-US" sz="2800" dirty="0">
                <a:solidFill>
                  <a:srgbClr val="0000FF"/>
                </a:solidFill>
              </a:rPr>
              <a:t> variable</a:t>
            </a:r>
            <a:r>
              <a:rPr lang="en-US" sz="2800" dirty="0"/>
              <a:t>?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used to hold a value (e.g., for input).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stored in the computer memory.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Why do we need to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So that the computer can 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Allocate</a:t>
            </a:r>
            <a:r>
              <a:rPr lang="en-US" sz="2200" dirty="0"/>
              <a:t> some space in memory for the variable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Interpret</a:t>
            </a:r>
            <a:r>
              <a:rPr lang="en-US" sz="2200" dirty="0"/>
              <a:t> the value of the variable accordingly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Where do we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 in most cases?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Mainly inside functions!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C73AB6-5FD2-461A-932B-CA3CD5180A29}"/>
              </a:ext>
            </a:extLst>
          </p:cNvPr>
          <p:cNvSpPr/>
          <p:nvPr/>
        </p:nvSpPr>
        <p:spPr>
          <a:xfrm>
            <a:off x="2904690" y="1758694"/>
            <a:ext cx="3912569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152FA-CB97-4D0C-905D-56FC295FA4A6}"/>
              </a:ext>
            </a:extLst>
          </p:cNvPr>
          <p:cNvSpPr/>
          <p:nvPr/>
        </p:nvSpPr>
        <p:spPr>
          <a:xfrm>
            <a:off x="1237381" y="5671795"/>
            <a:ext cx="3334619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E52C9-9F40-4A90-82D0-522539F4C25B}"/>
              </a:ext>
            </a:extLst>
          </p:cNvPr>
          <p:cNvSpPr/>
          <p:nvPr/>
        </p:nvSpPr>
        <p:spPr>
          <a:xfrm>
            <a:off x="2632283" y="4037127"/>
            <a:ext cx="4987717" cy="33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CA737-8DA3-91EA-087A-C6898AE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4605A-C033-C70C-EC96-D6A039783C0D}"/>
              </a:ext>
            </a:extLst>
          </p:cNvPr>
          <p:cNvSpPr/>
          <p:nvPr/>
        </p:nvSpPr>
        <p:spPr>
          <a:xfrm>
            <a:off x="3055717" y="2160271"/>
            <a:ext cx="3078866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C0B58-C8D7-4181-AD5C-0A19605300E4}"/>
              </a:ext>
            </a:extLst>
          </p:cNvPr>
          <p:cNvSpPr/>
          <p:nvPr/>
        </p:nvSpPr>
        <p:spPr>
          <a:xfrm>
            <a:off x="2632283" y="4421505"/>
            <a:ext cx="4562057" cy="33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Call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a </a:t>
            </a:r>
            <a:r>
              <a:rPr lang="en-US" dirty="0">
                <a:solidFill>
                  <a:srgbClr val="0000FF"/>
                </a:solidFill>
              </a:rPr>
              <a:t>function call</a:t>
            </a:r>
            <a:r>
              <a:rPr lang="en-US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call uses the function to performs the specified task.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task is performed when the following main() function is called (by the operating system)?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x is declared and initialized to 1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y is declared.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CF1FD-7C45-41D0-AB05-C3F94D8F0496}"/>
              </a:ext>
            </a:extLst>
          </p:cNvPr>
          <p:cNvSpPr txBox="1"/>
          <p:nvPr/>
        </p:nvSpPr>
        <p:spPr>
          <a:xfrm>
            <a:off x="1021492" y="3266252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A83F7-3C0E-480B-A0B1-06F9BFB25124}"/>
              </a:ext>
            </a:extLst>
          </p:cNvPr>
          <p:cNvSpPr/>
          <p:nvPr/>
        </p:nvSpPr>
        <p:spPr>
          <a:xfrm>
            <a:off x="883091" y="1685376"/>
            <a:ext cx="7540166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70-9CF4-4A54-9953-DA9CC6A573AB}"/>
              </a:ext>
            </a:extLst>
          </p:cNvPr>
          <p:cNvSpPr/>
          <p:nvPr/>
        </p:nvSpPr>
        <p:spPr>
          <a:xfrm>
            <a:off x="863054" y="5113201"/>
            <a:ext cx="691369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816B6-7492-D7CE-9820-85AAE3F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Stack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24993" y="1180666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(in the memory) when you call this function…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created for main()</a:t>
            </a:r>
            <a:endParaRPr lang="en-US" dirty="0">
              <a:solidFill>
                <a:srgbClr val="0000FF"/>
              </a:solidFill>
            </a:endParaRP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to for variable x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value 1 is stored into this space.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for variable y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Stack Frame: The memory allocated to a function for storing parameters / variables (among other things).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52459" y="2151397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1880B36-0DB4-41E7-A0EF-F81E54E2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55443" r="22138" b="1985"/>
          <a:stretch/>
        </p:blipFill>
        <p:spPr>
          <a:xfrm>
            <a:off x="3626070" y="2096218"/>
            <a:ext cx="4679732" cy="15516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FF22F-78B8-4550-8E4C-E82EAB50BFD9}"/>
              </a:ext>
            </a:extLst>
          </p:cNvPr>
          <p:cNvCxnSpPr/>
          <p:nvPr/>
        </p:nvCxnSpPr>
        <p:spPr>
          <a:xfrm flipV="1">
            <a:off x="2857500" y="2583733"/>
            <a:ext cx="1048407" cy="58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9D70C-B534-455C-8A9E-37DD90420FE7}"/>
              </a:ext>
            </a:extLst>
          </p:cNvPr>
          <p:cNvCxnSpPr>
            <a:cxnSpLocks/>
          </p:cNvCxnSpPr>
          <p:nvPr/>
        </p:nvCxnSpPr>
        <p:spPr>
          <a:xfrm>
            <a:off x="2923997" y="2872063"/>
            <a:ext cx="981910" cy="345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608D3-BA78-26FF-8C69-43B97A6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35FB-D5C0-DE5E-A61C-35B8237618DC}"/>
              </a:ext>
            </a:extLst>
          </p:cNvPr>
          <p:cNvSpPr/>
          <p:nvPr/>
        </p:nvSpPr>
        <p:spPr>
          <a:xfrm>
            <a:off x="3922226" y="2882214"/>
            <a:ext cx="2239837" cy="675798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365E-BE5D-A4DC-8901-DF13C5A55BA8}"/>
              </a:ext>
            </a:extLst>
          </p:cNvPr>
          <p:cNvSpPr/>
          <p:nvPr/>
        </p:nvSpPr>
        <p:spPr>
          <a:xfrm>
            <a:off x="3922225" y="2232209"/>
            <a:ext cx="2239837" cy="639854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73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</a:t>
            </a:r>
            <a:r>
              <a:rPr lang="en-US" dirty="0">
                <a:highlight>
                  <a:srgbClr val="FFFF00"/>
                </a:highlight>
              </a:rPr>
              <a:t>with the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A42C95-4840-4615-9807-715729F6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r="22545"/>
          <a:stretch/>
        </p:blipFill>
        <p:spPr>
          <a:xfrm>
            <a:off x="3737695" y="2905125"/>
            <a:ext cx="4505499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6409" y="5698720"/>
            <a:ext cx="208651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declared in add().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38EAF-AF17-4A89-988D-17592CF9D3C5}"/>
              </a:ext>
            </a:extLst>
          </p:cNvPr>
          <p:cNvCxnSpPr>
            <a:cxnSpLocks/>
          </p:cNvCxnSpPr>
          <p:nvPr/>
        </p:nvCxnSpPr>
        <p:spPr>
          <a:xfrm>
            <a:off x="529458" y="2618566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22D7A-4E90-BE15-B8F9-DD94E9C0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836CB0-D4F5-A853-9090-1FFB00D8EE48}"/>
              </a:ext>
            </a:extLst>
          </p:cNvPr>
          <p:cNvCxnSpPr>
            <a:cxnSpLocks/>
          </p:cNvCxnSpPr>
          <p:nvPr/>
        </p:nvCxnSpPr>
        <p:spPr>
          <a:xfrm flipV="1">
            <a:off x="2534856" y="2488557"/>
            <a:ext cx="530957" cy="2462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E10E3-8B14-B995-93FE-BD466BD11649}"/>
              </a:ext>
            </a:extLst>
          </p:cNvPr>
          <p:cNvCxnSpPr>
            <a:cxnSpLocks/>
          </p:cNvCxnSpPr>
          <p:nvPr/>
        </p:nvCxnSpPr>
        <p:spPr>
          <a:xfrm flipV="1">
            <a:off x="3065813" y="2488557"/>
            <a:ext cx="1054774" cy="2436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3994A-05D5-3E99-9D62-CA5690DFC342}"/>
              </a:ext>
            </a:extLst>
          </p:cNvPr>
          <p:cNvSpPr txBox="1"/>
          <p:nvPr/>
        </p:nvSpPr>
        <p:spPr>
          <a:xfrm>
            <a:off x="5486401" y="2033397"/>
            <a:ext cx="230244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a.k.a. </a:t>
            </a:r>
            <a:r>
              <a:rPr lang="en-US" b="1" dirty="0"/>
              <a:t>Call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47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computed in add().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0644B-FF1A-C055-B8D7-86B9BC8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0E6B3F9-DCBC-DF20-8B9D-D6063B6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with the values of the arguments copied over.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1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removed from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after the function has completed.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457200" y="5109218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10457-59E1-495F-BA30-0588411D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4206" r="22666"/>
          <a:stretch/>
        </p:blipFill>
        <p:spPr>
          <a:xfrm>
            <a:off x="3796937" y="4847599"/>
            <a:ext cx="4432663" cy="1635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57FA8-4662-4E00-A4CC-337EA26A680D}"/>
              </a:ext>
            </a:extLst>
          </p:cNvPr>
          <p:cNvSpPr txBox="1"/>
          <p:nvPr/>
        </p:nvSpPr>
        <p:spPr>
          <a:xfrm>
            <a:off x="6548204" y="5712986"/>
            <a:ext cx="213905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add() has </a:t>
            </a:r>
            <a:r>
              <a:rPr lang="en-US"/>
              <a:t>been completed.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22162-C52E-B8FF-16C1-46C4EE7D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5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independent from another.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x is computed in add().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3781-DFEA-9EEC-A834-82005A0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14105</TotalTime>
  <Words>785</Words>
  <Application>Microsoft Office PowerPoint</Application>
  <PresentationFormat>On-screen Show (4:3)</PresentationFormat>
  <Paragraphs>181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13: Call Stack</vt:lpstr>
      <vt:lpstr>Variables - redux</vt:lpstr>
      <vt:lpstr>Function Call - redux</vt:lpstr>
      <vt:lpstr>Stack Frame</vt:lpstr>
      <vt:lpstr>Call Stack</vt:lpstr>
      <vt:lpstr>Call Stack</vt:lpstr>
      <vt:lpstr>Call Stack</vt:lpstr>
      <vt:lpstr>Call Stack</vt:lpstr>
      <vt:lpstr>Common Mistake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2024-02-20T01:26:13Z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