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591" r:id="rId9"/>
    <p:sldId id="60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1CF24-6E7D-4AB8-9D75-CE77D50A74A2}" v="3" dt="2024-01-31T05:36:52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1623B908-1D41-43E4-A3C2-7AA36E99404B}"/>
    <pc:docChg chg="undo redo custSel addSld delSld modSld sldOrd modMainMaster">
      <pc:chgData name="Zhao Jin" userId="cd05a825-544c-438a-9ba1-08e63db50b47" providerId="ADAL" clId="{1623B908-1D41-43E4-A3C2-7AA36E99404B}" dt="2021-02-15T05:30:22.479" v="5046" actId="20577"/>
      <pc:docMkLst>
        <pc:docMk/>
      </pc:docMkLst>
      <pc:sldChg chg="modSp mod">
        <pc:chgData name="Zhao Jin" userId="cd05a825-544c-438a-9ba1-08e63db50b47" providerId="ADAL" clId="{1623B908-1D41-43E4-A3C2-7AA36E99404B}" dt="2021-02-11T09:38:20.846" v="4893" actId="20577"/>
        <pc:sldMkLst>
          <pc:docMk/>
          <pc:sldMk cId="0" sldId="256"/>
        </pc:sldMkLst>
        <pc:spChg chg="mod">
          <ac:chgData name="Zhao Jin" userId="cd05a825-544c-438a-9ba1-08e63db50b47" providerId="ADAL" clId="{1623B908-1D41-43E4-A3C2-7AA36E99404B}" dt="2021-02-10T03:53:58.62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20.846" v="489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623B908-1D41-43E4-A3C2-7AA36E99404B}" dt="2021-02-11T09:39:34.568" v="4938" actId="6549"/>
        <pc:sldMkLst>
          <pc:docMk/>
          <pc:sldMk cId="2438607696" sldId="4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16.610" v="4885" actId="6549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9:34.568" v="493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705639840" sldId="54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5T05:27:16.409" v="5031"/>
        <pc:sldMkLst>
          <pc:docMk/>
          <pc:sldMk cId="1427618944" sldId="553"/>
        </pc:sldMkLst>
        <pc:spChg chg="add mod">
          <ac:chgData name="Zhao Jin" userId="cd05a825-544c-438a-9ba1-08e63db50b47" providerId="ADAL" clId="{1623B908-1D41-43E4-A3C2-7AA36E99404B}" dt="2021-02-15T05:26:33.412" v="5023" actId="1038"/>
          <ac:spMkLst>
            <pc:docMk/>
            <pc:sldMk cId="1427618944" sldId="553"/>
            <ac:spMk id="2" creationId="{87BBF131-A483-45A8-BFDD-4AD4B55BBD13}"/>
          </ac:spMkLst>
        </pc:spChg>
        <pc:spChg chg="add mod">
          <ac:chgData name="Zhao Jin" userId="cd05a825-544c-438a-9ba1-08e63db50b47" providerId="ADAL" clId="{1623B908-1D41-43E4-A3C2-7AA36E99404B}" dt="2021-02-15T05:27:12.099" v="5030" actId="1038"/>
          <ac:spMkLst>
            <pc:docMk/>
            <pc:sldMk cId="1427618944" sldId="553"/>
            <ac:spMk id="3" creationId="{089DF46C-9E73-4DDA-B367-1A5958BC44BA}"/>
          </ac:spMkLst>
        </pc:spChg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25:04.966" v="4944" actId="2057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40:42.301" v="426" actId="1076"/>
          <ac:spMkLst>
            <pc:docMk/>
            <pc:sldMk cId="1427618944" sldId="553"/>
            <ac:spMk id="13" creationId="{4DA699A6-CA2F-4E98-B1C9-75406EBE16BD}"/>
          </ac:spMkLst>
        </pc:spChg>
        <pc:spChg chg="add mod">
          <ac:chgData name="Zhao Jin" userId="cd05a825-544c-438a-9ba1-08e63db50b47" providerId="ADAL" clId="{1623B908-1D41-43E4-A3C2-7AA36E99404B}" dt="2021-02-11T07:41:13.500" v="473" actId="1076"/>
          <ac:spMkLst>
            <pc:docMk/>
            <pc:sldMk cId="1427618944" sldId="553"/>
            <ac:spMk id="15" creationId="{B7B276B3-8690-4038-BB33-E9C6A2F36099}"/>
          </ac:spMkLst>
        </pc:spChg>
        <pc:spChg chg="del mod">
          <ac:chgData name="Zhao Jin" userId="cd05a825-544c-438a-9ba1-08e63db50b47" providerId="ADAL" clId="{1623B908-1D41-43E4-A3C2-7AA36E99404B}" dt="2021-02-11T07:34:59.854" v="90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1623B908-1D41-43E4-A3C2-7AA36E99404B}" dt="2021-02-11T07:34:57.282" v="8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7:35:00.413" v="91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1623B908-1D41-43E4-A3C2-7AA36E99404B}" dt="2021-02-11T07:36:35.252" v="225"/>
          <ac:picMkLst>
            <pc:docMk/>
            <pc:sldMk cId="1427618944" sldId="553"/>
            <ac:picMk id="4" creationId="{9D4A2F28-556F-4041-9ACF-4158FDC4EB7A}"/>
          </ac:picMkLst>
        </pc:picChg>
        <pc:picChg chg="add mod modCrop">
          <ac:chgData name="Zhao Jin" userId="cd05a825-544c-438a-9ba1-08e63db50b47" providerId="ADAL" clId="{1623B908-1D41-43E4-A3C2-7AA36E99404B}" dt="2021-02-11T07:40:21.002" v="415" actId="1035"/>
          <ac:picMkLst>
            <pc:docMk/>
            <pc:sldMk cId="1427618944" sldId="553"/>
            <ac:picMk id="6" creationId="{2E271368-8A2E-47CF-8B45-1AE02F6B8250}"/>
          </ac:picMkLst>
        </pc:picChg>
        <pc:cxnChg chg="add mod">
          <ac:chgData name="Zhao Jin" userId="cd05a825-544c-438a-9ba1-08e63db50b47" providerId="ADAL" clId="{1623B908-1D41-43E4-A3C2-7AA36E99404B}" dt="2021-02-11T07:40:39.754" v="425" actId="1076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4" creationId="{42CD5702-A66E-45D2-9504-6F75582EF02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8" creationId="{E8622C8E-AB89-4EE2-B487-9281843AA94D}"/>
          </ac:cxnSpMkLst>
        </pc:cxn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87843573" sldId="55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34:51.917" v="64" actId="47"/>
        <pc:sldMkLst>
          <pc:docMk/>
          <pc:sldMk cId="92291925" sldId="56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42:38.143" v="486" actId="47"/>
        <pc:sldMkLst>
          <pc:docMk/>
          <pc:sldMk cId="894186310" sldId="56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732540191" sldId="5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1623B908-1D41-43E4-A3C2-7AA36E99404B}" dt="2021-02-11T08:39:30.132" v="4258" actId="47"/>
        <pc:sldMkLst>
          <pc:docMk/>
          <pc:sldMk cId="3229890649" sldId="569"/>
        </pc:sldMkLst>
        <pc:spChg chg="mod">
          <ac:chgData name="Zhao Jin" userId="cd05a825-544c-438a-9ba1-08e63db50b47" providerId="ADAL" clId="{1623B908-1D41-43E4-A3C2-7AA36E99404B}" dt="2021-02-10T03:56:30.288" v="4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922430229" sldId="58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886636263" sldId="58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886636263" sldId="581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1T07:51:19.333" v="995" actId="20577"/>
        <pc:sldMkLst>
          <pc:docMk/>
          <pc:sldMk cId="211149325" sldId="58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11149325" sldId="589"/>
            <ac:spMk id="7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7.681" v="994" actId="1036"/>
          <ac:spMkLst>
            <pc:docMk/>
            <pc:sldMk cId="211149325" sldId="589"/>
            <ac:spMk id="16" creationId="{B7DEE2E2-F891-4A97-9D9A-03DE9B53CC3F}"/>
          </ac:spMkLst>
        </pc:spChg>
        <pc:spChg chg="del">
          <ac:chgData name="Zhao Jin" userId="cd05a825-544c-438a-9ba1-08e63db50b47" providerId="ADAL" clId="{1623B908-1D41-43E4-A3C2-7AA36E99404B}" dt="2021-02-11T07:42:48.277" v="487" actId="478"/>
          <ac:spMkLst>
            <pc:docMk/>
            <pc:sldMk cId="211149325" sldId="589"/>
            <ac:spMk id="19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9.333" v="995" actId="20577"/>
          <ac:spMkLst>
            <pc:docMk/>
            <pc:sldMk cId="211149325" sldId="589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49:56.726" v="823"/>
          <ac:spMkLst>
            <pc:docMk/>
            <pc:sldMk cId="211149325" sldId="589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7:51:17.681" v="994" actId="1036"/>
          <ac:grpSpMkLst>
            <pc:docMk/>
            <pc:sldMk cId="211149325" sldId="589"/>
            <ac:grpSpMk id="3" creationId="{D9F1D2B1-8CA5-42C8-BA83-87D03308F627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0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5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17" creationId="{BC4A59BC-B9A3-4671-BEA1-04286020DF05}"/>
          </ac:picMkLst>
        </pc:picChg>
        <pc:picChg chg="add mod modCrop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23" creationId="{B926ADDE-A41C-4265-8220-F34523FA7A53}"/>
          </ac:picMkLst>
        </pc:picChg>
        <pc:picChg chg="del">
          <ac:chgData name="Zhao Jin" userId="cd05a825-544c-438a-9ba1-08e63db50b47" providerId="ADAL" clId="{1623B908-1D41-43E4-A3C2-7AA36E99404B}" dt="2021-02-11T07:42:48.277" v="487" actId="478"/>
          <ac:picMkLst>
            <pc:docMk/>
            <pc:sldMk cId="211149325" sldId="589"/>
            <ac:picMk id="1026" creationId="{260029BB-3AC2-413A-B9C2-5983AA6DD1EE}"/>
          </ac:picMkLst>
        </pc:picChg>
        <pc:cxnChg chg="add mod">
          <ac:chgData name="Zhao Jin" userId="cd05a825-544c-438a-9ba1-08e63db50b47" providerId="ADAL" clId="{1623B908-1D41-43E4-A3C2-7AA36E99404B}" dt="2021-02-11T07:51:17.681" v="994" actId="1036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del">
        <pc:chgData name="Zhao Jin" userId="cd05a825-544c-438a-9ba1-08e63db50b47" providerId="ADAL" clId="{1623B908-1D41-43E4-A3C2-7AA36E99404B}" dt="2021-02-11T08:18:02.894" v="2967" actId="47"/>
        <pc:sldMkLst>
          <pc:docMk/>
          <pc:sldMk cId="4156536479" sldId="59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156536479" sldId="590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1623B908-1D41-43E4-A3C2-7AA36E99404B}" dt="2021-02-11T08:47:42.847" v="4500"/>
        <pc:sldMkLst>
          <pc:docMk/>
          <pc:sldMk cId="567798019" sldId="59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567798019" sldId="591"/>
            <ac:spMk id="7" creationId="{00000000-0000-0000-0000-000000000000}"/>
          </ac:spMkLst>
        </pc:spChg>
        <pc:spChg chg="del">
          <ac:chgData name="Zhao Jin" userId="cd05a825-544c-438a-9ba1-08e63db50b47" providerId="ADAL" clId="{1623B908-1D41-43E4-A3C2-7AA36E99404B}" dt="2021-02-11T08:28:17.462" v="3467" actId="478"/>
          <ac:spMkLst>
            <pc:docMk/>
            <pc:sldMk cId="567798019" sldId="591"/>
            <ac:spMk id="8" creationId="{3895F873-6CB7-4316-B798-EE54B3634728}"/>
          </ac:spMkLst>
        </pc:spChg>
        <pc:spChg chg="add mod">
          <ac:chgData name="Zhao Jin" userId="cd05a825-544c-438a-9ba1-08e63db50b47" providerId="ADAL" clId="{1623B908-1D41-43E4-A3C2-7AA36E99404B}" dt="2021-02-11T08:45:55.822" v="4398" actId="404"/>
          <ac:spMkLst>
            <pc:docMk/>
            <pc:sldMk cId="567798019" sldId="591"/>
            <ac:spMk id="9" creationId="{F229C8E8-A9E5-46C6-B1F0-EECD397C2848}"/>
          </ac:spMkLst>
        </pc:spChg>
        <pc:spChg chg="add mod">
          <ac:chgData name="Zhao Jin" userId="cd05a825-544c-438a-9ba1-08e63db50b47" providerId="ADAL" clId="{1623B908-1D41-43E4-A3C2-7AA36E99404B}" dt="2021-02-11T08:30:15.535" v="3628" actId="14100"/>
          <ac:spMkLst>
            <pc:docMk/>
            <pc:sldMk cId="567798019" sldId="591"/>
            <ac:spMk id="10" creationId="{C346B0A5-139F-4677-BEB9-2BD7DB6F0734}"/>
          </ac:spMkLst>
        </pc:spChg>
        <pc:spChg chg="add mod">
          <ac:chgData name="Zhao Jin" userId="cd05a825-544c-438a-9ba1-08e63db50b47" providerId="ADAL" clId="{1623B908-1D41-43E4-A3C2-7AA36E99404B}" dt="2021-02-11T08:32:05.316" v="3860" actId="14100"/>
          <ac:spMkLst>
            <pc:docMk/>
            <pc:sldMk cId="567798019" sldId="591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32:30.302" v="3865" actId="478"/>
          <ac:spMkLst>
            <pc:docMk/>
            <pc:sldMk cId="567798019" sldId="591"/>
            <ac:spMk id="13" creationId="{E7A7E8FC-E0C6-4088-967B-921FE7F87DD5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4" creationId="{6DA89160-0209-4A07-978A-AE9A7E64E61E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5" creationId="{2FBFAAEB-6521-4A0B-8E02-8C09123F0F70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6" creationId="{914D88F2-7F13-461F-8F4C-DB55E31ECB3B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7" creationId="{E5B733B3-BD85-485D-B3D7-506C8AD9E552}"/>
          </ac:spMkLst>
        </pc:spChg>
        <pc:spChg chg="add del mod">
          <ac:chgData name="Zhao Jin" userId="cd05a825-544c-438a-9ba1-08e63db50b47" providerId="ADAL" clId="{1623B908-1D41-43E4-A3C2-7AA36E99404B}" dt="2021-02-11T08:47:42.847" v="4500"/>
          <ac:spMkLst>
            <pc:docMk/>
            <pc:sldMk cId="567798019" sldId="591"/>
            <ac:spMk id="18" creationId="{2FDBA199-1474-4062-B8B7-6B39D440AD0D}"/>
          </ac:spMkLst>
        </pc:spChg>
        <pc:spChg chg="mod">
          <ac:chgData name="Zhao Jin" userId="cd05a825-544c-438a-9ba1-08e63db50b47" providerId="ADAL" clId="{1623B908-1D41-43E4-A3C2-7AA36E99404B}" dt="2021-02-11T08:28:14.664" v="3466" actId="20577"/>
          <ac:spMkLst>
            <pc:docMk/>
            <pc:sldMk cId="567798019" sldId="591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8:28:17.462" v="3467" actId="478"/>
          <ac:picMkLst>
            <pc:docMk/>
            <pc:sldMk cId="567798019" sldId="591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37810324" sldId="592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3082706" sldId="59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217225800" sldId="59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419983458" sldId="595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643682471" sldId="596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1946261" sldId="597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002657513" sldId="59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930953569" sldId="59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880934081" sldId="60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623B908-1D41-43E4-A3C2-7AA36E99404B}" dt="2021-02-15T05:27:51.272" v="5037" actId="20577"/>
        <pc:sldMkLst>
          <pc:docMk/>
          <pc:sldMk cId="2889169307" sldId="601"/>
        </pc:sldMkLst>
        <pc:spChg chg="add mod">
          <ac:chgData name="Zhao Jin" userId="cd05a825-544c-438a-9ba1-08e63db50b47" providerId="ADAL" clId="{1623B908-1D41-43E4-A3C2-7AA36E99404B}" dt="2021-02-11T07:55:17.105" v="1326" actId="404"/>
          <ac:spMkLst>
            <pc:docMk/>
            <pc:sldMk cId="2889169307" sldId="601"/>
            <ac:spMk id="11" creationId="{D29F424A-E7BC-4325-9211-1F3AF688ABC0}"/>
          </ac:spMkLst>
        </pc:spChg>
        <pc:spChg chg="add del mod">
          <ac:chgData name="Zhao Jin" userId="cd05a825-544c-438a-9ba1-08e63db50b47" providerId="ADAL" clId="{1623B908-1D41-43E4-A3C2-7AA36E99404B}" dt="2021-02-11T07:54:45.995" v="1318"/>
          <ac:spMkLst>
            <pc:docMk/>
            <pc:sldMk cId="2889169307" sldId="601"/>
            <ac:spMk id="13" creationId="{7B292FAC-09DD-4836-A00C-1751DF02EB1A}"/>
          </ac:spMkLst>
        </pc:spChg>
        <pc:spChg chg="add mod">
          <ac:chgData name="Zhao Jin" userId="cd05a825-544c-438a-9ba1-08e63db50b47" providerId="ADAL" clId="{1623B908-1D41-43E4-A3C2-7AA36E99404B}" dt="2021-02-11T07:55:44.546" v="1403" actId="20577"/>
          <ac:spMkLst>
            <pc:docMk/>
            <pc:sldMk cId="2889169307" sldId="601"/>
            <ac:spMk id="14" creationId="{B8835E4C-403B-4D76-ACD2-8D348D8C2CAF}"/>
          </ac:spMkLst>
        </pc:spChg>
        <pc:spChg chg="add del mod">
          <ac:chgData name="Zhao Jin" userId="cd05a825-544c-438a-9ba1-08e63db50b47" providerId="ADAL" clId="{1623B908-1D41-43E4-A3C2-7AA36E99404B}" dt="2021-02-11T07:56:25.523" v="1410"/>
          <ac:spMkLst>
            <pc:docMk/>
            <pc:sldMk cId="2889169307" sldId="601"/>
            <ac:spMk id="15" creationId="{93D58F60-23A7-4C3F-9264-32A0FC8EF325}"/>
          </ac:spMkLst>
        </pc:spChg>
        <pc:spChg chg="mod">
          <ac:chgData name="Zhao Jin" userId="cd05a825-544c-438a-9ba1-08e63db50b47" providerId="ADAL" clId="{1623B908-1D41-43E4-A3C2-7AA36E99404B}" dt="2021-02-11T07:53:14.350" v="1149" actId="1076"/>
          <ac:spMkLst>
            <pc:docMk/>
            <pc:sldMk cId="2889169307" sldId="601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5T05:27:51.272" v="5037" actId="20577"/>
          <ac:spMkLst>
            <pc:docMk/>
            <pc:sldMk cId="2889169307" sldId="601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9:38:43.916" v="4894"/>
          <ac:spMkLst>
            <pc:docMk/>
            <pc:sldMk cId="2889169307" sldId="601"/>
            <ac:spMk id="14338" creationId="{00000000-0000-0000-0000-000000000000}"/>
          </ac:spMkLst>
        </pc:spChg>
        <pc:grpChg chg="del">
          <ac:chgData name="Zhao Jin" userId="cd05a825-544c-438a-9ba1-08e63db50b47" providerId="ADAL" clId="{1623B908-1D41-43E4-A3C2-7AA36E99404B}" dt="2021-02-11T07:51:27.720" v="996" actId="478"/>
          <ac:grpSpMkLst>
            <pc:docMk/>
            <pc:sldMk cId="2889169307" sldId="601"/>
            <ac:grpSpMk id="3" creationId="{D9F1D2B1-8CA5-42C8-BA83-87D03308F627}"/>
          </ac:grpSpMkLst>
        </pc:grpChg>
        <pc:cxnChg chg="del">
          <ac:chgData name="Zhao Jin" userId="cd05a825-544c-438a-9ba1-08e63db50b47" providerId="ADAL" clId="{1623B908-1D41-43E4-A3C2-7AA36E99404B}" dt="2021-02-11T07:51:30.601" v="997" actId="478"/>
          <ac:cxnSpMkLst>
            <pc:docMk/>
            <pc:sldMk cId="2889169307" sldId="601"/>
            <ac:cxnSpMk id="18" creationId="{1D084D92-EB5B-4302-A4EB-C9434495BB17}"/>
          </ac:cxnSpMkLst>
        </pc:cxnChg>
      </pc:sldChg>
      <pc:sldChg chg="modSp add del mod">
        <pc:chgData name="Zhao Jin" userId="cd05a825-544c-438a-9ba1-08e63db50b47" providerId="ADAL" clId="{1623B908-1D41-43E4-A3C2-7AA36E99404B}" dt="2021-02-11T09:38:57.568" v="4899" actId="47"/>
        <pc:sldMkLst>
          <pc:docMk/>
          <pc:sldMk cId="2091815817" sldId="602"/>
        </pc:sldMkLst>
        <pc:spChg chg="mod">
          <ac:chgData name="Zhao Jin" userId="cd05a825-544c-438a-9ba1-08e63db50b47" providerId="ADAL" clId="{1623B908-1D41-43E4-A3C2-7AA36E99404B}" dt="2021-02-11T09:25:03.368" v="4870" actId="1036"/>
          <ac:spMkLst>
            <pc:docMk/>
            <pc:sldMk cId="2091815817" sldId="602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7:57:31.387" v="1481" actId="20577"/>
          <ac:spMkLst>
            <pc:docMk/>
            <pc:sldMk cId="2091815817" sldId="602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56:58.399" v="1466" actId="20577"/>
          <ac:spMkLst>
            <pc:docMk/>
            <pc:sldMk cId="2091815817" sldId="602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1623B908-1D41-43E4-A3C2-7AA36E99404B}" dt="2021-02-15T05:28:42.686" v="5040" actId="207"/>
        <pc:sldMkLst>
          <pc:docMk/>
          <pc:sldMk cId="3500386061" sldId="603"/>
        </pc:sldMkLst>
        <pc:spChg chg="add mod">
          <ac:chgData name="Zhao Jin" userId="cd05a825-544c-438a-9ba1-08e63db50b47" providerId="ADAL" clId="{1623B908-1D41-43E4-A3C2-7AA36E99404B}" dt="2021-02-15T05:28:42.686" v="5040" actId="207"/>
          <ac:spMkLst>
            <pc:docMk/>
            <pc:sldMk cId="3500386061" sldId="603"/>
            <ac:spMk id="9" creationId="{A8D86537-138F-4E84-B151-F81BD1968B4C}"/>
          </ac:spMkLst>
        </pc:spChg>
        <pc:spChg chg="add mod">
          <ac:chgData name="Zhao Jin" userId="cd05a825-544c-438a-9ba1-08e63db50b47" providerId="ADAL" clId="{1623B908-1D41-43E4-A3C2-7AA36E99404B}" dt="2021-02-11T08:26:10.955" v="3420" actId="1076"/>
          <ac:spMkLst>
            <pc:docMk/>
            <pc:sldMk cId="3500386061" sldId="603"/>
            <ac:spMk id="10" creationId="{E809F3E3-BA66-461E-BD5D-B32BB0111C55}"/>
          </ac:spMkLst>
        </pc:spChg>
        <pc:spChg chg="del">
          <ac:chgData name="Zhao Jin" userId="cd05a825-544c-438a-9ba1-08e63db50b47" providerId="ADAL" clId="{1623B908-1D41-43E4-A3C2-7AA36E99404B}" dt="2021-02-11T08:01:25.062" v="1737" actId="478"/>
          <ac:spMkLst>
            <pc:docMk/>
            <pc:sldMk cId="3500386061" sldId="603"/>
            <ac:spMk id="11" creationId="{D29F424A-E7BC-4325-9211-1F3AF688ABC0}"/>
          </ac:spMkLst>
        </pc:spChg>
        <pc:spChg chg="add mod">
          <ac:chgData name="Zhao Jin" userId="cd05a825-544c-438a-9ba1-08e63db50b47" providerId="ADAL" clId="{1623B908-1D41-43E4-A3C2-7AA36E99404B}" dt="2021-02-11T08:11:17.560" v="2457" actId="207"/>
          <ac:spMkLst>
            <pc:docMk/>
            <pc:sldMk cId="3500386061" sldId="603"/>
            <ac:spMk id="13" creationId="{C589DF44-67D0-483C-89A4-501A3BA683E8}"/>
          </ac:spMkLst>
        </pc:spChg>
        <pc:spChg chg="del">
          <ac:chgData name="Zhao Jin" userId="cd05a825-544c-438a-9ba1-08e63db50b47" providerId="ADAL" clId="{1623B908-1D41-43E4-A3C2-7AA36E99404B}" dt="2021-02-11T08:01:23.593" v="1736" actId="478"/>
          <ac:spMkLst>
            <pc:docMk/>
            <pc:sldMk cId="3500386061" sldId="603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8:16:18.925" v="2819" actId="6549"/>
          <ac:spMkLst>
            <pc:docMk/>
            <pc:sldMk cId="3500386061" sldId="603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1T08:15:06.443" v="2759"/>
          <ac:spMkLst>
            <pc:docMk/>
            <pc:sldMk cId="3500386061" sldId="603"/>
            <ac:spMk id="20" creationId="{FF17303A-4957-4928-A46E-DCF545A6F2C8}"/>
          </ac:spMkLst>
        </pc:spChg>
        <pc:spChg chg="mod">
          <ac:chgData name="Zhao Jin" userId="cd05a825-544c-438a-9ba1-08e63db50b47" providerId="ADAL" clId="{1623B908-1D41-43E4-A3C2-7AA36E99404B}" dt="2021-02-11T08:15:18.457" v="2771" actId="20577"/>
          <ac:spMkLst>
            <pc:docMk/>
            <pc:sldMk cId="3500386061" sldId="603"/>
            <ac:spMk id="21" creationId="{7487A1D4-D475-4FF7-932D-F35889EFEFAD}"/>
          </ac:spMkLst>
        </pc:spChg>
        <pc:spChg chg="mod">
          <ac:chgData name="Zhao Jin" userId="cd05a825-544c-438a-9ba1-08e63db50b47" providerId="ADAL" clId="{1623B908-1D41-43E4-A3C2-7AA36E99404B}" dt="2021-02-11T08:22:22.075" v="3121" actId="14100"/>
          <ac:spMkLst>
            <pc:docMk/>
            <pc:sldMk cId="3500386061" sldId="603"/>
            <ac:spMk id="22" creationId="{60F0B766-7A4D-4020-A6B7-0DABA78BF7BE}"/>
          </ac:spMkLst>
        </pc:spChg>
        <pc:spChg chg="mod">
          <ac:chgData name="Zhao Jin" userId="cd05a825-544c-438a-9ba1-08e63db50b47" providerId="ADAL" clId="{1623B908-1D41-43E4-A3C2-7AA36E99404B}" dt="2021-02-11T08:15:11.129" v="2762" actId="20577"/>
          <ac:spMkLst>
            <pc:docMk/>
            <pc:sldMk cId="3500386061" sldId="603"/>
            <ac:spMk id="23" creationId="{7744A2D4-92A6-4CF3-AA85-8593042B0780}"/>
          </ac:spMkLst>
        </pc:spChg>
        <pc:spChg chg="mod ord">
          <ac:chgData name="Zhao Jin" userId="cd05a825-544c-438a-9ba1-08e63db50b47" providerId="ADAL" clId="{1623B908-1D41-43E4-A3C2-7AA36E99404B}" dt="2021-02-11T08:10:40.009" v="2358" actId="20577"/>
          <ac:spMkLst>
            <pc:docMk/>
            <pc:sldMk cId="3500386061" sldId="603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8:15:14.168" v="2765" actId="20577"/>
          <ac:spMkLst>
            <pc:docMk/>
            <pc:sldMk cId="3500386061" sldId="603"/>
            <ac:spMk id="25" creationId="{5C1DD0FA-930C-413E-B817-D247D6EF25C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6" creationId="{33F89E64-4F96-4456-8114-560CFB00BB0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7" creationId="{76E38307-EB7C-4261-BFD4-A2AD7B6E96E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8" creationId="{6961EC24-092C-4A78-BBDA-81ABFF6FD704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9" creationId="{D9BD9D44-57A7-4325-A681-D4733834FA9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0" creationId="{5426973C-4345-4D6F-BA53-3D6EF896B5B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1" creationId="{C39BEB4A-4F8A-4231-8012-A0CE49A0C72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5" creationId="{152C6D92-EA5E-4827-B870-D6F4EA4EB6C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6" creationId="{817D5D63-2044-4D52-A0EB-968B6096EE3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7" creationId="{83A419AF-7C2E-4240-878F-3F352D2B96BE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8" creationId="{FC32095F-A28C-4E89-8409-BB9662001DEA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0" creationId="{2E6E4BA4-1AE2-4F61-B968-E20304653133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1" creationId="{6E252E3C-91B0-464E-B977-96462C7C397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3" creationId="{5432024A-8F9E-4F11-9FEC-7850463714A2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4" creationId="{BD00A449-2755-43F7-ACC0-F66D336F99C3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5" creationId="{BA98064D-07CC-4317-B770-59AFC501869B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6" creationId="{A8F5BE12-80B7-4015-A8B0-E46DC9EF3BC2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8" creationId="{4FAF04D1-EBBB-48D3-84EB-C6D5EA178D2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9" creationId="{8C7D1284-A37E-4FE5-A93E-BAA7FDAF825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0" creationId="{915A88EB-15FC-4A39-A0E7-FB9EB247366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3" creationId="{73514EF7-A7D0-4DF9-91B0-2F36A14615B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4" creationId="{5189F3BA-82D8-4585-89F7-31C8EBD7A88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6" creationId="{FA1D4E6D-42B6-4500-9639-BE35680AFEB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8" creationId="{CDAA61B2-D34D-4F72-A88E-0799D307D1D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9" creationId="{304618E6-A726-40E3-BEC6-D0CC9DC18631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60" creationId="{EA4E1E7A-FC61-4F36-ACBA-92903905AAB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63" creationId="{8587AD73-E96E-4E47-8117-8E46A52B635E}"/>
          </ac:spMkLst>
        </pc:spChg>
        <pc:spChg chg="add del mod">
          <ac:chgData name="Zhao Jin" userId="cd05a825-544c-438a-9ba1-08e63db50b47" providerId="ADAL" clId="{1623B908-1D41-43E4-A3C2-7AA36E99404B}" dt="2021-02-11T08:19:35.133" v="3031"/>
          <ac:spMkLst>
            <pc:docMk/>
            <pc:sldMk cId="3500386061" sldId="603"/>
            <ac:spMk id="64" creationId="{A0EC0755-CEF0-4B95-85DB-7330AD555F1A}"/>
          </ac:spMkLst>
        </pc:spChg>
        <pc:spChg chg="add del mod">
          <ac:chgData name="Zhao Jin" userId="cd05a825-544c-438a-9ba1-08e63db50b47" providerId="ADAL" clId="{1623B908-1D41-43E4-A3C2-7AA36E99404B}" dt="2021-02-11T08:20:24.082" v="3064" actId="478"/>
          <ac:spMkLst>
            <pc:docMk/>
            <pc:sldMk cId="3500386061" sldId="603"/>
            <ac:spMk id="65" creationId="{9BD2715E-C06B-426B-8745-1E419F93D08A}"/>
          </ac:spMkLst>
        </pc:spChg>
        <pc:spChg chg="add del mod">
          <ac:chgData name="Zhao Jin" userId="cd05a825-544c-438a-9ba1-08e63db50b47" providerId="ADAL" clId="{1623B908-1D41-43E4-A3C2-7AA36E99404B}" dt="2021-02-11T08:20:53.602" v="3072"/>
          <ac:spMkLst>
            <pc:docMk/>
            <pc:sldMk cId="3500386061" sldId="603"/>
            <ac:spMk id="66" creationId="{FBAA1B59-1DD2-4F50-8FED-66240E21AFE4}"/>
          </ac:spMkLst>
        </pc:spChg>
        <pc:spChg chg="add mod">
          <ac:chgData name="Zhao Jin" userId="cd05a825-544c-438a-9ba1-08e63db50b47" providerId="ADAL" clId="{1623B908-1D41-43E4-A3C2-7AA36E99404B}" dt="2021-02-11T08:43:44.478" v="4264" actId="20577"/>
          <ac:spMkLst>
            <pc:docMk/>
            <pc:sldMk cId="3500386061" sldId="603"/>
            <ac:spMk id="67" creationId="{F9C64591-304B-4979-BE50-16E5014AADD2}"/>
          </ac:spMkLst>
        </pc:spChg>
        <pc:spChg chg="add del mod">
          <ac:chgData name="Zhao Jin" userId="cd05a825-544c-438a-9ba1-08e63db50b47" providerId="ADAL" clId="{1623B908-1D41-43E4-A3C2-7AA36E99404B}" dt="2021-02-11T08:21:07.585" v="3082"/>
          <ac:spMkLst>
            <pc:docMk/>
            <pc:sldMk cId="3500386061" sldId="603"/>
            <ac:spMk id="68" creationId="{AE220E95-884D-47AB-9D66-F3305CBAA6BF}"/>
          </ac:spMkLst>
        </pc:spChg>
        <pc:spChg chg="add del mod">
          <ac:chgData name="Zhao Jin" userId="cd05a825-544c-438a-9ba1-08e63db50b47" providerId="ADAL" clId="{1623B908-1D41-43E4-A3C2-7AA36E99404B}" dt="2021-02-11T08:21:21.410" v="3086"/>
          <ac:spMkLst>
            <pc:docMk/>
            <pc:sldMk cId="3500386061" sldId="603"/>
            <ac:spMk id="69" creationId="{B3EA78F2-6D1F-4D78-8A86-5988B416A8C3}"/>
          </ac:spMkLst>
        </pc:spChg>
        <pc:spChg chg="add del mod">
          <ac:chgData name="Zhao Jin" userId="cd05a825-544c-438a-9ba1-08e63db50b47" providerId="ADAL" clId="{1623B908-1D41-43E4-A3C2-7AA36E99404B}" dt="2021-02-11T08:21:30.345" v="3092" actId="478"/>
          <ac:spMkLst>
            <pc:docMk/>
            <pc:sldMk cId="3500386061" sldId="603"/>
            <ac:spMk id="70" creationId="{BBB879B1-C75C-477E-9529-FCC967B83B52}"/>
          </ac:spMkLst>
        </pc:spChg>
        <pc:spChg chg="mod">
          <ac:chgData name="Zhao Jin" userId="cd05a825-544c-438a-9ba1-08e63db50b47" providerId="ADAL" clId="{1623B908-1D41-43E4-A3C2-7AA36E99404B}" dt="2021-02-11T09:39:14.071" v="4920"/>
          <ac:spMkLst>
            <pc:docMk/>
            <pc:sldMk cId="3500386061" sldId="603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8:17:43.445" v="2966" actId="1035"/>
          <ac:grpSpMkLst>
            <pc:docMk/>
            <pc:sldMk cId="3500386061" sldId="603"/>
            <ac:grpSpMk id="15" creationId="{DF3A32A7-60D5-48C0-87F1-53C5E7E6F104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7" creationId="{1EBF97FE-30F7-4484-B76B-0465F4C5F279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8" creationId="{A4FC16FE-0435-4ECC-A5F7-7E7543BF2222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2" creationId="{FE0BBC52-491E-43BE-9130-B49D4548D0C8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3" creationId="{34B3CB12-8CB0-42A7-8B17-FFB3747E6581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4" creationId="{03647463-2B31-4D35-A2BF-F5F84EEB55C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9" creationId="{3AF51E4A-5A77-4D55-93EA-1BBFBA9672DE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47" creationId="{3F303199-FFF8-4470-9DCB-CAA3903D4F7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1" creationId="{0E80ACEF-4C82-4373-9535-B017B829B62F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7" creationId="{363F3AD3-3AE0-40D1-9834-6882D6BE01FA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61" creationId="{DB3920CE-D29C-4730-8FB8-9F0590515B47}"/>
          </ac:grpSpMkLst>
        </pc:grpChg>
        <pc:cxnChg chg="mod">
          <ac:chgData name="Zhao Jin" userId="cd05a825-544c-438a-9ba1-08e63db50b47" providerId="ADAL" clId="{1623B908-1D41-43E4-A3C2-7AA36E99404B}" dt="2021-02-11T08:15:06.443" v="2759"/>
          <ac:cxnSpMkLst>
            <pc:docMk/>
            <pc:sldMk cId="3500386061" sldId="603"/>
            <ac:cxnSpMk id="19" creationId="{129D6639-C659-4D7C-B9A2-A38DFDE5E6D5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42" creationId="{5179798E-4E49-4BCC-8C17-4A8478EF2550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52" creationId="{F583E447-773A-4FA4-B131-49C0E3A6287C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55" creationId="{BCC167F4-D191-4B6D-B641-EFB790508F9A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62" creationId="{42B551AF-1FF7-4879-89D5-EAB97847D88C}"/>
          </ac:cxnSpMkLst>
        </pc:cxnChg>
      </pc:sldChg>
      <pc:sldChg chg="delSp modSp add mod">
        <pc:chgData name="Zhao Jin" userId="cd05a825-544c-438a-9ba1-08e63db50b47" providerId="ADAL" clId="{1623B908-1D41-43E4-A3C2-7AA36E99404B}" dt="2021-02-15T05:30:22.479" v="5046" actId="20577"/>
        <pc:sldMkLst>
          <pc:docMk/>
          <pc:sldMk cId="2489370454" sldId="604"/>
        </pc:sldMkLst>
        <pc:spChg chg="mod">
          <ac:chgData name="Zhao Jin" userId="cd05a825-544c-438a-9ba1-08e63db50b47" providerId="ADAL" clId="{1623B908-1D41-43E4-A3C2-7AA36E99404B}" dt="2021-02-11T08:18:30.157" v="2982" actId="20577"/>
          <ac:spMkLst>
            <pc:docMk/>
            <pc:sldMk cId="2489370454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04.296" v="5044" actId="20577"/>
          <ac:spMkLst>
            <pc:docMk/>
            <pc:sldMk cId="2489370454" sldId="604"/>
            <ac:spMk id="23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22.479" v="5046" actId="20577"/>
          <ac:spMkLst>
            <pc:docMk/>
            <pc:sldMk cId="2489370454" sldId="604"/>
            <ac:spMk id="24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9:30.201" v="3029" actId="14100"/>
          <ac:spMkLst>
            <pc:docMk/>
            <pc:sldMk cId="2489370454" sldId="604"/>
            <ac:spMk id="36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50.666" v="2999" actId="1038"/>
          <ac:spMkLst>
            <pc:docMk/>
            <pc:sldMk cId="2489370454" sldId="604"/>
            <ac:spMk id="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20.037" v="2977" actId="20577"/>
          <ac:spMkLst>
            <pc:docMk/>
            <pc:sldMk cId="2489370454" sldId="604"/>
            <ac:spMk id="14338" creationId="{00000000-0000-0000-0000-000000000000}"/>
          </ac:spMkLst>
        </pc:spChg>
        <pc:spChg chg="del mod">
          <ac:chgData name="Zhao Jin" userId="cd05a825-544c-438a-9ba1-08e63db50b47" providerId="ADAL" clId="{1623B908-1D41-43E4-A3C2-7AA36E99404B}" dt="2021-02-11T08:18:27.521" v="2979" actId="478"/>
          <ac:spMkLst>
            <pc:docMk/>
            <pc:sldMk cId="2489370454" sldId="604"/>
            <ac:spMk id="14340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1623B908-1D41-43E4-A3C2-7AA36E99404B}" dt="2021-02-11T08:51:36.490" v="4816" actId="20577"/>
        <pc:sldMkLst>
          <pc:docMk/>
          <pc:sldMk cId="3128770740" sldId="605"/>
        </pc:sldMkLst>
        <pc:spChg chg="mod">
          <ac:chgData name="Zhao Jin" userId="cd05a825-544c-438a-9ba1-08e63db50b47" providerId="ADAL" clId="{1623B908-1D41-43E4-A3C2-7AA36E99404B}" dt="2021-02-11T08:51:30.958" v="4815" actId="20577"/>
          <ac:spMkLst>
            <pc:docMk/>
            <pc:sldMk cId="3128770740" sldId="605"/>
            <ac:spMk id="9" creationId="{F229C8E8-A9E5-46C6-B1F0-EECD397C2848}"/>
          </ac:spMkLst>
        </pc:spChg>
        <pc:spChg chg="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0" creationId="{C346B0A5-139F-4677-BEB9-2BD7DB6F0734}"/>
          </ac:spMkLst>
        </pc:spChg>
        <pc:spChg chg="del">
          <ac:chgData name="Zhao Jin" userId="cd05a825-544c-438a-9ba1-08e63db50b47" providerId="ADAL" clId="{1623B908-1D41-43E4-A3C2-7AA36E99404B}" dt="2021-02-11T08:46:49.343" v="4456" actId="478"/>
          <ac:spMkLst>
            <pc:docMk/>
            <pc:sldMk cId="3128770740" sldId="605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3" creationId="{E4E8898E-9B01-4D3F-B89F-4519594A317F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4" creationId="{6DA89160-0209-4A07-978A-AE9A7E64E61E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5" creationId="{2FBFAAEB-6521-4A0B-8E02-8C09123F0F70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6" creationId="{914D88F2-7F13-461F-8F4C-DB55E31ECB3B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7" creationId="{E5B733B3-BD85-485D-B3D7-506C8AD9E552}"/>
          </ac:spMkLst>
        </pc:spChg>
        <pc:spChg chg="add mod">
          <ac:chgData name="Zhao Jin" userId="cd05a825-544c-438a-9ba1-08e63db50b47" providerId="ADAL" clId="{1623B908-1D41-43E4-A3C2-7AA36E99404B}" dt="2021-02-11T08:51:36.490" v="4816" actId="20577"/>
          <ac:spMkLst>
            <pc:docMk/>
            <pc:sldMk cId="3128770740" sldId="605"/>
            <ac:spMk id="18" creationId="{51C45FE8-2367-4E16-BDC9-E17F9CDDA908}"/>
          </ac:spMkLst>
        </pc:spChg>
        <pc:spChg chg="add mod">
          <ac:chgData name="Zhao Jin" userId="cd05a825-544c-438a-9ba1-08e63db50b47" providerId="ADAL" clId="{1623B908-1D41-43E4-A3C2-7AA36E99404B}" dt="2021-02-11T08:50:12.245" v="4632" actId="1076"/>
          <ac:spMkLst>
            <pc:docMk/>
            <pc:sldMk cId="3128770740" sldId="605"/>
            <ac:spMk id="19" creationId="{AF3DC10A-B0A9-46BF-B458-AE52C55600A9}"/>
          </ac:spMkLst>
        </pc:spChg>
        <pc:spChg chg="mod">
          <ac:chgData name="Zhao Jin" userId="cd05a825-544c-438a-9ba1-08e63db50b47" providerId="ADAL" clId="{1623B908-1D41-43E4-A3C2-7AA36E99404B}" dt="2021-02-11T08:46:36.339" v="4438" actId="20577"/>
          <ac:spMkLst>
            <pc:docMk/>
            <pc:sldMk cId="3128770740" sldId="605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623B908-1D41-43E4-A3C2-7AA36E99404B}" dt="2021-02-10T03:54:16.916" v="41"/>
        <pc:sldMasterMkLst>
          <pc:docMk/>
          <pc:sldMasterMk cId="0" sldId="2147485087"/>
        </pc:sldMaster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71E1CF24-6E7D-4AB8-9D75-CE77D50A74A2}"/>
    <pc:docChg chg="modSld">
      <pc:chgData name="Zhao Jin" userId="cd05a825-544c-438a-9ba1-08e63db50b47" providerId="ADAL" clId="{71E1CF24-6E7D-4AB8-9D75-CE77D50A74A2}" dt="2024-01-31T05:30:34.638" v="0"/>
      <pc:docMkLst>
        <pc:docMk/>
      </pc:docMkLst>
      <pc:sldChg chg="addSp modSp">
        <pc:chgData name="Zhao Jin" userId="cd05a825-544c-438a-9ba1-08e63db50b47" providerId="ADAL" clId="{71E1CF24-6E7D-4AB8-9D75-CE77D50A74A2}" dt="2024-01-31T05:30:34.638" v="0"/>
        <pc:sldMkLst>
          <pc:docMk/>
          <pc:sldMk cId="0" sldId="256"/>
        </pc:sldMkLst>
        <pc:spChg chg="add mod">
          <ac:chgData name="Zhao Jin" userId="cd05a825-544c-438a-9ba1-08e63db50b47" providerId="ADAL" clId="{71E1CF24-6E7D-4AB8-9D75-CE77D50A74A2}" dt="2024-01-31T05:30:34.638" v="0"/>
          <ac:spMkLst>
            <pc:docMk/>
            <pc:sldMk cId="0" sldId="256"/>
            <ac:spMk id="3" creationId="{3D3E5273-22DA-C419-6BF2-F2D5D596CD26}"/>
          </ac:spMkLst>
        </pc:spChg>
        <pc:picChg chg="add mod">
          <ac:chgData name="Zhao Jin" userId="cd05a825-544c-438a-9ba1-08e63db50b47" providerId="ADAL" clId="{71E1CF24-6E7D-4AB8-9D75-CE77D50A74A2}" dt="2024-01-31T05:30:34.638" v="0"/>
          <ac:picMkLst>
            <pc:docMk/>
            <pc:sldMk cId="0" sldId="256"/>
            <ac:picMk id="2" creationId="{89513BE7-D1EF-E853-72B8-C76655FA520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9513BE7-D1EF-E853-72B8-C76655FA5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E5273-22DA-C419-6BF2-F2D5D596CD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14: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2414-098B-87AE-DD16-98633FA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D5B6-0644-4566-1574-D52F209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 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(i.e., 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Usually we visualize the memory as a 2D grid.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2E271368-8A2E-47CF-8B45-1AE02F6B8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6" t="2597" r="32079" b="19980"/>
          <a:stretch/>
        </p:blipFill>
        <p:spPr>
          <a:xfrm>
            <a:off x="1738113" y="2904281"/>
            <a:ext cx="5008605" cy="2765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A699A6-CA2F-4E98-B1C9-75406EBE16BD}"/>
              </a:ext>
            </a:extLst>
          </p:cNvPr>
          <p:cNvSpPr txBox="1"/>
          <p:nvPr/>
        </p:nvSpPr>
        <p:spPr>
          <a:xfrm>
            <a:off x="1426103" y="5971463"/>
            <a:ext cx="2290900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Addresses for the first slot in each row.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3169A5-F4BB-4291-9612-587BA7561BEE}"/>
              </a:ext>
            </a:extLst>
          </p:cNvPr>
          <p:cNvCxnSpPr>
            <a:cxnSpLocks/>
          </p:cNvCxnSpPr>
          <p:nvPr/>
        </p:nvCxnSpPr>
        <p:spPr>
          <a:xfrm flipV="1">
            <a:off x="2571553" y="5649423"/>
            <a:ext cx="0" cy="2770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966097" y="3714155"/>
            <a:ext cx="1818752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are the addresses of these slots?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057900" y="3731079"/>
            <a:ext cx="908197" cy="4447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622C8E-AB89-4EE2-B487-9281843AA94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939393" y="4175820"/>
            <a:ext cx="2026704" cy="826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BBF131-A483-45A8-BFDD-4AD4B55BBD13}"/>
              </a:ext>
            </a:extLst>
          </p:cNvPr>
          <p:cNvSpPr txBox="1"/>
          <p:nvPr/>
        </p:nvSpPr>
        <p:spPr>
          <a:xfrm>
            <a:off x="6873631" y="4839129"/>
            <a:ext cx="217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1407230256855</a:t>
            </a:r>
            <a:r>
              <a:rPr lang="en-US" b="1" dirty="0"/>
              <a:t>42</a:t>
            </a:r>
          </a:p>
          <a:p>
            <a:r>
              <a:rPr lang="en-US" dirty="0"/>
              <a:t>1407230256855</a:t>
            </a:r>
            <a:r>
              <a:rPr lang="en-US" b="1" dirty="0"/>
              <a:t>63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DF46C-9E73-4DDA-B367-1A5958BC44BA}"/>
              </a:ext>
            </a:extLst>
          </p:cNvPr>
          <p:cNvSpPr/>
          <p:nvPr/>
        </p:nvSpPr>
        <p:spPr>
          <a:xfrm>
            <a:off x="6883905" y="4839129"/>
            <a:ext cx="2041769" cy="62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6E0A-92D6-0FAA-FCBB-5930EEF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7159-2DBF-1B1D-4947-1674668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add(sum, 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330078" y="2567174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9F1D2B1-8CA5-42C8-BA83-87D03308F627}"/>
              </a:ext>
            </a:extLst>
          </p:cNvPr>
          <p:cNvGrpSpPr/>
          <p:nvPr/>
        </p:nvGrpSpPr>
        <p:grpSpPr>
          <a:xfrm>
            <a:off x="4572000" y="3156198"/>
            <a:ext cx="4417481" cy="3511352"/>
            <a:chOff x="4497919" y="3135651"/>
            <a:chExt cx="4417481" cy="3511352"/>
          </a:xfrm>
        </p:grpSpPr>
        <p:pic>
          <p:nvPicPr>
            <p:cNvPr id="17" name="Picture 1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C4A59BC-B9A3-4671-BEA1-04286020D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57" r="22000"/>
            <a:stretch/>
          </p:blipFill>
          <p:spPr>
            <a:xfrm>
              <a:off x="4497919" y="3135651"/>
              <a:ext cx="4417481" cy="3511352"/>
            </a:xfrm>
            <a:prstGeom prst="rect">
              <a:avLst/>
            </a:prstGeom>
          </p:spPr>
        </p:pic>
        <p:pic>
          <p:nvPicPr>
            <p:cNvPr id="23" name="Picture 2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926ADDE-A41C-4265-8220-F34523FA7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83" t="9030" r="43131" b="81314"/>
            <a:stretch/>
          </p:blipFill>
          <p:spPr>
            <a:xfrm>
              <a:off x="6665563" y="5229296"/>
              <a:ext cx="349322" cy="339040"/>
            </a:xfrm>
            <a:prstGeom prst="rect">
              <a:avLst/>
            </a:prstGeom>
          </p:spPr>
        </p:pic>
      </p:grp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sum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31019-8FC1-1771-C75B-124697C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03B2-4A89-F1EF-1875-86FBFB2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747740"/>
            <a:ext cx="5199580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)&amp;sum);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add(sum, 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cs1010_println_long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cast into </a:t>
            </a:r>
            <a:r>
              <a:rPr lang="en-US" dirty="0">
                <a:solidFill>
                  <a:srgbClr val="0000FF"/>
                </a:solidFill>
              </a:rPr>
              <a:t>long </a:t>
            </a:r>
            <a:r>
              <a:rPr lang="en-US" dirty="0"/>
              <a:t>and then printed with </a:t>
            </a:r>
            <a:r>
              <a:rPr lang="en-US" dirty="0">
                <a:solidFill>
                  <a:srgbClr val="0000FF"/>
                </a:solidFill>
              </a:rPr>
              <a:t>cs1010_println_long()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277510" y="3655313"/>
            <a:ext cx="3032470" cy="10772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140723025685528 140723025685552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359195" y="4861991"/>
            <a:ext cx="252103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addresses printed change every time.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FC227-A0FC-B9CA-BC7E-9D16652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8B9A7-DE1B-8A34-C3A0-0F8783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C3A2F-B341-F2E6-ACBA-CF37701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1CF13-A9DA-E3D7-3D7F-DD40C7E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_println_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6313C-50D9-AD9F-78AF-31E1087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70EE-0CF1-9337-D007-49A64A16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Missing deference operator 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changes the address in </a:t>
            </a:r>
            <a:r>
              <a:rPr lang="en-US" dirty="0" err="1"/>
              <a:t>ptr</a:t>
            </a:r>
            <a:r>
              <a:rPr lang="en-US" dirty="0"/>
              <a:t>, not the value of x.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04DA2-209E-448A-9D3D-69B24EF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78D-4833-16E0-715E-F6B8525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45232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nothing.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E188D-5F90-EA4C-C407-4D1673D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6724-221C-3776-7991-E129E71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Unit14 -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14090</TotalTime>
  <Words>755</Words>
  <Application>Microsoft Office PowerPoint</Application>
  <PresentationFormat>On-screen Show (4:3)</PresentationFormat>
  <Paragraphs>151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PowerPoint Presentation</vt:lpstr>
      <vt:lpstr>Unit 14: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Common Mistakes</vt:lpstr>
      <vt:lpstr>NULL pointer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