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1"/>
  </p:notesMasterIdLst>
  <p:handoutMasterIdLst>
    <p:handoutMasterId r:id="rId22"/>
  </p:handoutMasterIdLst>
  <p:sldIdLst>
    <p:sldId id="256" r:id="rId2"/>
    <p:sldId id="468" r:id="rId3"/>
    <p:sldId id="509" r:id="rId4"/>
    <p:sldId id="510" r:id="rId5"/>
    <p:sldId id="511" r:id="rId6"/>
    <p:sldId id="512" r:id="rId7"/>
    <p:sldId id="513" r:id="rId8"/>
    <p:sldId id="485" r:id="rId9"/>
    <p:sldId id="480" r:id="rId10"/>
    <p:sldId id="514" r:id="rId11"/>
    <p:sldId id="515" r:id="rId12"/>
    <p:sldId id="516" r:id="rId13"/>
    <p:sldId id="517" r:id="rId14"/>
    <p:sldId id="490" r:id="rId15"/>
    <p:sldId id="487" r:id="rId16"/>
    <p:sldId id="521" r:id="rId17"/>
    <p:sldId id="520" r:id="rId18"/>
    <p:sldId id="519" r:id="rId19"/>
    <p:sldId id="522" r:id="rId2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0066FF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987BAD-C905-4205-B950-38A39D6DBF0D}" v="44" dt="2024-01-16T01:34:09.8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2663" autoAdjust="0"/>
  </p:normalViewPr>
  <p:slideViewPr>
    <p:cSldViewPr snapToGrid="0">
      <p:cViewPr varScale="1">
        <p:scale>
          <a:sx n="91" d="100"/>
          <a:sy n="91" d="100"/>
        </p:scale>
        <p:origin x="193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14F9DF4B-1BF3-B24B-95A2-D2B2BACDFEE7}"/>
    <pc:docChg chg="undo custSel modSld">
      <pc:chgData name="Zhao Jin" userId="cd05a825-544c-438a-9ba1-08e63db50b47" providerId="ADAL" clId="{14F9DF4B-1BF3-B24B-95A2-D2B2BACDFEE7}" dt="2023-12-29T06:28:09.731" v="244"/>
      <pc:docMkLst>
        <pc:docMk/>
      </pc:docMkLst>
      <pc:sldChg chg="addSp delSp modSp mod">
        <pc:chgData name="Zhao Jin" userId="cd05a825-544c-438a-9ba1-08e63db50b47" providerId="ADAL" clId="{14F9DF4B-1BF3-B24B-95A2-D2B2BACDFEE7}" dt="2023-12-29T06:28:09.731" v="244"/>
        <pc:sldMkLst>
          <pc:docMk/>
          <pc:sldMk cId="2438607696" sldId="468"/>
        </pc:sldMkLst>
        <pc:spChg chg="add del mod">
          <ac:chgData name="Zhao Jin" userId="cd05a825-544c-438a-9ba1-08e63db50b47" providerId="ADAL" clId="{14F9DF4B-1BF3-B24B-95A2-D2B2BACDFEE7}" dt="2023-12-29T06:24:04.115" v="7"/>
          <ac:spMkLst>
            <pc:docMk/>
            <pc:sldMk cId="2438607696" sldId="468"/>
            <ac:spMk id="2" creationId="{D7DE2122-EB86-0096-588C-BA85E0C6ED63}"/>
          </ac:spMkLst>
        </pc:spChg>
        <pc:spChg chg="add del mod">
          <ac:chgData name="Zhao Jin" userId="cd05a825-544c-438a-9ba1-08e63db50b47" providerId="ADAL" clId="{14F9DF4B-1BF3-B24B-95A2-D2B2BACDFEE7}" dt="2023-12-29T06:27:52.138" v="243"/>
          <ac:spMkLst>
            <pc:docMk/>
            <pc:sldMk cId="2438607696" sldId="468"/>
            <ac:spMk id="3" creationId="{356FD0C5-B6CD-CD80-83FA-7428723FE367}"/>
          </ac:spMkLst>
        </pc:spChg>
        <pc:spChg chg="add mod">
          <ac:chgData name="Zhao Jin" userId="cd05a825-544c-438a-9ba1-08e63db50b47" providerId="ADAL" clId="{14F9DF4B-1BF3-B24B-95A2-D2B2BACDFEE7}" dt="2023-12-29T06:28:09.731" v="244"/>
          <ac:spMkLst>
            <pc:docMk/>
            <pc:sldMk cId="2438607696" sldId="468"/>
            <ac:spMk id="4" creationId="{FB8C895A-23AF-AA69-D3E7-2FD0975CF200}"/>
          </ac:spMkLst>
        </pc:spChg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2438607696" sldId="468"/>
            <ac:spMk id="7" creationId="{00000000-0000-0000-0000-000000000000}"/>
          </ac:spMkLst>
        </pc:spChg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2438607696" sldId="468"/>
            <ac:spMk id="12" creationId="{00000000-0000-0000-0000-000000000000}"/>
          </ac:spMkLst>
        </pc:spChg>
      </pc:sldChg>
      <pc:sldChg chg="addSp delSp">
        <pc:chgData name="Zhao Jin" userId="cd05a825-544c-438a-9ba1-08e63db50b47" providerId="ADAL" clId="{14F9DF4B-1BF3-B24B-95A2-D2B2BACDFEE7}" dt="2023-12-29T06:27:52.138" v="243"/>
        <pc:sldMkLst>
          <pc:docMk/>
          <pc:sldMk cId="3829974352" sldId="480"/>
        </pc:sldMkLst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3829974352" sldId="480"/>
            <ac:spMk id="6" creationId="{00000000-0000-0000-0000-000000000000}"/>
          </ac:spMkLst>
        </pc:spChg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3829974352" sldId="480"/>
            <ac:spMk id="43" creationId="{00000000-0000-0000-0000-000000000000}"/>
          </ac:spMkLst>
        </pc:spChg>
      </pc:sldChg>
      <pc:sldChg chg="addSp delSp">
        <pc:chgData name="Zhao Jin" userId="cd05a825-544c-438a-9ba1-08e63db50b47" providerId="ADAL" clId="{14F9DF4B-1BF3-B24B-95A2-D2B2BACDFEE7}" dt="2023-12-29T06:27:52.138" v="243"/>
        <pc:sldMkLst>
          <pc:docMk/>
          <pc:sldMk cId="1270744516" sldId="485"/>
        </pc:sldMkLst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1270744516" sldId="485"/>
            <ac:spMk id="6" creationId="{00000000-0000-0000-0000-000000000000}"/>
          </ac:spMkLst>
        </pc:spChg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1270744516" sldId="485"/>
            <ac:spMk id="43" creationId="{00000000-0000-0000-0000-000000000000}"/>
          </ac:spMkLst>
        </pc:spChg>
      </pc:sldChg>
      <pc:sldChg chg="addSp delSp">
        <pc:chgData name="Zhao Jin" userId="cd05a825-544c-438a-9ba1-08e63db50b47" providerId="ADAL" clId="{14F9DF4B-1BF3-B24B-95A2-D2B2BACDFEE7}" dt="2023-12-29T06:27:52.138" v="243"/>
        <pc:sldMkLst>
          <pc:docMk/>
          <pc:sldMk cId="1838378934" sldId="487"/>
        </pc:sldMkLst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1838378934" sldId="487"/>
            <ac:spMk id="6" creationId="{00000000-0000-0000-0000-000000000000}"/>
          </ac:spMkLst>
        </pc:spChg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1838378934" sldId="487"/>
            <ac:spMk id="43" creationId="{00000000-0000-0000-0000-000000000000}"/>
          </ac:spMkLst>
        </pc:spChg>
      </pc:sldChg>
      <pc:sldChg chg="addSp delSp">
        <pc:chgData name="Zhao Jin" userId="cd05a825-544c-438a-9ba1-08e63db50b47" providerId="ADAL" clId="{14F9DF4B-1BF3-B24B-95A2-D2B2BACDFEE7}" dt="2023-12-29T06:27:52.138" v="243"/>
        <pc:sldMkLst>
          <pc:docMk/>
          <pc:sldMk cId="2484638736" sldId="490"/>
        </pc:sldMkLst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2484638736" sldId="490"/>
            <ac:spMk id="6" creationId="{00000000-0000-0000-0000-000000000000}"/>
          </ac:spMkLst>
        </pc:spChg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2484638736" sldId="490"/>
            <ac:spMk id="43" creationId="{00000000-0000-0000-0000-000000000000}"/>
          </ac:spMkLst>
        </pc:spChg>
      </pc:sldChg>
      <pc:sldChg chg="addSp delSp">
        <pc:chgData name="Zhao Jin" userId="cd05a825-544c-438a-9ba1-08e63db50b47" providerId="ADAL" clId="{14F9DF4B-1BF3-B24B-95A2-D2B2BACDFEE7}" dt="2023-12-29T06:27:52.138" v="243"/>
        <pc:sldMkLst>
          <pc:docMk/>
          <pc:sldMk cId="1691474746" sldId="509"/>
        </pc:sldMkLst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1691474746" sldId="509"/>
            <ac:spMk id="6" creationId="{00000000-0000-0000-0000-000000000000}"/>
          </ac:spMkLst>
        </pc:spChg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1691474746" sldId="509"/>
            <ac:spMk id="43" creationId="{00000000-0000-0000-0000-000000000000}"/>
          </ac:spMkLst>
        </pc:spChg>
      </pc:sldChg>
      <pc:sldChg chg="addSp delSp">
        <pc:chgData name="Zhao Jin" userId="cd05a825-544c-438a-9ba1-08e63db50b47" providerId="ADAL" clId="{14F9DF4B-1BF3-B24B-95A2-D2B2BACDFEE7}" dt="2023-12-29T06:27:52.138" v="243"/>
        <pc:sldMkLst>
          <pc:docMk/>
          <pc:sldMk cId="4078683696" sldId="510"/>
        </pc:sldMkLst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4078683696" sldId="510"/>
            <ac:spMk id="6" creationId="{00000000-0000-0000-0000-000000000000}"/>
          </ac:spMkLst>
        </pc:spChg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4078683696" sldId="510"/>
            <ac:spMk id="43" creationId="{00000000-0000-0000-0000-000000000000}"/>
          </ac:spMkLst>
        </pc:spChg>
      </pc:sldChg>
      <pc:sldChg chg="addSp delSp">
        <pc:chgData name="Zhao Jin" userId="cd05a825-544c-438a-9ba1-08e63db50b47" providerId="ADAL" clId="{14F9DF4B-1BF3-B24B-95A2-D2B2BACDFEE7}" dt="2023-12-29T06:27:52.138" v="243"/>
        <pc:sldMkLst>
          <pc:docMk/>
          <pc:sldMk cId="3813801240" sldId="511"/>
        </pc:sldMkLst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3813801240" sldId="511"/>
            <ac:spMk id="6" creationId="{00000000-0000-0000-0000-000000000000}"/>
          </ac:spMkLst>
        </pc:spChg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3813801240" sldId="511"/>
            <ac:spMk id="43" creationId="{00000000-0000-0000-0000-000000000000}"/>
          </ac:spMkLst>
        </pc:spChg>
      </pc:sldChg>
      <pc:sldChg chg="addSp delSp">
        <pc:chgData name="Zhao Jin" userId="cd05a825-544c-438a-9ba1-08e63db50b47" providerId="ADAL" clId="{14F9DF4B-1BF3-B24B-95A2-D2B2BACDFEE7}" dt="2023-12-29T06:27:52.138" v="243"/>
        <pc:sldMkLst>
          <pc:docMk/>
          <pc:sldMk cId="3488318953" sldId="512"/>
        </pc:sldMkLst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3488318953" sldId="512"/>
            <ac:spMk id="6" creationId="{00000000-0000-0000-0000-000000000000}"/>
          </ac:spMkLst>
        </pc:spChg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3488318953" sldId="512"/>
            <ac:spMk id="43" creationId="{00000000-0000-0000-0000-000000000000}"/>
          </ac:spMkLst>
        </pc:spChg>
      </pc:sldChg>
      <pc:sldChg chg="addSp delSp">
        <pc:chgData name="Zhao Jin" userId="cd05a825-544c-438a-9ba1-08e63db50b47" providerId="ADAL" clId="{14F9DF4B-1BF3-B24B-95A2-D2B2BACDFEE7}" dt="2023-12-29T06:27:52.138" v="243"/>
        <pc:sldMkLst>
          <pc:docMk/>
          <pc:sldMk cId="2204138150" sldId="513"/>
        </pc:sldMkLst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2204138150" sldId="513"/>
            <ac:spMk id="6" creationId="{00000000-0000-0000-0000-000000000000}"/>
          </ac:spMkLst>
        </pc:spChg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2204138150" sldId="513"/>
            <ac:spMk id="43" creationId="{00000000-0000-0000-0000-000000000000}"/>
          </ac:spMkLst>
        </pc:spChg>
      </pc:sldChg>
      <pc:sldChg chg="addSp delSp">
        <pc:chgData name="Zhao Jin" userId="cd05a825-544c-438a-9ba1-08e63db50b47" providerId="ADAL" clId="{14F9DF4B-1BF3-B24B-95A2-D2B2BACDFEE7}" dt="2023-12-29T06:27:52.138" v="243"/>
        <pc:sldMkLst>
          <pc:docMk/>
          <pc:sldMk cId="1351603163" sldId="514"/>
        </pc:sldMkLst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1351603163" sldId="514"/>
            <ac:spMk id="6" creationId="{00000000-0000-0000-0000-000000000000}"/>
          </ac:spMkLst>
        </pc:spChg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1351603163" sldId="514"/>
            <ac:spMk id="43" creationId="{00000000-0000-0000-0000-000000000000}"/>
          </ac:spMkLst>
        </pc:spChg>
      </pc:sldChg>
      <pc:sldChg chg="addSp delSp">
        <pc:chgData name="Zhao Jin" userId="cd05a825-544c-438a-9ba1-08e63db50b47" providerId="ADAL" clId="{14F9DF4B-1BF3-B24B-95A2-D2B2BACDFEE7}" dt="2023-12-29T06:27:52.138" v="243"/>
        <pc:sldMkLst>
          <pc:docMk/>
          <pc:sldMk cId="2419956056" sldId="515"/>
        </pc:sldMkLst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2419956056" sldId="515"/>
            <ac:spMk id="6" creationId="{00000000-0000-0000-0000-000000000000}"/>
          </ac:spMkLst>
        </pc:spChg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2419956056" sldId="515"/>
            <ac:spMk id="43" creationId="{00000000-0000-0000-0000-000000000000}"/>
          </ac:spMkLst>
        </pc:spChg>
      </pc:sldChg>
      <pc:sldChg chg="addSp delSp">
        <pc:chgData name="Zhao Jin" userId="cd05a825-544c-438a-9ba1-08e63db50b47" providerId="ADAL" clId="{14F9DF4B-1BF3-B24B-95A2-D2B2BACDFEE7}" dt="2023-12-29T06:27:52.138" v="243"/>
        <pc:sldMkLst>
          <pc:docMk/>
          <pc:sldMk cId="1387026955" sldId="516"/>
        </pc:sldMkLst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1387026955" sldId="516"/>
            <ac:spMk id="6" creationId="{00000000-0000-0000-0000-000000000000}"/>
          </ac:spMkLst>
        </pc:spChg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1387026955" sldId="516"/>
            <ac:spMk id="43" creationId="{00000000-0000-0000-0000-000000000000}"/>
          </ac:spMkLst>
        </pc:spChg>
      </pc:sldChg>
      <pc:sldChg chg="addSp delSp">
        <pc:chgData name="Zhao Jin" userId="cd05a825-544c-438a-9ba1-08e63db50b47" providerId="ADAL" clId="{14F9DF4B-1BF3-B24B-95A2-D2B2BACDFEE7}" dt="2023-12-29T06:27:52.138" v="243"/>
        <pc:sldMkLst>
          <pc:docMk/>
          <pc:sldMk cId="3145887231" sldId="517"/>
        </pc:sldMkLst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3145887231" sldId="517"/>
            <ac:spMk id="6" creationId="{00000000-0000-0000-0000-000000000000}"/>
          </ac:spMkLst>
        </pc:spChg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3145887231" sldId="517"/>
            <ac:spMk id="43" creationId="{00000000-0000-0000-0000-000000000000}"/>
          </ac:spMkLst>
        </pc:spChg>
      </pc:sldChg>
      <pc:sldChg chg="addSp delSp">
        <pc:chgData name="Zhao Jin" userId="cd05a825-544c-438a-9ba1-08e63db50b47" providerId="ADAL" clId="{14F9DF4B-1BF3-B24B-95A2-D2B2BACDFEE7}" dt="2023-12-29T06:27:52.138" v="243"/>
        <pc:sldMkLst>
          <pc:docMk/>
          <pc:sldMk cId="1321042993" sldId="518"/>
        </pc:sldMkLst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1321042993" sldId="518"/>
            <ac:spMk id="6" creationId="{00000000-0000-0000-0000-000000000000}"/>
          </ac:spMkLst>
        </pc:spChg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1321042993" sldId="518"/>
            <ac:spMk id="43" creationId="{00000000-0000-0000-0000-000000000000}"/>
          </ac:spMkLst>
        </pc:spChg>
      </pc:sldChg>
      <pc:sldChg chg="addSp delSp">
        <pc:chgData name="Zhao Jin" userId="cd05a825-544c-438a-9ba1-08e63db50b47" providerId="ADAL" clId="{14F9DF4B-1BF3-B24B-95A2-D2B2BACDFEE7}" dt="2023-12-29T06:27:52.138" v="243"/>
        <pc:sldMkLst>
          <pc:docMk/>
          <pc:sldMk cId="1152417392" sldId="519"/>
        </pc:sldMkLst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1152417392" sldId="519"/>
            <ac:spMk id="6" creationId="{00000000-0000-0000-0000-000000000000}"/>
          </ac:spMkLst>
        </pc:spChg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1152417392" sldId="519"/>
            <ac:spMk id="43" creationId="{00000000-0000-0000-0000-000000000000}"/>
          </ac:spMkLst>
        </pc:spChg>
      </pc:sldChg>
      <pc:sldChg chg="addSp delSp">
        <pc:chgData name="Zhao Jin" userId="cd05a825-544c-438a-9ba1-08e63db50b47" providerId="ADAL" clId="{14F9DF4B-1BF3-B24B-95A2-D2B2BACDFEE7}" dt="2023-12-29T06:27:52.138" v="243"/>
        <pc:sldMkLst>
          <pc:docMk/>
          <pc:sldMk cId="1644745578" sldId="520"/>
        </pc:sldMkLst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1644745578" sldId="520"/>
            <ac:spMk id="6" creationId="{00000000-0000-0000-0000-000000000000}"/>
          </ac:spMkLst>
        </pc:spChg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1644745578" sldId="520"/>
            <ac:spMk id="43" creationId="{00000000-0000-0000-0000-000000000000}"/>
          </ac:spMkLst>
        </pc:spChg>
      </pc:sldChg>
      <pc:sldChg chg="addSp delSp">
        <pc:chgData name="Zhao Jin" userId="cd05a825-544c-438a-9ba1-08e63db50b47" providerId="ADAL" clId="{14F9DF4B-1BF3-B24B-95A2-D2B2BACDFEE7}" dt="2023-12-29T06:27:52.138" v="243"/>
        <pc:sldMkLst>
          <pc:docMk/>
          <pc:sldMk cId="1903328497" sldId="521"/>
        </pc:sldMkLst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1903328497" sldId="521"/>
            <ac:spMk id="6" creationId="{00000000-0000-0000-0000-000000000000}"/>
          </ac:spMkLst>
        </pc:spChg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1903328497" sldId="521"/>
            <ac:spMk id="43" creationId="{00000000-0000-0000-0000-000000000000}"/>
          </ac:spMkLst>
        </pc:spChg>
      </pc:sldChg>
      <pc:sldChg chg="addSp delSp modSp mod">
        <pc:chgData name="Zhao Jin" userId="cd05a825-544c-438a-9ba1-08e63db50b47" providerId="ADAL" clId="{14F9DF4B-1BF3-B24B-95A2-D2B2BACDFEE7}" dt="2023-12-29T06:27:52.138" v="243"/>
        <pc:sldMkLst>
          <pc:docMk/>
          <pc:sldMk cId="39845570" sldId="522"/>
        </pc:sldMkLst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39845570" sldId="522"/>
            <ac:spMk id="6" creationId="{00000000-0000-0000-0000-000000000000}"/>
          </ac:spMkLst>
        </pc:spChg>
        <pc:spChg chg="mod">
          <ac:chgData name="Zhao Jin" userId="cd05a825-544c-438a-9ba1-08e63db50b47" providerId="ADAL" clId="{14F9DF4B-1BF3-B24B-95A2-D2B2BACDFEE7}" dt="2023-12-29T06:26:40.770" v="238" actId="20577"/>
          <ac:spMkLst>
            <pc:docMk/>
            <pc:sldMk cId="39845570" sldId="522"/>
            <ac:spMk id="13" creationId="{00000000-0000-0000-0000-000000000000}"/>
          </ac:spMkLst>
        </pc:spChg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39845570" sldId="522"/>
            <ac:spMk id="43" creationId="{00000000-0000-0000-0000-000000000000}"/>
          </ac:spMkLst>
        </pc:spChg>
      </pc:sldChg>
    </pc:docChg>
  </pc:docChgLst>
  <pc:docChgLst>
    <pc:chgData name="Zhao Jin" userId="cd05a825-544c-438a-9ba1-08e63db50b47" providerId="ADAL" clId="{E2987BAD-C905-4205-B950-38A39D6DBF0D}"/>
    <pc:docChg chg="undo redo custSel addSld delSld modSld">
      <pc:chgData name="Zhao Jin" userId="cd05a825-544c-438a-9ba1-08e63db50b47" providerId="ADAL" clId="{E2987BAD-C905-4205-B950-38A39D6DBF0D}" dt="2024-01-23T00:25:13.953" v="1764" actId="20577"/>
      <pc:docMkLst>
        <pc:docMk/>
      </pc:docMkLst>
      <pc:sldChg chg="addSp modSp">
        <pc:chgData name="Zhao Jin" userId="cd05a825-544c-438a-9ba1-08e63db50b47" providerId="ADAL" clId="{E2987BAD-C905-4205-B950-38A39D6DBF0D}" dt="2024-01-15T05:58:15.723" v="0"/>
        <pc:sldMkLst>
          <pc:docMk/>
          <pc:sldMk cId="0" sldId="256"/>
        </pc:sldMkLst>
        <pc:spChg chg="add mod">
          <ac:chgData name="Zhao Jin" userId="cd05a825-544c-438a-9ba1-08e63db50b47" providerId="ADAL" clId="{E2987BAD-C905-4205-B950-38A39D6DBF0D}" dt="2024-01-15T05:58:15.723" v="0"/>
          <ac:spMkLst>
            <pc:docMk/>
            <pc:sldMk cId="0" sldId="256"/>
            <ac:spMk id="3" creationId="{7C8C0F16-9380-CE90-2DCC-5296C418DD64}"/>
          </ac:spMkLst>
        </pc:spChg>
        <pc:picChg chg="add mod">
          <ac:chgData name="Zhao Jin" userId="cd05a825-544c-438a-9ba1-08e63db50b47" providerId="ADAL" clId="{E2987BAD-C905-4205-B950-38A39D6DBF0D}" dt="2024-01-15T05:58:15.723" v="0"/>
          <ac:picMkLst>
            <pc:docMk/>
            <pc:sldMk cId="0" sldId="256"/>
            <ac:picMk id="2" creationId="{934097F3-31D2-4213-E63D-A821BE428ACF}"/>
          </ac:picMkLst>
        </pc:picChg>
      </pc:sldChg>
      <pc:sldChg chg="modSp mod">
        <pc:chgData name="Zhao Jin" userId="cd05a825-544c-438a-9ba1-08e63db50b47" providerId="ADAL" clId="{E2987BAD-C905-4205-B950-38A39D6DBF0D}" dt="2024-01-16T04:08:50.101" v="1688" actId="20577"/>
        <pc:sldMkLst>
          <pc:docMk/>
          <pc:sldMk cId="1838378934" sldId="487"/>
        </pc:sldMkLst>
        <pc:spChg chg="mod">
          <ac:chgData name="Zhao Jin" userId="cd05a825-544c-438a-9ba1-08e63db50b47" providerId="ADAL" clId="{E2987BAD-C905-4205-B950-38A39D6DBF0D}" dt="2024-01-16T04:08:50.101" v="1688" actId="20577"/>
          <ac:spMkLst>
            <pc:docMk/>
            <pc:sldMk cId="1838378934" sldId="487"/>
            <ac:spMk id="10" creationId="{00000000-0000-0000-0000-000000000000}"/>
          </ac:spMkLst>
        </pc:spChg>
      </pc:sldChg>
      <pc:sldChg chg="modSp mod">
        <pc:chgData name="Zhao Jin" userId="cd05a825-544c-438a-9ba1-08e63db50b47" providerId="ADAL" clId="{E2987BAD-C905-4205-B950-38A39D6DBF0D}" dt="2024-01-23T00:25:13.953" v="1764" actId="20577"/>
        <pc:sldMkLst>
          <pc:docMk/>
          <pc:sldMk cId="2484638736" sldId="490"/>
        </pc:sldMkLst>
        <pc:spChg chg="mod">
          <ac:chgData name="Zhao Jin" userId="cd05a825-544c-438a-9ba1-08e63db50b47" providerId="ADAL" clId="{E2987BAD-C905-4205-B950-38A39D6DBF0D}" dt="2024-01-23T00:25:13.953" v="1764" actId="20577"/>
          <ac:spMkLst>
            <pc:docMk/>
            <pc:sldMk cId="2484638736" sldId="490"/>
            <ac:spMk id="8" creationId="{00000000-0000-0000-0000-000000000000}"/>
          </ac:spMkLst>
        </pc:spChg>
        <pc:graphicFrameChg chg="modGraphic">
          <ac:chgData name="Zhao Jin" userId="cd05a825-544c-438a-9ba1-08e63db50b47" providerId="ADAL" clId="{E2987BAD-C905-4205-B950-38A39D6DBF0D}" dt="2024-01-16T01:28:29.809" v="1408" actId="14734"/>
          <ac:graphicFrameMkLst>
            <pc:docMk/>
            <pc:sldMk cId="2484638736" sldId="490"/>
            <ac:graphicFrameMk id="7" creationId="{00000000-0000-0000-0000-000000000000}"/>
          </ac:graphicFrameMkLst>
        </pc:graphicFrameChg>
      </pc:sldChg>
      <pc:sldChg chg="modSp mod">
        <pc:chgData name="Zhao Jin" userId="cd05a825-544c-438a-9ba1-08e63db50b47" providerId="ADAL" clId="{E2987BAD-C905-4205-B950-38A39D6DBF0D}" dt="2024-01-15T09:56:03.297" v="330" actId="207"/>
        <pc:sldMkLst>
          <pc:docMk/>
          <pc:sldMk cId="1691474746" sldId="509"/>
        </pc:sldMkLst>
        <pc:spChg chg="mod">
          <ac:chgData name="Zhao Jin" userId="cd05a825-544c-438a-9ba1-08e63db50b47" providerId="ADAL" clId="{E2987BAD-C905-4205-B950-38A39D6DBF0D}" dt="2024-01-15T09:56:03.297" v="330" actId="207"/>
          <ac:spMkLst>
            <pc:docMk/>
            <pc:sldMk cId="1691474746" sldId="509"/>
            <ac:spMk id="10" creationId="{00000000-0000-0000-0000-000000000000}"/>
          </ac:spMkLst>
        </pc:spChg>
      </pc:sldChg>
      <pc:sldChg chg="modSp mod">
        <pc:chgData name="Zhao Jin" userId="cd05a825-544c-438a-9ba1-08e63db50b47" providerId="ADAL" clId="{E2987BAD-C905-4205-B950-38A39D6DBF0D}" dt="2024-01-15T09:58:14.203" v="332" actId="20577"/>
        <pc:sldMkLst>
          <pc:docMk/>
          <pc:sldMk cId="3813801240" sldId="511"/>
        </pc:sldMkLst>
        <pc:spChg chg="mod">
          <ac:chgData name="Zhao Jin" userId="cd05a825-544c-438a-9ba1-08e63db50b47" providerId="ADAL" clId="{E2987BAD-C905-4205-B950-38A39D6DBF0D}" dt="2024-01-15T09:58:14.203" v="332" actId="20577"/>
          <ac:spMkLst>
            <pc:docMk/>
            <pc:sldMk cId="3813801240" sldId="511"/>
            <ac:spMk id="10" creationId="{00000000-0000-0000-0000-000000000000}"/>
          </ac:spMkLst>
        </pc:spChg>
      </pc:sldChg>
      <pc:sldChg chg="modSp mod">
        <pc:chgData name="Zhao Jin" userId="cd05a825-544c-438a-9ba1-08e63db50b47" providerId="ADAL" clId="{E2987BAD-C905-4205-B950-38A39D6DBF0D}" dt="2024-01-15T07:15:52.854" v="9" actId="20577"/>
        <pc:sldMkLst>
          <pc:docMk/>
          <pc:sldMk cId="3488318953" sldId="512"/>
        </pc:sldMkLst>
        <pc:spChg chg="mod">
          <ac:chgData name="Zhao Jin" userId="cd05a825-544c-438a-9ba1-08e63db50b47" providerId="ADAL" clId="{E2987BAD-C905-4205-B950-38A39D6DBF0D}" dt="2024-01-15T07:15:52.854" v="9" actId="20577"/>
          <ac:spMkLst>
            <pc:docMk/>
            <pc:sldMk cId="3488318953" sldId="512"/>
            <ac:spMk id="10" creationId="{00000000-0000-0000-0000-000000000000}"/>
          </ac:spMkLst>
        </pc:spChg>
      </pc:sldChg>
      <pc:sldChg chg="modSp mod">
        <pc:chgData name="Zhao Jin" userId="cd05a825-544c-438a-9ba1-08e63db50b47" providerId="ADAL" clId="{E2987BAD-C905-4205-B950-38A39D6DBF0D}" dt="2024-01-15T07:16:35.041" v="39" actId="6549"/>
        <pc:sldMkLst>
          <pc:docMk/>
          <pc:sldMk cId="2204138150" sldId="513"/>
        </pc:sldMkLst>
        <pc:spChg chg="mod">
          <ac:chgData name="Zhao Jin" userId="cd05a825-544c-438a-9ba1-08e63db50b47" providerId="ADAL" clId="{E2987BAD-C905-4205-B950-38A39D6DBF0D}" dt="2024-01-15T07:16:35.041" v="39" actId="6549"/>
          <ac:spMkLst>
            <pc:docMk/>
            <pc:sldMk cId="2204138150" sldId="513"/>
            <ac:spMk id="10" creationId="{00000000-0000-0000-0000-000000000000}"/>
          </ac:spMkLst>
        </pc:spChg>
      </pc:sldChg>
      <pc:sldChg chg="addSp modSp mod">
        <pc:chgData name="Zhao Jin" userId="cd05a825-544c-438a-9ba1-08e63db50b47" providerId="ADAL" clId="{E2987BAD-C905-4205-B950-38A39D6DBF0D}" dt="2024-01-16T01:26:43.651" v="1403" actId="20577"/>
        <pc:sldMkLst>
          <pc:docMk/>
          <pc:sldMk cId="1351603163" sldId="514"/>
        </pc:sldMkLst>
        <pc:spChg chg="add mod">
          <ac:chgData name="Zhao Jin" userId="cd05a825-544c-438a-9ba1-08e63db50b47" providerId="ADAL" clId="{E2987BAD-C905-4205-B950-38A39D6DBF0D}" dt="2024-01-16T01:26:43.651" v="1403" actId="20577"/>
          <ac:spMkLst>
            <pc:docMk/>
            <pc:sldMk cId="1351603163" sldId="514"/>
            <ac:spMk id="2" creationId="{672B2BEA-886C-8911-FAFD-58628ACD912F}"/>
          </ac:spMkLst>
        </pc:spChg>
        <pc:spChg chg="mod">
          <ac:chgData name="Zhao Jin" userId="cd05a825-544c-438a-9ba1-08e63db50b47" providerId="ADAL" clId="{E2987BAD-C905-4205-B950-38A39D6DBF0D}" dt="2024-01-16T01:20:59.453" v="1237"/>
          <ac:spMkLst>
            <pc:docMk/>
            <pc:sldMk cId="1351603163" sldId="514"/>
            <ac:spMk id="7" creationId="{00000000-0000-0000-0000-000000000000}"/>
          </ac:spMkLst>
        </pc:spChg>
      </pc:sldChg>
      <pc:sldChg chg="addSp modSp mod">
        <pc:chgData name="Zhao Jin" userId="cd05a825-544c-438a-9ba1-08e63db50b47" providerId="ADAL" clId="{E2987BAD-C905-4205-B950-38A39D6DBF0D}" dt="2024-01-16T01:26:56.953" v="1404"/>
        <pc:sldMkLst>
          <pc:docMk/>
          <pc:sldMk cId="2419956056" sldId="515"/>
        </pc:sldMkLst>
        <pc:spChg chg="add mod">
          <ac:chgData name="Zhao Jin" userId="cd05a825-544c-438a-9ba1-08e63db50b47" providerId="ADAL" clId="{E2987BAD-C905-4205-B950-38A39D6DBF0D}" dt="2024-01-16T01:26:56.953" v="1404"/>
          <ac:spMkLst>
            <pc:docMk/>
            <pc:sldMk cId="2419956056" sldId="515"/>
            <ac:spMk id="2" creationId="{CD0F3FDA-8381-3DE1-0695-BE466FF37AE1}"/>
          </ac:spMkLst>
        </pc:spChg>
        <pc:spChg chg="mod">
          <ac:chgData name="Zhao Jin" userId="cd05a825-544c-438a-9ba1-08e63db50b47" providerId="ADAL" clId="{E2987BAD-C905-4205-B950-38A39D6DBF0D}" dt="2024-01-16T01:21:21.686" v="1258" actId="20577"/>
          <ac:spMkLst>
            <pc:docMk/>
            <pc:sldMk cId="2419956056" sldId="515"/>
            <ac:spMk id="7" creationId="{00000000-0000-0000-0000-000000000000}"/>
          </ac:spMkLst>
        </pc:spChg>
      </pc:sldChg>
      <pc:sldChg chg="addSp modSp mod">
        <pc:chgData name="Zhao Jin" userId="cd05a825-544c-438a-9ba1-08e63db50b47" providerId="ADAL" clId="{E2987BAD-C905-4205-B950-38A39D6DBF0D}" dt="2024-01-16T01:26:59.857" v="1405"/>
        <pc:sldMkLst>
          <pc:docMk/>
          <pc:sldMk cId="1387026955" sldId="516"/>
        </pc:sldMkLst>
        <pc:spChg chg="add mod">
          <ac:chgData name="Zhao Jin" userId="cd05a825-544c-438a-9ba1-08e63db50b47" providerId="ADAL" clId="{E2987BAD-C905-4205-B950-38A39D6DBF0D}" dt="2024-01-16T01:26:59.857" v="1405"/>
          <ac:spMkLst>
            <pc:docMk/>
            <pc:sldMk cId="1387026955" sldId="516"/>
            <ac:spMk id="2" creationId="{B06F223B-2A7F-5CED-2FCC-2D80EA17D086}"/>
          </ac:spMkLst>
        </pc:spChg>
        <pc:spChg chg="mod">
          <ac:chgData name="Zhao Jin" userId="cd05a825-544c-438a-9ba1-08e63db50b47" providerId="ADAL" clId="{E2987BAD-C905-4205-B950-38A39D6DBF0D}" dt="2024-01-16T01:22:14.470" v="1276" actId="20577"/>
          <ac:spMkLst>
            <pc:docMk/>
            <pc:sldMk cId="1387026955" sldId="516"/>
            <ac:spMk id="7" creationId="{00000000-0000-0000-0000-000000000000}"/>
          </ac:spMkLst>
        </pc:spChg>
      </pc:sldChg>
      <pc:sldChg chg="addSp modSp mod">
        <pc:chgData name="Zhao Jin" userId="cd05a825-544c-438a-9ba1-08e63db50b47" providerId="ADAL" clId="{E2987BAD-C905-4205-B950-38A39D6DBF0D}" dt="2024-01-16T04:08:14.874" v="1685" actId="20577"/>
        <pc:sldMkLst>
          <pc:docMk/>
          <pc:sldMk cId="3145887231" sldId="517"/>
        </pc:sldMkLst>
        <pc:spChg chg="add mod">
          <ac:chgData name="Zhao Jin" userId="cd05a825-544c-438a-9ba1-08e63db50b47" providerId="ADAL" clId="{E2987BAD-C905-4205-B950-38A39D6DBF0D}" dt="2024-01-16T01:27:02.169" v="1406"/>
          <ac:spMkLst>
            <pc:docMk/>
            <pc:sldMk cId="3145887231" sldId="517"/>
            <ac:spMk id="2" creationId="{C8366991-B891-475A-D748-32B5966D3C48}"/>
          </ac:spMkLst>
        </pc:spChg>
        <pc:spChg chg="mod">
          <ac:chgData name="Zhao Jin" userId="cd05a825-544c-438a-9ba1-08e63db50b47" providerId="ADAL" clId="{E2987BAD-C905-4205-B950-38A39D6DBF0D}" dt="2024-01-16T04:08:14.874" v="1685" actId="20577"/>
          <ac:spMkLst>
            <pc:docMk/>
            <pc:sldMk cId="3145887231" sldId="517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E2987BAD-C905-4205-B950-38A39D6DBF0D}" dt="2024-01-15T10:14:29.582" v="876" actId="47"/>
        <pc:sldMkLst>
          <pc:docMk/>
          <pc:sldMk cId="1321042993" sldId="518"/>
        </pc:sldMkLst>
      </pc:sldChg>
      <pc:sldChg chg="modSp mod">
        <pc:chgData name="Zhao Jin" userId="cd05a825-544c-438a-9ba1-08e63db50b47" providerId="ADAL" clId="{E2987BAD-C905-4205-B950-38A39D6DBF0D}" dt="2024-01-15T10:16:41.340" v="919" actId="207"/>
        <pc:sldMkLst>
          <pc:docMk/>
          <pc:sldMk cId="1644745578" sldId="520"/>
        </pc:sldMkLst>
        <pc:spChg chg="mod">
          <ac:chgData name="Zhao Jin" userId="cd05a825-544c-438a-9ba1-08e63db50b47" providerId="ADAL" clId="{E2987BAD-C905-4205-B950-38A39D6DBF0D}" dt="2024-01-15T10:16:41.340" v="919" actId="207"/>
          <ac:spMkLst>
            <pc:docMk/>
            <pc:sldMk cId="1644745578" sldId="520"/>
            <ac:spMk id="12" creationId="{00000000-0000-0000-0000-000000000000}"/>
          </ac:spMkLst>
        </pc:spChg>
      </pc:sldChg>
      <pc:sldChg chg="addSp modSp mod">
        <pc:chgData name="Zhao Jin" userId="cd05a825-544c-438a-9ba1-08e63db50b47" providerId="ADAL" clId="{E2987BAD-C905-4205-B950-38A39D6DBF0D}" dt="2024-01-16T01:34:09.862" v="1684" actId="1076"/>
        <pc:sldMkLst>
          <pc:docMk/>
          <pc:sldMk cId="1903328497" sldId="521"/>
        </pc:sldMkLst>
        <pc:spChg chg="mod">
          <ac:chgData name="Zhao Jin" userId="cd05a825-544c-438a-9ba1-08e63db50b47" providerId="ADAL" clId="{E2987BAD-C905-4205-B950-38A39D6DBF0D}" dt="2024-01-15T07:21:04.975" v="87" actId="20577"/>
          <ac:spMkLst>
            <pc:docMk/>
            <pc:sldMk cId="1903328497" sldId="521"/>
            <ac:spMk id="10" creationId="{00000000-0000-0000-0000-000000000000}"/>
          </ac:spMkLst>
        </pc:spChg>
        <pc:picChg chg="add mod">
          <ac:chgData name="Zhao Jin" userId="cd05a825-544c-438a-9ba1-08e63db50b47" providerId="ADAL" clId="{E2987BAD-C905-4205-B950-38A39D6DBF0D}" dt="2024-01-16T01:34:09.862" v="1684" actId="1076"/>
          <ac:picMkLst>
            <pc:docMk/>
            <pc:sldMk cId="1903328497" sldId="521"/>
            <ac:picMk id="2" creationId="{06552C3D-C982-10CE-C732-C25C41973DB5}"/>
          </ac:picMkLst>
        </pc:picChg>
        <pc:picChg chg="add mod">
          <ac:chgData name="Zhao Jin" userId="cd05a825-544c-438a-9ba1-08e63db50b47" providerId="ADAL" clId="{E2987BAD-C905-4205-B950-38A39D6DBF0D}" dt="2024-01-16T01:34:08.034" v="1683" actId="1076"/>
          <ac:picMkLst>
            <pc:docMk/>
            <pc:sldMk cId="1903328497" sldId="521"/>
            <ac:picMk id="3" creationId="{8B63D8C7-D54C-A465-26FF-42FA77012B9E}"/>
          </ac:picMkLst>
        </pc:picChg>
        <pc:picChg chg="add mod">
          <ac:chgData name="Zhao Jin" userId="cd05a825-544c-438a-9ba1-08e63db50b47" providerId="ADAL" clId="{E2987BAD-C905-4205-B950-38A39D6DBF0D}" dt="2024-01-16T01:34:03.110" v="1681" actId="1076"/>
          <ac:picMkLst>
            <pc:docMk/>
            <pc:sldMk cId="1903328497" sldId="521"/>
            <ac:picMk id="4" creationId="{0B1E8724-DD31-86ED-1396-1EC7DA0EC1C7}"/>
          </ac:picMkLst>
        </pc:picChg>
      </pc:sldChg>
      <pc:sldChg chg="modSp mod">
        <pc:chgData name="Zhao Jin" userId="cd05a825-544c-438a-9ba1-08e63db50b47" providerId="ADAL" clId="{E2987BAD-C905-4205-B950-38A39D6DBF0D}" dt="2024-01-22T08:06:28.784" v="1749" actId="20577"/>
        <pc:sldMkLst>
          <pc:docMk/>
          <pc:sldMk cId="39845570" sldId="522"/>
        </pc:sldMkLst>
        <pc:spChg chg="mod">
          <ac:chgData name="Zhao Jin" userId="cd05a825-544c-438a-9ba1-08e63db50b47" providerId="ADAL" clId="{E2987BAD-C905-4205-B950-38A39D6DBF0D}" dt="2024-01-16T01:14:05.494" v="928" actId="1076"/>
          <ac:spMkLst>
            <pc:docMk/>
            <pc:sldMk cId="39845570" sldId="522"/>
            <ac:spMk id="10" creationId="{00000000-0000-0000-0000-000000000000}"/>
          </ac:spMkLst>
        </pc:spChg>
        <pc:spChg chg="mod">
          <ac:chgData name="Zhao Jin" userId="cd05a825-544c-438a-9ba1-08e63db50b47" providerId="ADAL" clId="{E2987BAD-C905-4205-B950-38A39D6DBF0D}" dt="2024-01-22T08:06:28.784" v="1749" actId="20577"/>
          <ac:spMkLst>
            <pc:docMk/>
            <pc:sldMk cId="39845570" sldId="522"/>
            <ac:spMk id="13" creationId="{00000000-0000-0000-0000-000000000000}"/>
          </ac:spMkLst>
        </pc:spChg>
      </pc:sldChg>
      <pc:sldChg chg="new del">
        <pc:chgData name="Zhao Jin" userId="cd05a825-544c-438a-9ba1-08e63db50b47" providerId="ADAL" clId="{E2987BAD-C905-4205-B950-38A39D6DBF0D}" dt="2024-01-15T10:08:40.502" v="580" actId="47"/>
        <pc:sldMkLst>
          <pc:docMk/>
          <pc:sldMk cId="545196524" sldId="52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6AE2DC-4AD6-4632-8B7B-A99BD935111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78DF82B-3013-4ED0-AE9B-07308AE99E74}">
      <dgm:prSet phldrT="[Text]" custT="1"/>
      <dgm:spPr/>
      <dgm:t>
        <a:bodyPr/>
        <a:lstStyle/>
        <a:p>
          <a:r>
            <a:rPr lang="en-US" sz="2800">
              <a:solidFill>
                <a:schemeClr val="tx1"/>
              </a:solidFill>
            </a:rPr>
            <a:t>Input</a:t>
          </a:r>
        </a:p>
      </dgm:t>
    </dgm:pt>
    <dgm:pt modelId="{E3F32CB1-D3E8-4394-93EA-A65B26920DBF}" type="parTrans" cxnId="{5E0254C7-33D6-4380-8D44-C2A69C793C04}">
      <dgm:prSet/>
      <dgm:spPr/>
      <dgm:t>
        <a:bodyPr/>
        <a:lstStyle/>
        <a:p>
          <a:endParaRPr lang="en-US"/>
        </a:p>
      </dgm:t>
    </dgm:pt>
    <dgm:pt modelId="{1C338F7B-630D-48D8-9A0E-FCC2A732CED0}" type="sibTrans" cxnId="{5E0254C7-33D6-4380-8D44-C2A69C793C04}">
      <dgm:prSet/>
      <dgm:spPr/>
      <dgm:t>
        <a:bodyPr/>
        <a:lstStyle/>
        <a:p>
          <a:endParaRPr lang="en-US"/>
        </a:p>
      </dgm:t>
    </dgm:pt>
    <dgm:pt modelId="{DA495598-DC50-4CC1-9E53-18BD10CB0381}">
      <dgm:prSet phldrT="[Text]" custT="1"/>
      <dgm:spPr>
        <a:gradFill rotWithShape="0">
          <a:gsLst>
            <a:gs pos="0">
              <a:srgbClr val="FF0000"/>
            </a:gs>
            <a:gs pos="50000">
              <a:srgbClr val="FF6600"/>
            </a:gs>
            <a:gs pos="100000">
              <a:srgbClr val="FF9966"/>
            </a:gs>
          </a:gsLst>
          <a:lin ang="2700000" scaled="1"/>
        </a:gradFill>
      </dgm:spPr>
      <dgm:t>
        <a:bodyPr/>
        <a:lstStyle/>
        <a:p>
          <a:r>
            <a:rPr lang="en-US" sz="4400"/>
            <a:t>Algorithm</a:t>
          </a:r>
        </a:p>
      </dgm:t>
    </dgm:pt>
    <dgm:pt modelId="{9F466FB3-003E-498F-A701-E1AE6C44DC3C}" type="parTrans" cxnId="{054941CB-1A91-4124-9827-0D25F00FA6B2}">
      <dgm:prSet/>
      <dgm:spPr/>
      <dgm:t>
        <a:bodyPr/>
        <a:lstStyle/>
        <a:p>
          <a:endParaRPr lang="en-US"/>
        </a:p>
      </dgm:t>
    </dgm:pt>
    <dgm:pt modelId="{16FDF3D9-0EAA-4949-959A-97648299E372}" type="sibTrans" cxnId="{054941CB-1A91-4124-9827-0D25F00FA6B2}">
      <dgm:prSet/>
      <dgm:spPr/>
      <dgm:t>
        <a:bodyPr/>
        <a:lstStyle/>
        <a:p>
          <a:endParaRPr lang="en-US"/>
        </a:p>
      </dgm:t>
    </dgm:pt>
    <dgm:pt modelId="{D09C6804-6BD0-4B66-B45D-A69511A0E53D}">
      <dgm:prSet phldrT="[Text]" custT="1"/>
      <dgm:spPr/>
      <dgm:t>
        <a:bodyPr/>
        <a:lstStyle/>
        <a:p>
          <a:r>
            <a:rPr lang="en-US" sz="2800">
              <a:solidFill>
                <a:schemeClr val="tx1"/>
              </a:solidFill>
            </a:rPr>
            <a:t>Output</a:t>
          </a:r>
        </a:p>
      </dgm:t>
    </dgm:pt>
    <dgm:pt modelId="{E2DA8806-B557-433B-817A-F5A7802A0D5C}" type="parTrans" cxnId="{F234D021-7C7B-4495-8294-6D851F6F4B51}">
      <dgm:prSet/>
      <dgm:spPr/>
      <dgm:t>
        <a:bodyPr/>
        <a:lstStyle/>
        <a:p>
          <a:endParaRPr lang="en-US"/>
        </a:p>
      </dgm:t>
    </dgm:pt>
    <dgm:pt modelId="{3A6D7443-29C7-4E8C-AADA-992D722ECAA4}" type="sibTrans" cxnId="{F234D021-7C7B-4495-8294-6D851F6F4B51}">
      <dgm:prSet/>
      <dgm:spPr/>
      <dgm:t>
        <a:bodyPr/>
        <a:lstStyle/>
        <a:p>
          <a:endParaRPr lang="en-US"/>
        </a:p>
      </dgm:t>
    </dgm:pt>
    <dgm:pt modelId="{9CD8F3EC-378F-4715-9107-72129F0EEB39}" type="pres">
      <dgm:prSet presAssocID="{886AE2DC-4AD6-4632-8B7B-A99BD9351117}" presName="Name0" presStyleCnt="0">
        <dgm:presLayoutVars>
          <dgm:dir/>
          <dgm:resizeHandles val="exact"/>
        </dgm:presLayoutVars>
      </dgm:prSet>
      <dgm:spPr/>
    </dgm:pt>
    <dgm:pt modelId="{880A0866-5154-4C68-A45D-186EE855478E}" type="pres">
      <dgm:prSet presAssocID="{678DF82B-3013-4ED0-AE9B-07308AE99E74}" presName="node" presStyleLbl="node1" presStyleIdx="0" presStyleCnt="3" custScaleY="75095">
        <dgm:presLayoutVars>
          <dgm:bulletEnabled val="1"/>
        </dgm:presLayoutVars>
      </dgm:prSet>
      <dgm:spPr/>
    </dgm:pt>
    <dgm:pt modelId="{E8CC020E-CD91-458F-9BF9-3433F11E18F3}" type="pres">
      <dgm:prSet presAssocID="{1C338F7B-630D-48D8-9A0E-FCC2A732CED0}" presName="sibTrans" presStyleLbl="sibTrans2D1" presStyleIdx="0" presStyleCnt="2"/>
      <dgm:spPr/>
    </dgm:pt>
    <dgm:pt modelId="{50D99AA5-90DF-4E39-972C-5F891E069BBC}" type="pres">
      <dgm:prSet presAssocID="{1C338F7B-630D-48D8-9A0E-FCC2A732CED0}" presName="connectorText" presStyleLbl="sibTrans2D1" presStyleIdx="0" presStyleCnt="2"/>
      <dgm:spPr/>
    </dgm:pt>
    <dgm:pt modelId="{51B8BEA2-1550-44BF-BDD5-7005C1268954}" type="pres">
      <dgm:prSet presAssocID="{DA495598-DC50-4CC1-9E53-18BD10CB0381}" presName="node" presStyleLbl="node1" presStyleIdx="1" presStyleCnt="3" custScaleX="185698" custScaleY="169392">
        <dgm:presLayoutVars>
          <dgm:bulletEnabled val="1"/>
        </dgm:presLayoutVars>
      </dgm:prSet>
      <dgm:spPr/>
    </dgm:pt>
    <dgm:pt modelId="{790CF22A-B1A7-4BDD-8886-36FC662D6039}" type="pres">
      <dgm:prSet presAssocID="{16FDF3D9-0EAA-4949-959A-97648299E372}" presName="sibTrans" presStyleLbl="sibTrans2D1" presStyleIdx="1" presStyleCnt="2"/>
      <dgm:spPr/>
    </dgm:pt>
    <dgm:pt modelId="{F22CA3F0-AFE5-4A94-ACB4-9E3B4A1C03AC}" type="pres">
      <dgm:prSet presAssocID="{16FDF3D9-0EAA-4949-959A-97648299E372}" presName="connectorText" presStyleLbl="sibTrans2D1" presStyleIdx="1" presStyleCnt="2"/>
      <dgm:spPr/>
    </dgm:pt>
    <dgm:pt modelId="{75DF54B4-1471-4F80-9E47-FB8482D0B6D3}" type="pres">
      <dgm:prSet presAssocID="{D09C6804-6BD0-4B66-B45D-A69511A0E53D}" presName="node" presStyleLbl="node1" presStyleIdx="2" presStyleCnt="3" custScaleY="75095">
        <dgm:presLayoutVars>
          <dgm:bulletEnabled val="1"/>
        </dgm:presLayoutVars>
      </dgm:prSet>
      <dgm:spPr/>
    </dgm:pt>
  </dgm:ptLst>
  <dgm:cxnLst>
    <dgm:cxn modelId="{AEB5EB1C-3F3C-4DCC-B186-6CAF1B4305A8}" type="presOf" srcId="{16FDF3D9-0EAA-4949-959A-97648299E372}" destId="{790CF22A-B1A7-4BDD-8886-36FC662D6039}" srcOrd="0" destOrd="0" presId="urn:microsoft.com/office/officeart/2005/8/layout/process1"/>
    <dgm:cxn modelId="{F234D021-7C7B-4495-8294-6D851F6F4B51}" srcId="{886AE2DC-4AD6-4632-8B7B-A99BD9351117}" destId="{D09C6804-6BD0-4B66-B45D-A69511A0E53D}" srcOrd="2" destOrd="0" parTransId="{E2DA8806-B557-433B-817A-F5A7802A0D5C}" sibTransId="{3A6D7443-29C7-4E8C-AADA-992D722ECAA4}"/>
    <dgm:cxn modelId="{FC0A5B34-B8E5-4A2F-93B3-696B6720DDD3}" type="presOf" srcId="{678DF82B-3013-4ED0-AE9B-07308AE99E74}" destId="{880A0866-5154-4C68-A45D-186EE855478E}" srcOrd="0" destOrd="0" presId="urn:microsoft.com/office/officeart/2005/8/layout/process1"/>
    <dgm:cxn modelId="{9467598A-C70C-4400-A5E3-DD8493BE8E73}" type="presOf" srcId="{16FDF3D9-0EAA-4949-959A-97648299E372}" destId="{F22CA3F0-AFE5-4A94-ACB4-9E3B4A1C03AC}" srcOrd="1" destOrd="0" presId="urn:microsoft.com/office/officeart/2005/8/layout/process1"/>
    <dgm:cxn modelId="{0AE7208C-D229-413A-9D32-546683EE966E}" type="presOf" srcId="{DA495598-DC50-4CC1-9E53-18BD10CB0381}" destId="{51B8BEA2-1550-44BF-BDD5-7005C1268954}" srcOrd="0" destOrd="0" presId="urn:microsoft.com/office/officeart/2005/8/layout/process1"/>
    <dgm:cxn modelId="{549CF693-1A26-4377-8F0F-0A0D67EC6F78}" type="presOf" srcId="{D09C6804-6BD0-4B66-B45D-A69511A0E53D}" destId="{75DF54B4-1471-4F80-9E47-FB8482D0B6D3}" srcOrd="0" destOrd="0" presId="urn:microsoft.com/office/officeart/2005/8/layout/process1"/>
    <dgm:cxn modelId="{9A326B9D-2A9B-4929-BBE3-153145C9A6C9}" type="presOf" srcId="{1C338F7B-630D-48D8-9A0E-FCC2A732CED0}" destId="{50D99AA5-90DF-4E39-972C-5F891E069BBC}" srcOrd="1" destOrd="0" presId="urn:microsoft.com/office/officeart/2005/8/layout/process1"/>
    <dgm:cxn modelId="{92B1DFAA-5679-4219-91F0-7D05D580A11B}" type="presOf" srcId="{886AE2DC-4AD6-4632-8B7B-A99BD9351117}" destId="{9CD8F3EC-378F-4715-9107-72129F0EEB39}" srcOrd="0" destOrd="0" presId="urn:microsoft.com/office/officeart/2005/8/layout/process1"/>
    <dgm:cxn modelId="{5E0254C7-33D6-4380-8D44-C2A69C793C04}" srcId="{886AE2DC-4AD6-4632-8B7B-A99BD9351117}" destId="{678DF82B-3013-4ED0-AE9B-07308AE99E74}" srcOrd="0" destOrd="0" parTransId="{E3F32CB1-D3E8-4394-93EA-A65B26920DBF}" sibTransId="{1C338F7B-630D-48D8-9A0E-FCC2A732CED0}"/>
    <dgm:cxn modelId="{054941CB-1A91-4124-9827-0D25F00FA6B2}" srcId="{886AE2DC-4AD6-4632-8B7B-A99BD9351117}" destId="{DA495598-DC50-4CC1-9E53-18BD10CB0381}" srcOrd="1" destOrd="0" parTransId="{9F466FB3-003E-498F-A701-E1AE6C44DC3C}" sibTransId="{16FDF3D9-0EAA-4949-959A-97648299E372}"/>
    <dgm:cxn modelId="{0D2479CC-C369-4D3B-9151-2D5EFA085D09}" type="presOf" srcId="{1C338F7B-630D-48D8-9A0E-FCC2A732CED0}" destId="{E8CC020E-CD91-458F-9BF9-3433F11E18F3}" srcOrd="0" destOrd="0" presId="urn:microsoft.com/office/officeart/2005/8/layout/process1"/>
    <dgm:cxn modelId="{E59C074E-7E7C-4EF1-B522-04AF1A235349}" type="presParOf" srcId="{9CD8F3EC-378F-4715-9107-72129F0EEB39}" destId="{880A0866-5154-4C68-A45D-186EE855478E}" srcOrd="0" destOrd="0" presId="urn:microsoft.com/office/officeart/2005/8/layout/process1"/>
    <dgm:cxn modelId="{22C90C57-9EC1-4FCC-BD23-D034CE2DED3D}" type="presParOf" srcId="{9CD8F3EC-378F-4715-9107-72129F0EEB39}" destId="{E8CC020E-CD91-458F-9BF9-3433F11E18F3}" srcOrd="1" destOrd="0" presId="urn:microsoft.com/office/officeart/2005/8/layout/process1"/>
    <dgm:cxn modelId="{C902E2B2-CBD8-4992-9C80-56F41F2E09B9}" type="presParOf" srcId="{E8CC020E-CD91-458F-9BF9-3433F11E18F3}" destId="{50D99AA5-90DF-4E39-972C-5F891E069BBC}" srcOrd="0" destOrd="0" presId="urn:microsoft.com/office/officeart/2005/8/layout/process1"/>
    <dgm:cxn modelId="{79E5DFC1-CD29-4FDC-B87E-75353C83DB86}" type="presParOf" srcId="{9CD8F3EC-378F-4715-9107-72129F0EEB39}" destId="{51B8BEA2-1550-44BF-BDD5-7005C1268954}" srcOrd="2" destOrd="0" presId="urn:microsoft.com/office/officeart/2005/8/layout/process1"/>
    <dgm:cxn modelId="{99CF51F3-F677-4BB8-B1BF-FDDE9BB09230}" type="presParOf" srcId="{9CD8F3EC-378F-4715-9107-72129F0EEB39}" destId="{790CF22A-B1A7-4BDD-8886-36FC662D6039}" srcOrd="3" destOrd="0" presId="urn:microsoft.com/office/officeart/2005/8/layout/process1"/>
    <dgm:cxn modelId="{650981F6-BFDD-4793-AF41-C320927F4DB5}" type="presParOf" srcId="{790CF22A-B1A7-4BDD-8886-36FC662D6039}" destId="{F22CA3F0-AFE5-4A94-ACB4-9E3B4A1C03AC}" srcOrd="0" destOrd="0" presId="urn:microsoft.com/office/officeart/2005/8/layout/process1"/>
    <dgm:cxn modelId="{CFF91E67-1EC7-4CA6-83DB-9964324C2869}" type="presParOf" srcId="{9CD8F3EC-378F-4715-9107-72129F0EEB39}" destId="{75DF54B4-1471-4F80-9E47-FB8482D0B6D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0A0866-5154-4C68-A45D-186EE855478E}">
      <dsp:nvSpPr>
        <dsp:cNvPr id="0" name=""/>
        <dsp:cNvSpPr/>
      </dsp:nvSpPr>
      <dsp:spPr>
        <a:xfrm>
          <a:off x="5934" y="779222"/>
          <a:ext cx="1600620" cy="565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tx1"/>
              </a:solidFill>
            </a:rPr>
            <a:t>Input</a:t>
          </a:r>
        </a:p>
      </dsp:txBody>
      <dsp:txXfrm>
        <a:off x="22490" y="795778"/>
        <a:ext cx="1567508" cy="532140"/>
      </dsp:txXfrm>
    </dsp:sp>
    <dsp:sp modelId="{E8CC020E-CD91-458F-9BF9-3433F11E18F3}">
      <dsp:nvSpPr>
        <dsp:cNvPr id="0" name=""/>
        <dsp:cNvSpPr/>
      </dsp:nvSpPr>
      <dsp:spPr>
        <a:xfrm>
          <a:off x="1766617" y="863371"/>
          <a:ext cx="339331" cy="396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766617" y="942762"/>
        <a:ext cx="237532" cy="238171"/>
      </dsp:txXfrm>
    </dsp:sp>
    <dsp:sp modelId="{51B8BEA2-1550-44BF-BDD5-7005C1268954}">
      <dsp:nvSpPr>
        <dsp:cNvPr id="0" name=""/>
        <dsp:cNvSpPr/>
      </dsp:nvSpPr>
      <dsp:spPr>
        <a:xfrm>
          <a:off x="2246803" y="237685"/>
          <a:ext cx="2972320" cy="164832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0000"/>
            </a:gs>
            <a:gs pos="50000">
              <a:srgbClr val="FF6600"/>
            </a:gs>
            <a:gs pos="100000">
              <a:srgbClr val="FF9966"/>
            </a:gs>
          </a:gsLst>
          <a:lin ang="2700000" scaled="1"/>
        </a:gra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Algorithm</a:t>
          </a:r>
        </a:p>
      </dsp:txBody>
      <dsp:txXfrm>
        <a:off x="2295081" y="285963"/>
        <a:ext cx="2875764" cy="1551770"/>
      </dsp:txXfrm>
    </dsp:sp>
    <dsp:sp modelId="{790CF22A-B1A7-4BDD-8886-36FC662D6039}">
      <dsp:nvSpPr>
        <dsp:cNvPr id="0" name=""/>
        <dsp:cNvSpPr/>
      </dsp:nvSpPr>
      <dsp:spPr>
        <a:xfrm>
          <a:off x="5379185" y="863371"/>
          <a:ext cx="339331" cy="396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379185" y="942762"/>
        <a:ext cx="237532" cy="238171"/>
      </dsp:txXfrm>
    </dsp:sp>
    <dsp:sp modelId="{75DF54B4-1471-4F80-9E47-FB8482D0B6D3}">
      <dsp:nvSpPr>
        <dsp:cNvPr id="0" name=""/>
        <dsp:cNvSpPr/>
      </dsp:nvSpPr>
      <dsp:spPr>
        <a:xfrm>
          <a:off x="5859371" y="696479"/>
          <a:ext cx="1600620" cy="730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tx1"/>
              </a:solidFill>
            </a:rPr>
            <a:t>Output</a:t>
          </a:r>
        </a:p>
      </dsp:txBody>
      <dsp:txXfrm>
        <a:off x="5880774" y="717882"/>
        <a:ext cx="1557814" cy="687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1/23/2024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3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04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51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9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34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39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46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24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662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27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92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32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39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33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27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18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59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Algorithm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  <a:latin typeface="Calibri" panose="020F0502020204030204" pitchFamily="34" charset="0"/>
              </a:rPr>
              <a:t>UNIT 2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Computational Problems and Algorithms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934097F3-31D2-4213-E63D-A821BE428A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8C0F16-9380-CE90-2DCC-5296C418DD64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Algorithm: Example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10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7" name="HighlightTextShape201407062102102337"/>
          <p:cNvSpPr>
            <a:spLocks noChangeArrowheads="1"/>
          </p:cNvSpPr>
          <p:nvPr/>
        </p:nvSpPr>
        <p:spPr bwMode="auto">
          <a:xfrm>
            <a:off x="491318" y="1219199"/>
            <a:ext cx="8284191" cy="507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Problem: </a:t>
            </a:r>
            <a:r>
              <a:rPr lang="en-US" sz="2800" dirty="0">
                <a:solidFill>
                  <a:srgbClr val="0000FF"/>
                </a:solidFill>
              </a:rPr>
              <a:t>Find the maximum among a list of numbers.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Sample input: </a:t>
            </a:r>
            <a:r>
              <a:rPr lang="en-US" sz="2800" dirty="0">
                <a:solidFill>
                  <a:srgbClr val="0000FF"/>
                </a:solidFill>
              </a:rPr>
              <a:t>6</a:t>
            </a:r>
            <a:r>
              <a:rPr lang="en-US" sz="2800" dirty="0"/>
              <a:t>, {</a:t>
            </a:r>
            <a:r>
              <a:rPr lang="en-US" sz="2800" dirty="0">
                <a:solidFill>
                  <a:srgbClr val="0000FF"/>
                </a:solidFill>
              </a:rPr>
              <a:t>5, 9, 8, 1, 3, 2</a:t>
            </a:r>
            <a:r>
              <a:rPr lang="en-US" sz="2800" dirty="0"/>
              <a:t>}</a:t>
            </a: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Sample output: </a:t>
            </a:r>
            <a:r>
              <a:rPr lang="en-US" sz="2800" dirty="0">
                <a:solidFill>
                  <a:srgbClr val="0000FF"/>
                </a:solidFill>
              </a:rPr>
              <a:t>9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What are the inputs, outputs and constraints?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altLang="en-US" sz="2400" dirty="0">
                <a:solidFill>
                  <a:srgbClr val="000000"/>
                </a:solidFill>
                <a:latin typeface="+mj-lt"/>
                <a:ea typeface="Roboto"/>
              </a:rPr>
              <a:t>Inputs: </a:t>
            </a:r>
            <a:r>
              <a:rPr lang="en-US" altLang="en-US" sz="2400" dirty="0">
                <a:latin typeface="+mj-lt"/>
                <a:ea typeface="Roboto"/>
                <a:cs typeface="Courier New" panose="02070309020205020404" pitchFamily="49" charset="0"/>
              </a:rPr>
              <a:t>a number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 k 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= the size of the list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ea typeface="Roboto"/>
              </a:rPr>
              <a:t>a list of 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  <a:ea typeface="Roboto"/>
              </a:rPr>
              <a:t>k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ea typeface="Roboto"/>
              </a:rPr>
              <a:t> numbers 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l = 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⟨l</a:t>
            </a:r>
            <a:r>
              <a:rPr lang="en-US" altLang="en-US" sz="24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0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,...,l</a:t>
            </a:r>
            <a:r>
              <a:rPr lang="en-US" altLang="en-US" sz="24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k−1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⟩</a:t>
            </a:r>
            <a:endParaRPr lang="en-US" altLang="en-US" sz="2400" b="1" dirty="0">
              <a:solidFill>
                <a:srgbClr val="000000"/>
              </a:solidFill>
              <a:latin typeface="+mj-lt"/>
              <a:ea typeface="Roboto"/>
              <a:cs typeface="Courier New" panose="02070309020205020404" pitchFamily="49" charset="0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altLang="en-US" sz="2400" dirty="0">
                <a:solidFill>
                  <a:srgbClr val="000000"/>
                </a:solidFill>
                <a:latin typeface="+mj-lt"/>
                <a:ea typeface="Roboto"/>
              </a:rPr>
              <a:t>Outputs: a number 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m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altLang="en-US" sz="2400" dirty="0">
                <a:solidFill>
                  <a:srgbClr val="000000"/>
                </a:solidFill>
                <a:latin typeface="+mj-lt"/>
                <a:ea typeface="Roboto"/>
              </a:rPr>
              <a:t>Constraints: 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m ∈ L and m ≥ l</a:t>
            </a:r>
            <a:r>
              <a:rPr lang="en-US" altLang="en-US" sz="2400" b="1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 for all </a:t>
            </a:r>
            <a:r>
              <a:rPr lang="en-US" altLang="en-US" sz="2400" b="1" dirty="0" err="1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.</a:t>
            </a:r>
          </a:p>
          <a:p>
            <a:pPr lvl="0" eaLnBrk="0" hangingPunct="0"/>
            <a:endParaRPr lang="en-US" sz="2400" dirty="0">
              <a:latin typeface="+mj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B2BEA-886C-8911-FAFD-58628ACD912F}"/>
              </a:ext>
            </a:extLst>
          </p:cNvPr>
          <p:cNvSpPr txBox="1"/>
          <p:nvPr/>
        </p:nvSpPr>
        <p:spPr>
          <a:xfrm>
            <a:off x="3657600" y="1974052"/>
            <a:ext cx="238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0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1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 ,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2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3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4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5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5160316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Algorithm: Example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11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7" name="HighlightTextShape201407062102102337"/>
          <p:cNvSpPr>
            <a:spLocks noChangeArrowheads="1"/>
          </p:cNvSpPr>
          <p:nvPr/>
        </p:nvSpPr>
        <p:spPr bwMode="auto">
          <a:xfrm>
            <a:off x="491318" y="1219199"/>
            <a:ext cx="8284191" cy="507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Problem: </a:t>
            </a:r>
            <a:r>
              <a:rPr lang="en-US" sz="2800" dirty="0">
                <a:solidFill>
                  <a:srgbClr val="0000FF"/>
                </a:solidFill>
              </a:rPr>
              <a:t>Find the maximum among a list of numbers.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Sample input: </a:t>
            </a:r>
            <a:r>
              <a:rPr lang="en-US" sz="2800" dirty="0">
                <a:solidFill>
                  <a:srgbClr val="0000FF"/>
                </a:solidFill>
              </a:rPr>
              <a:t>6</a:t>
            </a:r>
            <a:r>
              <a:rPr lang="en-US" sz="2800" dirty="0"/>
              <a:t>, {</a:t>
            </a:r>
            <a:r>
              <a:rPr lang="en-US" sz="2800" dirty="0">
                <a:solidFill>
                  <a:srgbClr val="0000FF"/>
                </a:solidFill>
              </a:rPr>
              <a:t>5, 9, 8, 1, 3, 2</a:t>
            </a:r>
            <a:r>
              <a:rPr lang="en-US" sz="2800" dirty="0"/>
              <a:t>}</a:t>
            </a: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Sample output: </a:t>
            </a:r>
            <a:r>
              <a:rPr lang="en-US" sz="2800" dirty="0">
                <a:solidFill>
                  <a:srgbClr val="0000FF"/>
                </a:solidFill>
              </a:rPr>
              <a:t>9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What is the (rough) algorithm?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altLang="en-US" sz="2400" dirty="0">
                <a:latin typeface="Arial" panose="020B0604020202020204" pitchFamily="34" charset="0"/>
                <a:ea typeface="Roboto"/>
              </a:rPr>
              <a:t>Scan through the list and keep track of the maximum</a:t>
            </a:r>
            <a:endParaRPr lang="en-US" altLang="en-US" sz="2400" b="1" dirty="0">
              <a:ea typeface="Roboto"/>
              <a:cs typeface="Courier New" panose="02070309020205020404" pitchFamily="49" charset="0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  <a:ea typeface="Roboto"/>
            </a:endParaRPr>
          </a:p>
          <a:p>
            <a:pPr lvl="0" eaLnBrk="0" hangingPunct="0"/>
            <a:endParaRPr lang="en-US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0F3FDA-8381-3DE1-0695-BE466FF37AE1}"/>
              </a:ext>
            </a:extLst>
          </p:cNvPr>
          <p:cNvSpPr txBox="1"/>
          <p:nvPr/>
        </p:nvSpPr>
        <p:spPr>
          <a:xfrm>
            <a:off x="3657600" y="1974052"/>
            <a:ext cx="238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0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1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 ,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2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3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4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5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1995605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Algorithm: Example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12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7" name="HighlightTextShape201407062102102337"/>
          <p:cNvSpPr>
            <a:spLocks noChangeArrowheads="1"/>
          </p:cNvSpPr>
          <p:nvPr/>
        </p:nvSpPr>
        <p:spPr bwMode="auto">
          <a:xfrm>
            <a:off x="491318" y="1219199"/>
            <a:ext cx="8284191" cy="507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Problem: </a:t>
            </a:r>
            <a:r>
              <a:rPr lang="en-US" sz="2800" dirty="0">
                <a:solidFill>
                  <a:srgbClr val="0000FF"/>
                </a:solidFill>
              </a:rPr>
              <a:t>Find the maximum among a list of numbers.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Sample input: </a:t>
            </a:r>
            <a:r>
              <a:rPr lang="en-US" sz="2800" dirty="0">
                <a:solidFill>
                  <a:srgbClr val="0000FF"/>
                </a:solidFill>
              </a:rPr>
              <a:t>6</a:t>
            </a:r>
            <a:r>
              <a:rPr lang="en-US" sz="2800" dirty="0"/>
              <a:t>, {</a:t>
            </a:r>
            <a:r>
              <a:rPr lang="en-US" sz="2800" dirty="0">
                <a:solidFill>
                  <a:srgbClr val="0000FF"/>
                </a:solidFill>
              </a:rPr>
              <a:t>5, 9, 8, 1, 3, 2</a:t>
            </a:r>
            <a:r>
              <a:rPr lang="en-US" sz="2800" dirty="0"/>
              <a:t>}</a:t>
            </a: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Sample output: </a:t>
            </a:r>
            <a:r>
              <a:rPr lang="en-US" sz="2800" dirty="0">
                <a:solidFill>
                  <a:srgbClr val="0000FF"/>
                </a:solidFill>
              </a:rPr>
              <a:t>9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What is the (detailed) algorithm?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altLang="en-US" sz="2400" dirty="0">
                <a:latin typeface="Arial" panose="020B0604020202020204" pitchFamily="34" charset="0"/>
                <a:ea typeface="Roboto"/>
              </a:rPr>
              <a:t>Record the maximum (m) so far with </a:t>
            </a:r>
            <a:r>
              <a:rPr lang="en-US" altLang="en-US" sz="2400" dirty="0">
                <a:solidFill>
                  <a:srgbClr val="000000"/>
                </a:solidFill>
                <a:ea typeface="Roboto"/>
              </a:rPr>
              <a:t>m = l</a:t>
            </a:r>
            <a:r>
              <a:rPr lang="en-US" altLang="en-US" sz="2400" baseline="-25000" dirty="0">
                <a:solidFill>
                  <a:srgbClr val="000000"/>
                </a:solidFill>
                <a:ea typeface="Roboto"/>
              </a:rPr>
              <a:t>0</a:t>
            </a:r>
            <a:r>
              <a:rPr lang="en-US" altLang="en-US" sz="2400" dirty="0">
                <a:solidFill>
                  <a:srgbClr val="000000"/>
                </a:solidFill>
                <a:ea typeface="Roboto"/>
              </a:rPr>
              <a:t> initially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altLang="en-US" sz="2400" dirty="0">
                <a:latin typeface="Arial" panose="020B0604020202020204" pitchFamily="34" charset="0"/>
                <a:ea typeface="Roboto"/>
              </a:rPr>
              <a:t>Record the index (</a:t>
            </a:r>
            <a:r>
              <a:rPr lang="en-US" altLang="en-US" sz="2400" dirty="0" err="1">
                <a:latin typeface="Arial" panose="020B0604020202020204" pitchFamily="34" charset="0"/>
                <a:ea typeface="Roboto"/>
              </a:rPr>
              <a:t>i</a:t>
            </a:r>
            <a:r>
              <a:rPr lang="en-US" altLang="en-US" sz="2400" dirty="0">
                <a:latin typeface="Arial" panose="020B0604020202020204" pitchFamily="34" charset="0"/>
                <a:ea typeface="Roboto"/>
              </a:rPr>
              <a:t>) of the number being considered with </a:t>
            </a:r>
            <a:r>
              <a:rPr lang="en-US" altLang="en-US" sz="2400" dirty="0" err="1">
                <a:latin typeface="Arial" panose="020B0604020202020204" pitchFamily="34" charset="0"/>
                <a:ea typeface="Roboto"/>
              </a:rPr>
              <a:t>i</a:t>
            </a:r>
            <a:r>
              <a:rPr lang="en-US" altLang="en-US" sz="2400" dirty="0">
                <a:latin typeface="Arial" panose="020B0604020202020204" pitchFamily="34" charset="0"/>
                <a:ea typeface="Roboto"/>
              </a:rPr>
              <a:t> = 1 initially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altLang="en-US" sz="2400" b="1" baseline="-25000" dirty="0">
              <a:solidFill>
                <a:srgbClr val="000000"/>
              </a:solidFill>
              <a:ea typeface="Roboto"/>
              <a:cs typeface="Courier New" panose="02070309020205020404" pitchFamily="49" charset="0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altLang="en-US" sz="2400" dirty="0">
              <a:solidFill>
                <a:srgbClr val="0000FF"/>
              </a:solidFill>
              <a:latin typeface="Arial" panose="020B0604020202020204" pitchFamily="34" charset="0"/>
              <a:ea typeface="Roboto"/>
            </a:endParaRPr>
          </a:p>
          <a:p>
            <a:pPr lvl="0" eaLnBrk="0" hangingPunct="0"/>
            <a:endParaRPr lang="en-US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F223B-2A7F-5CED-2FCC-2D80EA17D086}"/>
              </a:ext>
            </a:extLst>
          </p:cNvPr>
          <p:cNvSpPr txBox="1"/>
          <p:nvPr/>
        </p:nvSpPr>
        <p:spPr>
          <a:xfrm>
            <a:off x="3657600" y="1974052"/>
            <a:ext cx="238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0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1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 ,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2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3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4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5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8702695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Algorithm: Example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13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7" name="HighlightTextShape201407062102102337"/>
          <p:cNvSpPr>
            <a:spLocks noChangeArrowheads="1"/>
          </p:cNvSpPr>
          <p:nvPr/>
        </p:nvSpPr>
        <p:spPr bwMode="auto">
          <a:xfrm>
            <a:off x="491318" y="1219199"/>
            <a:ext cx="8284191" cy="507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Problem: </a:t>
            </a:r>
            <a:r>
              <a:rPr lang="en-US" sz="2800" dirty="0">
                <a:solidFill>
                  <a:srgbClr val="0000FF"/>
                </a:solidFill>
              </a:rPr>
              <a:t>Find the maximum among a list of numbers.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Sample input: </a:t>
            </a:r>
            <a:r>
              <a:rPr lang="en-US" sz="2800" dirty="0">
                <a:solidFill>
                  <a:srgbClr val="0000FF"/>
                </a:solidFill>
              </a:rPr>
              <a:t>6</a:t>
            </a:r>
            <a:r>
              <a:rPr lang="en-US" sz="2800" dirty="0"/>
              <a:t>, {</a:t>
            </a:r>
            <a:r>
              <a:rPr lang="en-US" sz="2800" dirty="0">
                <a:solidFill>
                  <a:srgbClr val="0000FF"/>
                </a:solidFill>
              </a:rPr>
              <a:t>5, 9, 8, 1, 3, 2</a:t>
            </a:r>
            <a:r>
              <a:rPr lang="en-US" sz="2800" dirty="0"/>
              <a:t>}</a:t>
            </a: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Sample output: </a:t>
            </a:r>
            <a:r>
              <a:rPr lang="en-US" sz="2800" dirty="0">
                <a:solidFill>
                  <a:srgbClr val="0000FF"/>
                </a:solidFill>
              </a:rPr>
              <a:t>9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What is the (detailed) algorithm?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  <a:ea typeface="Roboto"/>
              </a:rPr>
              <a:t>Keep going as long as 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there are more numbers (i.e., </a:t>
            </a: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 does not equal k)</a:t>
            </a:r>
            <a:endParaRPr lang="en-US" altLang="en-US" sz="2400" baseline="-25000" dirty="0">
              <a:solidFill>
                <a:srgbClr val="000000"/>
              </a:solidFill>
              <a:latin typeface="Arial" panose="020B0604020202020204" pitchFamily="34" charset="0"/>
              <a:ea typeface="Roboto"/>
            </a:endParaRP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altLang="en-US" sz="2000" dirty="0">
                <a:solidFill>
                  <a:srgbClr val="0000FF"/>
                </a:solidFill>
                <a:latin typeface="Arial" panose="020B0604020202020204" pitchFamily="34" charset="0"/>
                <a:ea typeface="Roboto"/>
              </a:rPr>
              <a:t>if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 m &lt; l</a:t>
            </a:r>
            <a:r>
              <a:rPr lang="en-US" altLang="en-US" sz="2000" baseline="-25000" dirty="0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i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, </a:t>
            </a:r>
            <a:r>
              <a:rPr lang="en-US" altLang="en-US" sz="2000" dirty="0">
                <a:solidFill>
                  <a:srgbClr val="0000FF"/>
                </a:solidFill>
                <a:latin typeface="Arial" panose="020B0604020202020204" pitchFamily="34" charset="0"/>
                <a:ea typeface="Roboto"/>
              </a:rPr>
              <a:t>then </a:t>
            </a:r>
            <a:r>
              <a:rPr lang="en-US" altLang="en-US" sz="2000" dirty="0">
                <a:latin typeface="Arial" panose="020B0604020202020204" pitchFamily="34" charset="0"/>
                <a:ea typeface="Roboto"/>
              </a:rPr>
              <a:t>update m with the value of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l</a:t>
            </a:r>
            <a:r>
              <a:rPr lang="en-US" altLang="en-US" sz="2000" baseline="-25000" dirty="0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i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altLang="en-US" sz="2000" dirty="0">
                <a:latin typeface="Arial" panose="020B0604020202020204" pitchFamily="34" charset="0"/>
                <a:ea typeface="Roboto"/>
              </a:rPr>
              <a:t>Increase </a:t>
            </a:r>
            <a:r>
              <a:rPr lang="en-US" altLang="en-US" sz="2000" dirty="0" err="1">
                <a:latin typeface="Arial" panose="020B0604020202020204" pitchFamily="34" charset="0"/>
                <a:ea typeface="Roboto"/>
              </a:rPr>
              <a:t>i</a:t>
            </a:r>
            <a:r>
              <a:rPr lang="en-US" altLang="en-US" sz="2000" dirty="0">
                <a:latin typeface="Arial" panose="020B0604020202020204" pitchFamily="34" charset="0"/>
                <a:ea typeface="Roboto"/>
              </a:rPr>
              <a:t> by 1</a:t>
            </a:r>
            <a:endParaRPr lang="en-US" altLang="en-US" sz="2000" baseline="-25000" dirty="0">
              <a:latin typeface="Arial" panose="020B0604020202020204" pitchFamily="34" charset="0"/>
              <a:ea typeface="Roboto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366991-B891-475A-D748-32B5966D3C48}"/>
              </a:ext>
            </a:extLst>
          </p:cNvPr>
          <p:cNvSpPr txBox="1"/>
          <p:nvPr/>
        </p:nvSpPr>
        <p:spPr>
          <a:xfrm>
            <a:off x="3657600" y="1974052"/>
            <a:ext cx="238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0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1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 ,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2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3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4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5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4588723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Algorithm: </a:t>
            </a:r>
            <a:r>
              <a:rPr lang="en-GB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14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pic>
        <p:nvPicPr>
          <p:cNvPr id="3074" name="Picture 2" descr="flow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771650"/>
            <a:ext cx="9070848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HighlightTextShape201407062102102337"/>
          <p:cNvSpPr>
            <a:spLocks noChangeArrowheads="1"/>
          </p:cNvSpPr>
          <p:nvPr/>
        </p:nvSpPr>
        <p:spPr bwMode="auto">
          <a:xfrm>
            <a:off x="491318" y="1219199"/>
            <a:ext cx="8284191" cy="507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The Flowchart</a:t>
            </a:r>
            <a:endParaRPr lang="en-US" sz="2800" dirty="0"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800" dirty="0">
              <a:solidFill>
                <a:srgbClr val="0000FF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877324"/>
              </p:ext>
            </p:extLst>
          </p:nvPr>
        </p:nvGraphicFramePr>
        <p:xfrm>
          <a:off x="343148" y="5103552"/>
          <a:ext cx="43862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2816543">
                  <a:extLst>
                    <a:ext uri="{9D8B030D-6E8A-4147-A177-3AD203B41FA5}">
                      <a16:colId xmlns:a16="http://schemas.microsoft.com/office/drawing/2014/main" val="164715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round of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2</a:t>
                      </a:r>
                      <a:r>
                        <a:rPr lang="en-US" baseline="30000" dirty="0"/>
                        <a:t>nd</a:t>
                      </a:r>
                      <a:r>
                        <a:rPr lang="en-US" baseline="0" dirty="0"/>
                        <a:t> round…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1248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9403" y="4314824"/>
            <a:ext cx="1897380" cy="598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rgbClr val="0000FF"/>
                </a:solidFill>
              </a:rPr>
              <a:t>6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          </a:t>
            </a:r>
            <a:r>
              <a:rPr lang="en-US">
                <a:solidFill>
                  <a:srgbClr val="0000FF"/>
                </a:solidFill>
              </a:rPr>
              <a:t>5 </a:t>
            </a:r>
            <a:r>
              <a:rPr lang="en-US" dirty="0">
                <a:solidFill>
                  <a:srgbClr val="0000FF"/>
                </a:solidFill>
              </a:rPr>
              <a:t>9 8 1 3 2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179243"/>
              </p:ext>
            </p:extLst>
          </p:nvPr>
        </p:nvGraphicFramePr>
        <p:xfrm>
          <a:off x="5000304" y="5120754"/>
          <a:ext cx="32065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5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29025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29025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349485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1986280">
                  <a:extLst>
                    <a:ext uri="{9D8B030D-6E8A-4147-A177-3AD203B41FA5}">
                      <a16:colId xmlns:a16="http://schemas.microsoft.com/office/drawing/2014/main" val="1906152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3</a:t>
                      </a:r>
                      <a:r>
                        <a:rPr lang="en-US" baseline="30000" dirty="0"/>
                        <a:t>rd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round…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round…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5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round…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1248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781175" y="2967988"/>
            <a:ext cx="7172325" cy="12706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29411" y="2598656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loop</a:t>
            </a:r>
          </a:p>
        </p:txBody>
      </p:sp>
    </p:spTree>
    <p:extLst>
      <p:ext uri="{BB962C8B-B14F-4D97-AF65-F5344CB8AC3E}">
        <p14:creationId xmlns:p14="http://schemas.microsoft.com/office/powerpoint/2010/main" val="24846387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bldLvl="5"/>
      <p:bldP spid="9" grpId="1" uiExpand="1" build="p" bldLvl="5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711031092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Variables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15</a:t>
            </a:fld>
            <a:endParaRPr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err="1"/>
              <a:t>i</a:t>
            </a:r>
            <a:r>
              <a:rPr lang="en-US" sz="2400" dirty="0"/>
              <a:t>, m, k, l and </a:t>
            </a:r>
            <a:r>
              <a:rPr lang="en-US" sz="2400" dirty="0" err="1"/>
              <a:t>l</a:t>
            </a:r>
            <a:r>
              <a:rPr lang="en-US" sz="2400" baseline="-25000" dirty="0" err="1"/>
              <a:t>k</a:t>
            </a:r>
            <a:r>
              <a:rPr lang="en-US" sz="2400" dirty="0"/>
              <a:t> are variables (a.k.a., data)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They hold a value in their respective location in the memory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You can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read</a:t>
            </a:r>
            <a:r>
              <a:rPr lang="en-US" sz="2400" dirty="0"/>
              <a:t> a value from a variable (e.g., output m)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write</a:t>
            </a:r>
            <a:r>
              <a:rPr lang="en-US" sz="2400" dirty="0"/>
              <a:t> a value to a variable (e.g., set </a:t>
            </a:r>
            <a:r>
              <a:rPr lang="en-US" sz="2400" dirty="0" err="1"/>
              <a:t>i</a:t>
            </a:r>
            <a:r>
              <a:rPr lang="en-US" sz="2400"/>
              <a:t> to </a:t>
            </a:r>
            <a:r>
              <a:rPr lang="en-US" sz="2400" dirty="0"/>
              <a:t>1)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compare</a:t>
            </a:r>
            <a:r>
              <a:rPr lang="en-US" sz="2400" dirty="0"/>
              <a:t> values of two variables (e.g., </a:t>
            </a:r>
            <a:r>
              <a:rPr lang="en-US" sz="2400" dirty="0" err="1"/>
              <a:t>i</a:t>
            </a:r>
            <a:r>
              <a:rPr lang="en-US" sz="2400" dirty="0"/>
              <a:t> equals k?)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Perform </a:t>
            </a:r>
            <a:r>
              <a:rPr lang="en-US" sz="2400" dirty="0"/>
              <a:t>arithmetic operations on variables (e.g., compute </a:t>
            </a:r>
            <a:r>
              <a:rPr lang="en-US" sz="2400" dirty="0" err="1"/>
              <a:t>i</a:t>
            </a:r>
            <a:r>
              <a:rPr lang="en-US" sz="2400" dirty="0"/>
              <a:t> + 1)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37893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Control structures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16</a:t>
            </a:fld>
            <a:endParaRPr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Sequence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After step X, do step Y.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Selection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If … then … else …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Repetition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Keep going as long as ...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pic>
        <p:nvPicPr>
          <p:cNvPr id="2" name="Picture 2" descr="flowchart">
            <a:extLst>
              <a:ext uri="{FF2B5EF4-FFF2-40B4-BE49-F238E27FC236}">
                <a16:creationId xmlns:a16="http://schemas.microsoft.com/office/drawing/2014/main" id="{06552C3D-C982-10CE-C732-C25C41973D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187" b="29312"/>
          <a:stretch/>
        </p:blipFill>
        <p:spPr bwMode="auto">
          <a:xfrm>
            <a:off x="6436419" y="1202055"/>
            <a:ext cx="1107381" cy="162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flowchart">
            <a:extLst>
              <a:ext uri="{FF2B5EF4-FFF2-40B4-BE49-F238E27FC236}">
                <a16:creationId xmlns:a16="http://schemas.microsoft.com/office/drawing/2014/main" id="{8B63D8C7-D54C-A465-26FF-42FA77012B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94" t="36148" b="13213"/>
          <a:stretch/>
        </p:blipFill>
        <p:spPr bwMode="auto">
          <a:xfrm>
            <a:off x="5297835" y="3039364"/>
            <a:ext cx="3152776" cy="111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lowchart">
            <a:extLst>
              <a:ext uri="{FF2B5EF4-FFF2-40B4-BE49-F238E27FC236}">
                <a16:creationId xmlns:a16="http://schemas.microsoft.com/office/drawing/2014/main" id="{0B1E8724-DD31-86ED-1396-1EC7DA0EC1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3" t="11395" b="5963"/>
          <a:stretch/>
        </p:blipFill>
        <p:spPr bwMode="auto">
          <a:xfrm>
            <a:off x="4800599" y="4467859"/>
            <a:ext cx="4147248" cy="165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32849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Correctness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17</a:t>
            </a:fld>
            <a:endParaRPr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63065" y="3309382"/>
            <a:ext cx="219075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63065" y="3330019"/>
            <a:ext cx="171450" cy="244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An algorithm is </a:t>
            </a:r>
            <a:r>
              <a:rPr lang="en-US" sz="2400" dirty="0">
                <a:solidFill>
                  <a:srgbClr val="0000FF"/>
                </a:solidFill>
              </a:rPr>
              <a:t>correct</a:t>
            </a:r>
            <a:r>
              <a:rPr lang="en-US" sz="2400" dirty="0"/>
              <a:t> (i.e., bug free) if it works on </a:t>
            </a:r>
            <a:r>
              <a:rPr lang="en-US" sz="2400" dirty="0">
                <a:solidFill>
                  <a:srgbClr val="0000FF"/>
                </a:solidFill>
              </a:rPr>
              <a:t>all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valid</a:t>
            </a:r>
            <a:r>
              <a:rPr lang="en-US" sz="2400" dirty="0"/>
              <a:t> inputs.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Very often, a buggy algorithm works on some inputs but fails on others…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To check correctness, you can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Find a </a:t>
            </a:r>
            <a:r>
              <a:rPr lang="en-US" sz="2400" dirty="0">
                <a:solidFill>
                  <a:srgbClr val="0000FF"/>
                </a:solidFill>
              </a:rPr>
              <a:t>counter-example</a:t>
            </a:r>
            <a:r>
              <a:rPr lang="en-US" sz="2400" dirty="0"/>
              <a:t> to disprove the algorithm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Carefully </a:t>
            </a:r>
            <a:r>
              <a:rPr lang="en-US" sz="2400" dirty="0">
                <a:solidFill>
                  <a:srgbClr val="0000FF"/>
                </a:solidFill>
              </a:rPr>
              <a:t>choose a set of test cases</a:t>
            </a:r>
            <a:r>
              <a:rPr lang="en-US" sz="2400" dirty="0"/>
              <a:t> to verify the correctness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Argue formally </a:t>
            </a:r>
            <a:r>
              <a:rPr lang="en-US" sz="2400" dirty="0"/>
              <a:t>about the property of the algorithms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474557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low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771650"/>
            <a:ext cx="9070848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Correctness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18</a:t>
            </a:fld>
            <a:endParaRPr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63065" y="3309382"/>
            <a:ext cx="219075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63065" y="3330019"/>
            <a:ext cx="171450" cy="244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12264" y="3315215"/>
            <a:ext cx="30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What is wrong with this modified algorithm?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9" name="Right Arrow 8"/>
          <p:cNvSpPr/>
          <p:nvPr/>
        </p:nvSpPr>
        <p:spPr>
          <a:xfrm rot="8964941">
            <a:off x="1351342" y="3089195"/>
            <a:ext cx="525780" cy="364333"/>
          </a:xfrm>
          <a:prstGeom prst="rightArrow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1739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19</a:t>
            </a:fld>
            <a:endParaRPr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Post-Lecture Quiz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To be released </a:t>
            </a:r>
            <a:r>
              <a:rPr lang="en-US" sz="2400" dirty="0">
                <a:solidFill>
                  <a:srgbClr val="0000FF"/>
                </a:solidFill>
              </a:rPr>
              <a:t>every Tuesday, 2pm</a:t>
            </a:r>
            <a:r>
              <a:rPr lang="en-US" sz="2400" dirty="0"/>
              <a:t> and due the </a:t>
            </a:r>
            <a:r>
              <a:rPr lang="en-US" sz="2400" dirty="0">
                <a:solidFill>
                  <a:srgbClr val="0000FF"/>
                </a:solidFill>
              </a:rPr>
              <a:t>next Tuesday, 2pm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Unlimited number of attempts.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400" dirty="0"/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 Set 2.1 to 2.3 (under Unit 2)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To </a:t>
            </a:r>
            <a:r>
              <a:rPr lang="en-US" sz="2400"/>
              <a:t>be discussed </a:t>
            </a:r>
            <a:r>
              <a:rPr lang="en-US" sz="2400" dirty="0"/>
              <a:t>in the forum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400" dirty="0"/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Course website and programming environment</a:t>
            </a: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400" dirty="0"/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Submission of </a:t>
            </a:r>
            <a:r>
              <a:rPr lang="en-US" sz="2800" dirty="0" err="1"/>
              <a:t>Github</a:t>
            </a:r>
            <a:r>
              <a:rPr lang="en-US" sz="2800" dirty="0"/>
              <a:t> account name via Canvas</a:t>
            </a:r>
          </a:p>
          <a:p>
            <a:pPr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4557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2: Computational Problems and Algorithms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Computational Problems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Algorithm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Flowchart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Variables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Correctness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Unit2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C895A-23AF-AA69-D3E7-2FD0975CF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Computational Problems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3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Problems that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have </a:t>
            </a:r>
            <a:r>
              <a:rPr lang="en-US" sz="2800" dirty="0">
                <a:solidFill>
                  <a:srgbClr val="0000FF"/>
                </a:solidFill>
              </a:rPr>
              <a:t>well-defined</a:t>
            </a:r>
            <a:r>
              <a:rPr lang="en-US" sz="2800" dirty="0"/>
              <a:t> inputs, outputs, and constraints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can be solved </a:t>
            </a:r>
            <a:r>
              <a:rPr lang="en-US" sz="2800" dirty="0">
                <a:solidFill>
                  <a:srgbClr val="0000FF"/>
                </a:solidFill>
              </a:rPr>
              <a:t>step-by-step</a:t>
            </a:r>
            <a:r>
              <a:rPr lang="en-US" sz="2800" dirty="0"/>
              <a:t> by a computer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7474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Computational Problems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4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Example (Decision Problem)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Is 1933091 prime?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What are the inputs, outputs and constraints?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Is there a step-by-step method to solve it using a computer?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68369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Computational Problems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5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Example (Decision Problem)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Is there a route from Point A to Point B?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What are the inputs, outputs and constraints?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Is there a step-by-step method to solve it using a computer?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80124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Computational Problems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6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Example (Search Problem)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Find a route from Point A to Point B.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Example (Counting Problem)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How many different routes are there from Point A to Point B?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Example (Optimization problem)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Find the shortest route from Point A to Point B.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1895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Non-Computational Problems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7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Examples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What is the meaning of life?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Do I look good in this outfit?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3815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70619005960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134" y="445546"/>
            <a:ext cx="5595851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Problem Solving Process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8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grpSp>
        <p:nvGrpSpPr>
          <p:cNvPr id="25" name="[Group 28]"/>
          <p:cNvGrpSpPr/>
          <p:nvPr/>
        </p:nvGrpSpPr>
        <p:grpSpPr>
          <a:xfrm>
            <a:off x="2895600" y="1377278"/>
            <a:ext cx="3854488" cy="4406263"/>
            <a:chOff x="2895600" y="1377278"/>
            <a:chExt cx="3854488" cy="4406263"/>
          </a:xfrm>
        </p:grpSpPr>
        <p:sp>
          <p:nvSpPr>
            <p:cNvPr id="26" name="TextBox 25"/>
            <p:cNvSpPr txBox="1"/>
            <p:nvPr/>
          </p:nvSpPr>
          <p:spPr bwMode="auto">
            <a:xfrm>
              <a:off x="2903851" y="1377278"/>
              <a:ext cx="2768009" cy="523220"/>
            </a:xfrm>
            <a:prstGeom prst="rect">
              <a:avLst/>
            </a:prstGeom>
            <a:gradFill flip="none" rotWithShape="1">
              <a:gsLst>
                <a:gs pos="0">
                  <a:srgbClr val="9900CC">
                    <a:shade val="30000"/>
                    <a:satMod val="115000"/>
                  </a:srgbClr>
                </a:gs>
                <a:gs pos="50000">
                  <a:srgbClr val="CC00FF"/>
                </a:gs>
                <a:gs pos="100000">
                  <a:srgbClr val="CC66FF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Analysis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2895600" y="2656034"/>
              <a:ext cx="2784511" cy="523220"/>
            </a:xfrm>
            <a:prstGeom prst="rect">
              <a:avLst/>
            </a:prstGeom>
            <a:gradFill flip="none" rotWithShape="1">
              <a:gsLst>
                <a:gs pos="0">
                  <a:srgbClr val="006600"/>
                </a:gs>
                <a:gs pos="50000">
                  <a:srgbClr val="00CC00"/>
                </a:gs>
                <a:gs pos="100000">
                  <a:srgbClr val="92D050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Design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2918632" y="3963128"/>
              <a:ext cx="2738446" cy="523220"/>
            </a:xfrm>
            <a:prstGeom prst="rect">
              <a:avLst/>
            </a:prstGeom>
            <a:gradFill>
              <a:gsLst>
                <a:gs pos="0">
                  <a:srgbClr val="000099"/>
                </a:gs>
                <a:gs pos="50000">
                  <a:srgbClr val="3333FF"/>
                </a:gs>
                <a:gs pos="100000">
                  <a:srgbClr val="99CCFF"/>
                </a:gs>
              </a:gsLst>
              <a:lin ang="2700000" scaled="1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Implementation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2904300" y="5260321"/>
              <a:ext cx="2767111" cy="52322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rgbClr val="FF6600"/>
                </a:gs>
                <a:gs pos="100000">
                  <a:srgbClr val="FF9966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Testing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cxnSp>
          <p:nvCxnSpPr>
            <p:cNvPr id="30" name="Straight Arrow Connector 12"/>
            <p:cNvCxnSpPr>
              <a:cxnSpLocks noChangeShapeType="1"/>
              <a:stCxn id="26" idx="2"/>
              <a:endCxn id="27" idx="0"/>
            </p:cNvCxnSpPr>
            <p:nvPr/>
          </p:nvCxnSpPr>
          <p:spPr bwMode="auto">
            <a:xfrm>
              <a:off x="4287856" y="1900498"/>
              <a:ext cx="0" cy="755536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31" name="Straight Arrow Connector 14"/>
            <p:cNvCxnSpPr>
              <a:cxnSpLocks noChangeShapeType="1"/>
              <a:stCxn id="27" idx="2"/>
              <a:endCxn id="28" idx="0"/>
            </p:cNvCxnSpPr>
            <p:nvPr/>
          </p:nvCxnSpPr>
          <p:spPr bwMode="auto">
            <a:xfrm flipH="1">
              <a:off x="4287855" y="3179254"/>
              <a:ext cx="1" cy="783874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32" name="Straight Arrow Connector 15"/>
            <p:cNvCxnSpPr>
              <a:cxnSpLocks noChangeShapeType="1"/>
              <a:stCxn id="28" idx="2"/>
              <a:endCxn id="29" idx="0"/>
            </p:cNvCxnSpPr>
            <p:nvPr/>
          </p:nvCxnSpPr>
          <p:spPr bwMode="auto">
            <a:xfrm>
              <a:off x="4287855" y="4486348"/>
              <a:ext cx="1" cy="773973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33" name="Straight Connector 26"/>
            <p:cNvCxnSpPr>
              <a:cxnSpLocks noChangeShapeType="1"/>
            </p:cNvCxnSpPr>
            <p:nvPr/>
          </p:nvCxnSpPr>
          <p:spPr bwMode="auto">
            <a:xfrm>
              <a:off x="5662710" y="4202706"/>
              <a:ext cx="593714" cy="22032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4" name="Straight Connector 29"/>
            <p:cNvCxnSpPr>
              <a:cxnSpLocks noChangeShapeType="1"/>
            </p:cNvCxnSpPr>
            <p:nvPr/>
          </p:nvCxnSpPr>
          <p:spPr bwMode="auto">
            <a:xfrm flipV="1">
              <a:off x="6256424" y="1821677"/>
              <a:ext cx="0" cy="2403061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5" name="Straight Connector 31"/>
            <p:cNvCxnSpPr>
              <a:cxnSpLocks noChangeShapeType="1"/>
            </p:cNvCxnSpPr>
            <p:nvPr/>
          </p:nvCxnSpPr>
          <p:spPr bwMode="auto">
            <a:xfrm flipH="1">
              <a:off x="5747828" y="1821677"/>
              <a:ext cx="508596" cy="0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36" name="Straight Connector 35"/>
            <p:cNvCxnSpPr>
              <a:cxnSpLocks noChangeShapeType="1"/>
            </p:cNvCxnSpPr>
            <p:nvPr/>
          </p:nvCxnSpPr>
          <p:spPr bwMode="auto">
            <a:xfrm>
              <a:off x="5747828" y="5615139"/>
              <a:ext cx="748649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7" name="Straight Connector 37"/>
            <p:cNvCxnSpPr>
              <a:cxnSpLocks noChangeShapeType="1"/>
            </p:cNvCxnSpPr>
            <p:nvPr/>
          </p:nvCxnSpPr>
          <p:spPr bwMode="auto">
            <a:xfrm flipV="1">
              <a:off x="6496477" y="1586719"/>
              <a:ext cx="0" cy="4028421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8" name="Straight Connector 41"/>
            <p:cNvCxnSpPr>
              <a:cxnSpLocks noChangeShapeType="1"/>
            </p:cNvCxnSpPr>
            <p:nvPr/>
          </p:nvCxnSpPr>
          <p:spPr bwMode="auto">
            <a:xfrm flipH="1">
              <a:off x="5734096" y="1586719"/>
              <a:ext cx="762381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39" name="Straight Connector 48"/>
            <p:cNvCxnSpPr>
              <a:cxnSpLocks noChangeShapeType="1"/>
            </p:cNvCxnSpPr>
            <p:nvPr/>
          </p:nvCxnSpPr>
          <p:spPr bwMode="auto">
            <a:xfrm>
              <a:off x="5734096" y="5404614"/>
              <a:ext cx="1008546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0" name="Straight Connector 50"/>
            <p:cNvCxnSpPr>
              <a:cxnSpLocks noChangeShapeType="1"/>
            </p:cNvCxnSpPr>
            <p:nvPr/>
          </p:nvCxnSpPr>
          <p:spPr bwMode="auto">
            <a:xfrm flipV="1">
              <a:off x="6742642" y="2930525"/>
              <a:ext cx="7446" cy="2474089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1" name="Straight Connector 52"/>
            <p:cNvCxnSpPr>
              <a:cxnSpLocks noChangeShapeType="1"/>
            </p:cNvCxnSpPr>
            <p:nvPr/>
          </p:nvCxnSpPr>
          <p:spPr bwMode="auto">
            <a:xfrm flipH="1">
              <a:off x="5762761" y="2930525"/>
              <a:ext cx="987327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lg" len="med"/>
              <a:tailEnd type="triangle" w="lg" len="med"/>
            </a:ln>
          </p:spPr>
        </p:cxnSp>
      </p:grpSp>
      <p:sp>
        <p:nvSpPr>
          <p:cNvPr id="45" name="[TextBox 28]"/>
          <p:cNvSpPr txBox="1">
            <a:spLocks noChangeArrowheads="1"/>
          </p:cNvSpPr>
          <p:nvPr/>
        </p:nvSpPr>
        <p:spPr bwMode="auto">
          <a:xfrm>
            <a:off x="6854825" y="2265362"/>
            <a:ext cx="206057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i="1">
                <a:solidFill>
                  <a:srgbClr val="C00000"/>
                </a:solidFill>
                <a:latin typeface="+mn-lt"/>
                <a:cs typeface="Andalus" pitchFamily="18" charset="-78"/>
              </a:rPr>
              <a:t>Iterative process</a:t>
            </a:r>
            <a:endParaRPr lang="en-US" sz="3200" i="1" dirty="0">
              <a:solidFill>
                <a:srgbClr val="C00000"/>
              </a:solidFill>
              <a:latin typeface="+mn-lt"/>
              <a:cs typeface="Andalus" pitchFamily="18" charset="-78"/>
            </a:endParaRP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631334" y="459474"/>
            <a:ext cx="298153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Algorithmic</a:t>
            </a:r>
          </a:p>
        </p:txBody>
      </p:sp>
      <p:sp>
        <p:nvSpPr>
          <p:cNvPr id="42" name="[TextBox 24]"/>
          <p:cNvSpPr txBox="1">
            <a:spLocks noChangeArrowheads="1"/>
          </p:cNvSpPr>
          <p:nvPr/>
        </p:nvSpPr>
        <p:spPr bwMode="auto">
          <a:xfrm>
            <a:off x="577683" y="1110064"/>
            <a:ext cx="2209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Calibri" pitchFamily="34" charset="0"/>
              </a:rPr>
              <a:t>Determine problem features</a:t>
            </a:r>
          </a:p>
        </p:txBody>
      </p:sp>
      <p:sp>
        <p:nvSpPr>
          <p:cNvPr id="44" name="[TextBox 25]"/>
          <p:cNvSpPr txBox="1">
            <a:spLocks noChangeArrowheads="1"/>
          </p:cNvSpPr>
          <p:nvPr/>
        </p:nvSpPr>
        <p:spPr bwMode="auto">
          <a:xfrm>
            <a:off x="612608" y="2562225"/>
            <a:ext cx="21399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 dirty="0">
                <a:solidFill>
                  <a:srgbClr val="008000"/>
                </a:solidFill>
                <a:latin typeface="Calibri" pitchFamily="34" charset="0"/>
              </a:rPr>
              <a:t>Write algorithm</a:t>
            </a:r>
          </a:p>
        </p:txBody>
      </p:sp>
      <p:sp>
        <p:nvSpPr>
          <p:cNvPr id="46" name="[TextBox 26]"/>
          <p:cNvSpPr txBox="1">
            <a:spLocks noChangeArrowheads="1"/>
          </p:cNvSpPr>
          <p:nvPr/>
        </p:nvSpPr>
        <p:spPr bwMode="auto">
          <a:xfrm>
            <a:off x="830776" y="3758480"/>
            <a:ext cx="17036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Calibri" pitchFamily="34" charset="0"/>
              </a:rPr>
              <a:t>Produce code</a:t>
            </a:r>
          </a:p>
        </p:txBody>
      </p:sp>
      <p:sp>
        <p:nvSpPr>
          <p:cNvPr id="47" name="[TextBox 27]"/>
          <p:cNvSpPr txBox="1">
            <a:spLocks noChangeArrowheads="1"/>
          </p:cNvSpPr>
          <p:nvPr/>
        </p:nvSpPr>
        <p:spPr bwMode="auto">
          <a:xfrm>
            <a:off x="414965" y="4922887"/>
            <a:ext cx="253523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 dirty="0">
                <a:solidFill>
                  <a:srgbClr val="006600"/>
                </a:solidFill>
                <a:latin typeface="Calibri" pitchFamily="34" charset="0"/>
              </a:rPr>
              <a:t>Check for correctness and efficiency</a:t>
            </a:r>
          </a:p>
        </p:txBody>
      </p:sp>
      <p:sp>
        <p:nvSpPr>
          <p:cNvPr id="2" name="Oval 1"/>
          <p:cNvSpPr/>
          <p:nvPr/>
        </p:nvSpPr>
        <p:spPr>
          <a:xfrm>
            <a:off x="830776" y="2456597"/>
            <a:ext cx="1816890" cy="1144332"/>
          </a:xfrm>
          <a:prstGeom prst="ellipse">
            <a:avLst/>
          </a:pr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ne Callout 2 2"/>
          <p:cNvSpPr/>
          <p:nvPr/>
        </p:nvSpPr>
        <p:spPr>
          <a:xfrm>
            <a:off x="7151427" y="3963128"/>
            <a:ext cx="1763973" cy="909398"/>
          </a:xfrm>
          <a:prstGeom prst="borderCallout2">
            <a:avLst>
              <a:gd name="adj1" fmla="val 18750"/>
              <a:gd name="adj2" fmla="val 178"/>
              <a:gd name="adj3" fmla="val 18750"/>
              <a:gd name="adj4" fmla="val -12798"/>
              <a:gd name="adj5" fmla="val -76594"/>
              <a:gd name="adj6" fmla="val -258187"/>
            </a:avLst>
          </a:prstGeom>
          <a:solidFill>
            <a:srgbClr val="FFFF99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What is an </a:t>
            </a:r>
            <a:r>
              <a:rPr lang="en-US" sz="2400" dirty="0">
                <a:solidFill>
                  <a:srgbClr val="C00000"/>
                </a:solidFill>
              </a:rPr>
              <a:t>algorithm</a:t>
            </a:r>
            <a:r>
              <a:rPr lang="en-US" sz="24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7074451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70618554582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9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An </a:t>
            </a:r>
            <a:r>
              <a:rPr lang="en-US" sz="2800" b="1">
                <a:solidFill>
                  <a:srgbClr val="0000FF"/>
                </a:solidFill>
              </a:rPr>
              <a:t>algorithm</a:t>
            </a:r>
            <a:r>
              <a:rPr lang="en-US" sz="2800"/>
              <a:t> is a well-defined computational procedure consisting of </a:t>
            </a:r>
            <a:r>
              <a:rPr lang="en-US" sz="2800" i="1">
                <a:solidFill>
                  <a:srgbClr val="0000FF"/>
                </a:solidFill>
              </a:rPr>
              <a:t>a set of instructions</a:t>
            </a:r>
            <a:r>
              <a:rPr lang="en-US" sz="2800"/>
              <a:t>, that takes some value or set of values as </a:t>
            </a:r>
            <a:r>
              <a:rPr lang="en-US" sz="2800" i="1">
                <a:solidFill>
                  <a:srgbClr val="0000FF"/>
                </a:solidFill>
              </a:rPr>
              <a:t>input</a:t>
            </a:r>
            <a:r>
              <a:rPr lang="en-US" sz="2800"/>
              <a:t>, and produces some value or set of values as </a:t>
            </a:r>
            <a:r>
              <a:rPr lang="en-US" sz="2800" i="1">
                <a:solidFill>
                  <a:srgbClr val="0000FF"/>
                </a:solidFill>
              </a:rPr>
              <a:t>output</a:t>
            </a:r>
            <a:r>
              <a:rPr lang="en-US" sz="2800" i="1"/>
              <a:t>.</a:t>
            </a:r>
            <a:endParaRPr lang="en-US" sz="2400">
              <a:cs typeface="Courier New" pitchFamily="49" charset="0"/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03789741"/>
              </p:ext>
            </p:extLst>
          </p:nvPr>
        </p:nvGraphicFramePr>
        <p:xfrm>
          <a:off x="952226" y="3340669"/>
          <a:ext cx="7465927" cy="2123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6759" y="5728783"/>
            <a:ext cx="62377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‘Algorithm’ stems from ‘</a:t>
            </a:r>
            <a:r>
              <a:rPr lang="en-US" sz="1600" dirty="0" err="1"/>
              <a:t>Algoritmi</a:t>
            </a:r>
            <a:r>
              <a:rPr lang="en-US" sz="1600" dirty="0"/>
              <a:t>’, the Latin form of al-</a:t>
            </a:r>
            <a:r>
              <a:rPr lang="en-US" sz="1600" dirty="0" err="1"/>
              <a:t>Khwārizmī</a:t>
            </a:r>
            <a:r>
              <a:rPr lang="en-US" sz="1600" dirty="0"/>
              <a:t>, a Persian mathematician, astronomer and geographer.</a:t>
            </a:r>
            <a:endParaRPr lang="en-US" dirty="0"/>
          </a:p>
          <a:p>
            <a:r>
              <a:rPr lang="en-US" sz="1400" dirty="0"/>
              <a:t>Source: </a:t>
            </a:r>
            <a:r>
              <a:rPr lang="en-US" sz="1400" dirty="0">
                <a:hlinkClick r:id="rId8"/>
              </a:rPr>
              <a:t>http://en.wikipedia.org/wiki/Algorithm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9974352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13218</TotalTime>
  <Words>1214</Words>
  <Application>Microsoft Office PowerPoint</Application>
  <PresentationFormat>On-screen Show (4:3)</PresentationFormat>
  <Paragraphs>259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Roboto</vt:lpstr>
      <vt:lpstr>Times New Roman</vt:lpstr>
      <vt:lpstr>Wingdings</vt:lpstr>
      <vt:lpstr>Clarity</vt:lpstr>
      <vt:lpstr>PowerPoint Presentation</vt:lpstr>
      <vt:lpstr>Unit 2: Computational Problems and Algorithms</vt:lpstr>
      <vt:lpstr>Computational Problems</vt:lpstr>
      <vt:lpstr>Computational Problems</vt:lpstr>
      <vt:lpstr>Computational Problems</vt:lpstr>
      <vt:lpstr>Computational Problems</vt:lpstr>
      <vt:lpstr>Non-Computational Problems</vt:lpstr>
      <vt:lpstr>Problem Solving Process</vt:lpstr>
      <vt:lpstr>Algorithm</vt:lpstr>
      <vt:lpstr>Algorithm: Example</vt:lpstr>
      <vt:lpstr>Algorithm: Example</vt:lpstr>
      <vt:lpstr>Algorithm: Example</vt:lpstr>
      <vt:lpstr>Algorithm: Example</vt:lpstr>
      <vt:lpstr>Algorithm: Example</vt:lpstr>
      <vt:lpstr>Variables</vt:lpstr>
      <vt:lpstr>Control structures</vt:lpstr>
      <vt:lpstr>Correctness</vt:lpstr>
      <vt:lpstr>Correctness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Jin Zhao</cp:lastModifiedBy>
  <cp:revision>1159</cp:revision>
  <cp:lastPrinted>2014-06-20T04:24:53Z</cp:lastPrinted>
  <dcterms:created xsi:type="dcterms:W3CDTF">1998-09-05T15:03:32Z</dcterms:created>
  <dcterms:modified xsi:type="dcterms:W3CDTF">2024-01-23T00:25:15Z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