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9"/>
  </p:notesMasterIdLst>
  <p:handoutMasterIdLst>
    <p:handoutMasterId r:id="rId20"/>
  </p:handoutMasterIdLst>
  <p:sldIdLst>
    <p:sldId id="256" r:id="rId2"/>
    <p:sldId id="468" r:id="rId3"/>
    <p:sldId id="504" r:id="rId4"/>
    <p:sldId id="546" r:id="rId5"/>
    <p:sldId id="552" r:id="rId6"/>
    <p:sldId id="553" r:id="rId7"/>
    <p:sldId id="554" r:id="rId8"/>
    <p:sldId id="555" r:id="rId9"/>
    <p:sldId id="559" r:id="rId10"/>
    <p:sldId id="545" r:id="rId11"/>
    <p:sldId id="562" r:id="rId12"/>
    <p:sldId id="548" r:id="rId13"/>
    <p:sldId id="557" r:id="rId14"/>
    <p:sldId id="556" r:id="rId15"/>
    <p:sldId id="558" r:id="rId16"/>
    <p:sldId id="524" r:id="rId17"/>
    <p:sldId id="563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BC239-02D9-48BB-B086-484DBA479D4F}" v="3" dt="2024-01-31T05:31:29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2-03T07:45:37.894" v="3318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modSp mod">
        <pc:chgData name="Zhao Jin" userId="cd05a825-544c-438a-9ba1-08e63db50b47" providerId="ADAL" clId="{B1F7CFED-A664-443A-A173-5DFC1A50598C}" dt="2021-02-03T07:45:32.942" v="3309" actId="20577"/>
        <pc:sldMkLst>
          <pc:docMk/>
          <pc:sldMk cId="2775173622" sldId="524"/>
        </pc:sldMkLst>
        <pc:spChg chg="mod">
          <ac:chgData name="Zhao Jin" userId="cd05a825-544c-438a-9ba1-08e63db50b47" providerId="ADAL" clId="{B1F7CFED-A664-443A-A173-5DFC1A50598C}" dt="2021-02-03T07:45:32.942" v="3309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modSp mod">
        <pc:chgData name="Zhao Jin" userId="cd05a825-544c-438a-9ba1-08e63db50b47" providerId="ADAL" clId="{B1F7CFED-A664-443A-A173-5DFC1A50598C}" dt="2021-02-03T07:45:37.894" v="3318" actId="20577"/>
        <pc:sldMkLst>
          <pc:docMk/>
          <pc:sldMk cId="243231529" sldId="563"/>
        </pc:sldMkLst>
        <pc:spChg chg="mod">
          <ac:chgData name="Zhao Jin" userId="cd05a825-544c-438a-9ba1-08e63db50b47" providerId="ADAL" clId="{B1F7CFED-A664-443A-A173-5DFC1A50598C}" dt="2021-02-03T07:45:37.894" v="3318" actId="20577"/>
          <ac:spMkLst>
            <pc:docMk/>
            <pc:sldMk cId="243231529" sldId="563"/>
            <ac:spMk id="9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FADBC239-02D9-48BB-B086-484DBA479D4F}"/>
    <pc:docChg chg="modSld">
      <pc:chgData name="Zhao Jin" userId="cd05a825-544c-438a-9ba1-08e63db50b47" providerId="ADAL" clId="{FADBC239-02D9-48BB-B086-484DBA479D4F}" dt="2024-01-31T05:30:47.107" v="0"/>
      <pc:docMkLst>
        <pc:docMk/>
      </pc:docMkLst>
      <pc:sldChg chg="addSp modSp">
        <pc:chgData name="Zhao Jin" userId="cd05a825-544c-438a-9ba1-08e63db50b47" providerId="ADAL" clId="{FADBC239-02D9-48BB-B086-484DBA479D4F}" dt="2024-01-31T05:30:47.107" v="0"/>
        <pc:sldMkLst>
          <pc:docMk/>
          <pc:sldMk cId="0" sldId="256"/>
        </pc:sldMkLst>
        <pc:spChg chg="add mod">
          <ac:chgData name="Zhao Jin" userId="cd05a825-544c-438a-9ba1-08e63db50b47" providerId="ADAL" clId="{FADBC239-02D9-48BB-B086-484DBA479D4F}" dt="2024-01-31T05:30:47.107" v="0"/>
          <ac:spMkLst>
            <pc:docMk/>
            <pc:sldMk cId="0" sldId="256"/>
            <ac:spMk id="3" creationId="{20EFCE1F-24C9-8366-EE83-9063A5770FE1}"/>
          </ac:spMkLst>
        </pc:spChg>
        <pc:picChg chg="add mod">
          <ac:chgData name="Zhao Jin" userId="cd05a825-544c-438a-9ba1-08e63db50b47" providerId="ADAL" clId="{FADBC239-02D9-48BB-B086-484DBA479D4F}" dt="2024-01-31T05:30:47.107" v="0"/>
          <ac:picMkLst>
            <pc:docMk/>
            <pc:sldMk cId="0" sldId="256"/>
            <ac:picMk id="2" creationId="{77A47660-E43D-F471-3C17-9B00E26D0815}"/>
          </ac:picMkLst>
        </pc:picChg>
      </pc:sldChg>
    </pc:docChg>
  </pc:docChgLst>
  <pc:docChgLst>
    <pc:chgData name="Zhao Jin" userId="cd05a825-544c-438a-9ba1-08e63db50b47" providerId="ADAL" clId="{C93C4A5C-67F6-447F-9979-A1EEF99F3828}"/>
    <pc:docChg chg="undo redo custSel addSld delSld modSld">
      <pc:chgData name="Zhao Jin" userId="cd05a825-544c-438a-9ba1-08e63db50b47" providerId="ADAL" clId="{C93C4A5C-67F6-447F-9979-A1EEF99F3828}" dt="2021-02-01T05:25:43.987" v="1848" actId="1035"/>
      <pc:docMkLst>
        <pc:docMk/>
      </pc:docMkLst>
      <pc:sldChg chg="modSp mod">
        <pc:chgData name="Zhao Jin" userId="cd05a825-544c-438a-9ba1-08e63db50b47" providerId="ADAL" clId="{C93C4A5C-67F6-447F-9979-A1EEF99F3828}" dt="2021-02-01T04:09:18.530" v="0" actId="14100"/>
        <pc:sldMkLst>
          <pc:docMk/>
          <pc:sldMk cId="3792232794" sldId="504"/>
        </pc:sldMkLst>
        <pc:grpChg chg="mod">
          <ac:chgData name="Zhao Jin" userId="cd05a825-544c-438a-9ba1-08e63db50b47" providerId="ADAL" clId="{C93C4A5C-67F6-447F-9979-A1EEF99F3828}" dt="2021-02-01T04:09:18.530" v="0" actId="14100"/>
          <ac:grpSpMkLst>
            <pc:docMk/>
            <pc:sldMk cId="3792232794" sldId="504"/>
            <ac:grpSpMk id="69" creationId="{00000000-0000-0000-0000-000000000000}"/>
          </ac:grpSpMkLst>
        </pc:grpChg>
      </pc:sldChg>
      <pc:sldChg chg="addSp delSp modSp add mod">
        <pc:chgData name="Zhao Jin" userId="cd05a825-544c-438a-9ba1-08e63db50b47" providerId="ADAL" clId="{C93C4A5C-67F6-447F-9979-A1EEF99F3828}" dt="2021-02-01T05:19:09.706" v="1270" actId="20577"/>
        <pc:sldMkLst>
          <pc:docMk/>
          <pc:sldMk cId="2775173622" sldId="524"/>
        </pc:sldMkLst>
        <pc:spChg chg="del">
          <ac:chgData name="Zhao Jin" userId="cd05a825-544c-438a-9ba1-08e63db50b47" providerId="ADAL" clId="{C93C4A5C-67F6-447F-9979-A1EEF99F3828}" dt="2021-02-01T05:07:08.266" v="225" actId="478"/>
          <ac:spMkLst>
            <pc:docMk/>
            <pc:sldMk cId="2775173622" sldId="524"/>
            <ac:spMk id="2" creationId="{00000000-0000-0000-0000-000000000000}"/>
          </ac:spMkLst>
        </pc:spChg>
        <pc:spChg chg="del">
          <ac:chgData name="Zhao Jin" userId="cd05a825-544c-438a-9ba1-08e63db50b47" providerId="ADAL" clId="{C93C4A5C-67F6-447F-9979-A1EEF99F3828}" dt="2021-02-01T05:07:14.634" v="228" actId="478"/>
          <ac:spMkLst>
            <pc:docMk/>
            <pc:sldMk cId="2775173622" sldId="524"/>
            <ac:spMk id="8" creationId="{00000000-0000-0000-0000-000000000000}"/>
          </ac:spMkLst>
        </pc:spChg>
        <pc:spChg chg="del">
          <ac:chgData name="Zhao Jin" userId="cd05a825-544c-438a-9ba1-08e63db50b47" providerId="ADAL" clId="{C93C4A5C-67F6-447F-9979-A1EEF99F3828}" dt="2021-02-01T05:07:11.384" v="227" actId="478"/>
          <ac:spMkLst>
            <pc:docMk/>
            <pc:sldMk cId="2775173622" sldId="524"/>
            <ac:spMk id="11" creationId="{00000000-0000-0000-0000-000000000000}"/>
          </ac:spMkLst>
        </pc:spChg>
        <pc:spChg chg="add del mod">
          <ac:chgData name="Zhao Jin" userId="cd05a825-544c-438a-9ba1-08e63db50b47" providerId="ADAL" clId="{C93C4A5C-67F6-447F-9979-A1EEF99F3828}" dt="2021-02-01T05:18:19.132" v="1051" actId="478"/>
          <ac:spMkLst>
            <pc:docMk/>
            <pc:sldMk cId="2775173622" sldId="524"/>
            <ac:spMk id="12" creationId="{E4C61F2F-0BA9-408B-9AF3-62FBBD5F8126}"/>
          </ac:spMkLst>
        </pc:spChg>
        <pc:spChg chg="add del mod">
          <ac:chgData name="Zhao Jin" userId="cd05a825-544c-438a-9ba1-08e63db50b47" providerId="ADAL" clId="{C93C4A5C-67F6-447F-9979-A1EEF99F3828}" dt="2021-02-01T05:19:09.706" v="1270" actId="20577"/>
          <ac:spMkLst>
            <pc:docMk/>
            <pc:sldMk cId="2775173622" sldId="524"/>
            <ac:spMk id="15" creationId="{00000000-0000-0000-0000-000000000000}"/>
          </ac:spMkLst>
        </pc:spChg>
        <pc:spChg chg="mod">
          <ac:chgData name="Zhao Jin" userId="cd05a825-544c-438a-9ba1-08e63db50b47" providerId="ADAL" clId="{C93C4A5C-67F6-447F-9979-A1EEF99F3828}" dt="2021-02-01T05:05:17.703" v="222" actId="20577"/>
          <ac:spMkLst>
            <pc:docMk/>
            <pc:sldMk cId="2775173622" sldId="524"/>
            <ac:spMk id="25602" creationId="{00000000-0000-0000-0000-000000000000}"/>
          </ac:spMkLst>
        </pc:spChg>
        <pc:graphicFrameChg chg="add mod modGraphic">
          <ac:chgData name="Zhao Jin" userId="cd05a825-544c-438a-9ba1-08e63db50b47" providerId="ADAL" clId="{C93C4A5C-67F6-447F-9979-A1EEF99F3828}" dt="2021-02-01T05:16:58.101" v="973" actId="120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picChg chg="add del mod">
          <ac:chgData name="Zhao Jin" userId="cd05a825-544c-438a-9ba1-08e63db50b47" providerId="ADAL" clId="{C93C4A5C-67F6-447F-9979-A1EEF99F3828}" dt="2021-02-01T05:12:25.839" v="607" actId="478"/>
          <ac:picMkLst>
            <pc:docMk/>
            <pc:sldMk cId="2775173622" sldId="524"/>
            <ac:picMk id="4" creationId="{21E7EE8E-039E-42B0-8B23-10E559ADE006}"/>
          </ac:picMkLst>
        </pc:picChg>
      </pc:sldChg>
      <pc:sldChg chg="addSp modSp mod modAnim">
        <pc:chgData name="Zhao Jin" userId="cd05a825-544c-438a-9ba1-08e63db50b47" providerId="ADAL" clId="{C93C4A5C-67F6-447F-9979-A1EEF99F3828}" dt="2021-02-01T04:46:19.145" v="98"/>
        <pc:sldMkLst>
          <pc:docMk/>
          <pc:sldMk cId="4228901100" sldId="545"/>
        </pc:sldMkLst>
        <pc:spChg chg="add mod">
          <ac:chgData name="Zhao Jin" userId="cd05a825-544c-438a-9ba1-08e63db50b47" providerId="ADAL" clId="{C93C4A5C-67F6-447F-9979-A1EEF99F3828}" dt="2021-02-01T04:46:09.615" v="97" actId="2085"/>
          <ac:spMkLst>
            <pc:docMk/>
            <pc:sldMk cId="4228901100" sldId="545"/>
            <ac:spMk id="2" creationId="{0BCE9ED3-7444-49E9-AF59-592D998E5189}"/>
          </ac:spMkLst>
        </pc:spChg>
        <pc:spChg chg="add mod">
          <ac:chgData name="Zhao Jin" userId="cd05a825-544c-438a-9ba1-08e63db50b47" providerId="ADAL" clId="{C93C4A5C-67F6-447F-9979-A1EEF99F3828}" dt="2021-02-01T04:45:13.001" v="93" actId="1076"/>
          <ac:spMkLst>
            <pc:docMk/>
            <pc:sldMk cId="4228901100" sldId="545"/>
            <ac:spMk id="10" creationId="{853A051E-3941-42AF-BD7D-94D3E7AB0C47}"/>
          </ac:spMkLst>
        </pc:spChg>
      </pc:sldChg>
      <pc:sldChg chg="modSp mod">
        <pc:chgData name="Zhao Jin" userId="cd05a825-544c-438a-9ba1-08e63db50b47" providerId="ADAL" clId="{C93C4A5C-67F6-447F-9979-A1EEF99F3828}" dt="2021-02-01T05:03:20.192" v="182" actId="14734"/>
        <pc:sldMkLst>
          <pc:docMk/>
          <pc:sldMk cId="1617257579" sldId="548"/>
        </pc:sldMkLst>
        <pc:spChg chg="mod">
          <ac:chgData name="Zhao Jin" userId="cd05a825-544c-438a-9ba1-08e63db50b47" providerId="ADAL" clId="{C93C4A5C-67F6-447F-9979-A1EEF99F3828}" dt="2021-02-01T04:53:09.666" v="148" actId="20577"/>
          <ac:spMkLst>
            <pc:docMk/>
            <pc:sldMk cId="1617257579" sldId="548"/>
            <ac:spMk id="14338" creationId="{00000000-0000-0000-0000-000000000000}"/>
          </ac:spMkLst>
        </pc:spChg>
        <pc:graphicFrameChg chg="mod modGraphic">
          <ac:chgData name="Zhao Jin" userId="cd05a825-544c-438a-9ba1-08e63db50b47" providerId="ADAL" clId="{C93C4A5C-67F6-447F-9979-A1EEF99F3828}" dt="2021-02-01T05:03:20.192" v="182" actId="14734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addSp modSp mod">
        <pc:chgData name="Zhao Jin" userId="cd05a825-544c-438a-9ba1-08e63db50b47" providerId="ADAL" clId="{C93C4A5C-67F6-447F-9979-A1EEF99F3828}" dt="2021-02-01T04:19:10.410" v="23" actId="13926"/>
        <pc:sldMkLst>
          <pc:docMk/>
          <pc:sldMk cId="1427618944" sldId="553"/>
        </pc:sldMkLst>
        <pc:spChg chg="add mod">
          <ac:chgData name="Zhao Jin" userId="cd05a825-544c-438a-9ba1-08e63db50b47" providerId="ADAL" clId="{C93C4A5C-67F6-447F-9979-A1EEF99F3828}" dt="2021-02-01T04:17:55.643" v="22" actId="6549"/>
          <ac:spMkLst>
            <pc:docMk/>
            <pc:sldMk cId="1427618944" sldId="553"/>
            <ac:spMk id="9" creationId="{BFBD3315-263F-4198-BFCC-BA1CE3299DFA}"/>
          </ac:spMkLst>
        </pc:spChg>
        <pc:spChg chg="mod">
          <ac:chgData name="Zhao Jin" userId="cd05a825-544c-438a-9ba1-08e63db50b47" providerId="ADAL" clId="{C93C4A5C-67F6-447F-9979-A1EEF99F3828}" dt="2021-02-01T04:19:10.410" v="23" actId="13926"/>
          <ac:spMkLst>
            <pc:docMk/>
            <pc:sldMk cId="1427618944" sldId="55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C93C4A5C-67F6-447F-9979-A1EEF99F3828}" dt="2021-02-01T04:20:45.515" v="24" actId="948"/>
        <pc:sldMkLst>
          <pc:docMk/>
          <pc:sldMk cId="1659983766" sldId="554"/>
        </pc:sldMkLst>
        <pc:spChg chg="mod">
          <ac:chgData name="Zhao Jin" userId="cd05a825-544c-438a-9ba1-08e63db50b47" providerId="ADAL" clId="{C93C4A5C-67F6-447F-9979-A1EEF99F3828}" dt="2021-02-01T04:20:45.515" v="24" actId="948"/>
          <ac:spMkLst>
            <pc:docMk/>
            <pc:sldMk cId="1659983766" sldId="554"/>
            <ac:spMk id="16" creationId="{00000000-0000-0000-0000-000000000000}"/>
          </ac:spMkLst>
        </pc:spChg>
      </pc:sldChg>
      <pc:sldChg chg="modSp mod modAnim">
        <pc:chgData name="Zhao Jin" userId="cd05a825-544c-438a-9ba1-08e63db50b47" providerId="ADAL" clId="{C93C4A5C-67F6-447F-9979-A1EEF99F3828}" dt="2021-02-01T04:34:36.132" v="90" actId="6549"/>
        <pc:sldMkLst>
          <pc:docMk/>
          <pc:sldMk cId="1268238251" sldId="555"/>
        </pc:sldMkLst>
        <pc:spChg chg="mod">
          <ac:chgData name="Zhao Jin" userId="cd05a825-544c-438a-9ba1-08e63db50b47" providerId="ADAL" clId="{C93C4A5C-67F6-447F-9979-A1EEF99F3828}" dt="2021-02-01T04:34:36.132" v="90" actId="6549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C93C4A5C-67F6-447F-9979-A1EEF99F3828}" dt="2021-02-01T04:34:23.015" v="77" actId="1076"/>
          <ac:spMkLst>
            <pc:docMk/>
            <pc:sldMk cId="1268238251" sldId="555"/>
            <ac:spMk id="13" creationId="{972B1E9B-C6E8-4DE8-871E-C214A3D77F45}"/>
          </ac:spMkLst>
        </pc:spChg>
      </pc:sldChg>
      <pc:sldChg chg="modSp mod">
        <pc:chgData name="Zhao Jin" userId="cd05a825-544c-438a-9ba1-08e63db50b47" providerId="ADAL" clId="{C93C4A5C-67F6-447F-9979-A1EEF99F3828}" dt="2021-02-01T05:03:22.273" v="184" actId="207"/>
        <pc:sldMkLst>
          <pc:docMk/>
          <pc:sldMk cId="3990513599" sldId="556"/>
        </pc:sldMkLst>
        <pc:spChg chg="mod">
          <ac:chgData name="Zhao Jin" userId="cd05a825-544c-438a-9ba1-08e63db50b47" providerId="ADAL" clId="{C93C4A5C-67F6-447F-9979-A1EEF99F3828}" dt="2021-02-01T05:03:22.273" v="184" actId="207"/>
          <ac:spMkLst>
            <pc:docMk/>
            <pc:sldMk cId="3990513599" sldId="556"/>
            <ac:spMk id="9" creationId="{279DD0F7-7371-46CC-B55A-367690ADD30F}"/>
          </ac:spMkLst>
        </pc:spChg>
      </pc:sldChg>
      <pc:sldChg chg="modSp mod">
        <pc:chgData name="Zhao Jin" userId="cd05a825-544c-438a-9ba1-08e63db50b47" providerId="ADAL" clId="{C93C4A5C-67F6-447F-9979-A1EEF99F3828}" dt="2021-02-01T05:01:40.517" v="151" actId="207"/>
        <pc:sldMkLst>
          <pc:docMk/>
          <pc:sldMk cId="788021743" sldId="557"/>
        </pc:sldMkLst>
        <pc:spChg chg="mod">
          <ac:chgData name="Zhao Jin" userId="cd05a825-544c-438a-9ba1-08e63db50b47" providerId="ADAL" clId="{C93C4A5C-67F6-447F-9979-A1EEF99F3828}" dt="2021-02-01T05:01:40.517" v="151" actId="207"/>
          <ac:spMkLst>
            <pc:docMk/>
            <pc:sldMk cId="788021743" sldId="557"/>
            <ac:spMk id="9" creationId="{279DD0F7-7371-46CC-B55A-367690ADD30F}"/>
          </ac:spMkLst>
        </pc:spChg>
      </pc:sldChg>
      <pc:sldChg chg="modSp">
        <pc:chgData name="Zhao Jin" userId="cd05a825-544c-438a-9ba1-08e63db50b47" providerId="ADAL" clId="{C93C4A5C-67F6-447F-9979-A1EEF99F3828}" dt="2021-02-01T04:53:11.077" v="150" actId="948"/>
        <pc:sldMkLst>
          <pc:docMk/>
          <pc:sldMk cId="2739484572" sldId="562"/>
        </pc:sldMkLst>
        <pc:spChg chg="mod">
          <ac:chgData name="Zhao Jin" userId="cd05a825-544c-438a-9ba1-08e63db50b47" providerId="ADAL" clId="{C93C4A5C-67F6-447F-9979-A1EEF99F3828}" dt="2021-02-01T04:53:11.077" v="150" actId="948"/>
          <ac:spMkLst>
            <pc:docMk/>
            <pc:sldMk cId="2739484572" sldId="562"/>
            <ac:spMk id="15" creationId="{A66B4139-5576-4648-BE53-3803BE78ABCA}"/>
          </ac:spMkLst>
        </pc:spChg>
      </pc:sldChg>
      <pc:sldChg chg="modSp add mod">
        <pc:chgData name="Zhao Jin" userId="cd05a825-544c-438a-9ba1-08e63db50b47" providerId="ADAL" clId="{C93C4A5C-67F6-447F-9979-A1EEF99F3828}" dt="2021-02-01T05:25:43.987" v="1848" actId="1035"/>
        <pc:sldMkLst>
          <pc:docMk/>
          <pc:sldMk cId="243231529" sldId="563"/>
        </pc:sldMkLst>
        <pc:spChg chg="mod">
          <ac:chgData name="Zhao Jin" userId="cd05a825-544c-438a-9ba1-08e63db50b47" providerId="ADAL" clId="{C93C4A5C-67F6-447F-9979-A1EEF99F3828}" dt="2021-02-01T05:25:38.662" v="1831" actId="5793"/>
          <ac:spMkLst>
            <pc:docMk/>
            <pc:sldMk cId="243231529" sldId="563"/>
            <ac:spMk id="15" creationId="{00000000-0000-0000-0000-000000000000}"/>
          </ac:spMkLst>
        </pc:spChg>
        <pc:graphicFrameChg chg="mod modGraphic">
          <ac:chgData name="Zhao Jin" userId="cd05a825-544c-438a-9ba1-08e63db50b47" providerId="ADAL" clId="{C93C4A5C-67F6-447F-9979-A1EEF99F3828}" dt="2021-02-01T05:25:43.987" v="1848" actId="1035"/>
          <ac:graphicFrameMkLst>
            <pc:docMk/>
            <pc:sldMk cId="243231529" sldId="563"/>
            <ac:graphicFrameMk id="5" creationId="{9E742EBA-8F43-4310-AD68-B4660B9ECF59}"/>
          </ac:graphicFrameMkLst>
        </pc:graphicFrameChg>
      </pc:sldChg>
      <pc:sldChg chg="add del">
        <pc:chgData name="Zhao Jin" userId="cd05a825-544c-438a-9ba1-08e63db50b47" providerId="ADAL" clId="{C93C4A5C-67F6-447F-9979-A1EEF99F3828}" dt="2021-02-01T05:19:54.514" v="1272"/>
        <pc:sldMkLst>
          <pc:docMk/>
          <pc:sldMk cId="2108247347" sldId="563"/>
        </pc:sldMkLst>
      </pc:sldChg>
      <pc:sldChg chg="add del">
        <pc:chgData name="Zhao Jin" userId="cd05a825-544c-438a-9ba1-08e63db50b47" providerId="ADAL" clId="{C93C4A5C-67F6-447F-9979-A1EEF99F3828}" dt="2021-02-01T05:20:04.109" v="1274"/>
        <pc:sldMkLst>
          <pc:docMk/>
          <pc:sldMk cId="2783675603" sldId="5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13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64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0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00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2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1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8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8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6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45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42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Conditional Statements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77A47660-E43D-F471-3C17-9B00E26D0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EFCE1F-24C9-8366-EE83-9063A5770FE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</a:t>
            </a:r>
            <a:r>
              <a:rPr lang="en-US"/>
              <a:t>2 variables.</a:t>
            </a:r>
            <a:endParaRPr lang="en-US" dirty="0"/>
          </a:p>
        </p:txBody>
      </p:sp>
      <p:sp>
        <p:nvSpPr>
          <p:cNvPr id="9" name="[TextBox 14]"/>
          <p:cNvSpPr txBox="1"/>
          <p:nvPr/>
        </p:nvSpPr>
        <p:spPr>
          <a:xfrm>
            <a:off x="648121" y="1733797"/>
            <a:ext cx="4396154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Courier New" pitchFamily="49" charset="0"/>
              </a:rPr>
              <a:t>getMax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num1,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num2) {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(num2 &gt; num1)){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016A8A5-E9D1-453F-88AF-4D42231AA134}"/>
              </a:ext>
            </a:extLst>
          </p:cNvPr>
          <p:cNvSpPr txBox="1">
            <a:spLocks/>
          </p:cNvSpPr>
          <p:nvPr/>
        </p:nvSpPr>
        <p:spPr>
          <a:xfrm>
            <a:off x="587375" y="5125020"/>
            <a:ext cx="8364120" cy="1106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wrong with this function?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the correct logic?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853A051E-3941-42AF-BD7D-94D3E7AB0C47}"/>
              </a:ext>
            </a:extLst>
          </p:cNvPr>
          <p:cNvSpPr txBox="1"/>
          <p:nvPr/>
        </p:nvSpPr>
        <p:spPr>
          <a:xfrm>
            <a:off x="5272038" y="2025651"/>
            <a:ext cx="2706353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GB" sz="1600" b="1" dirty="0">
                <a:latin typeface="Courier New" pitchFamily="49" charset="0"/>
              </a:rPr>
              <a:t> {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   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9ED3-7444-49E9-AF59-592D998E5189}"/>
              </a:ext>
            </a:extLst>
          </p:cNvPr>
          <p:cNvSpPr/>
          <p:nvPr/>
        </p:nvSpPr>
        <p:spPr>
          <a:xfrm>
            <a:off x="5164853" y="1879042"/>
            <a:ext cx="3074795" cy="3147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6C9-1571-4C0F-BDB2-495AE0B0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01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Conditional Operators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2 variables.</a:t>
            </a:r>
          </a:p>
        </p:txBody>
      </p:sp>
      <p:sp>
        <p:nvSpPr>
          <p:cNvPr id="11" name="[TextBox 14]">
            <a:extLst>
              <a:ext uri="{FF2B5EF4-FFF2-40B4-BE49-F238E27FC236}">
                <a16:creationId xmlns:a16="http://schemas.microsoft.com/office/drawing/2014/main" id="{BC839910-3DED-4F3B-ACBB-949AD3823840}"/>
              </a:ext>
            </a:extLst>
          </p:cNvPr>
          <p:cNvSpPr txBox="1"/>
          <p:nvPr/>
        </p:nvSpPr>
        <p:spPr>
          <a:xfrm>
            <a:off x="991440" y="1732980"/>
            <a:ext cx="2706353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GB" sz="1600" b="1" dirty="0">
                <a:latin typeface="Courier New" pitchFamily="49" charset="0"/>
              </a:rPr>
              <a:t> {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   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5FC71EA0-86D0-4839-B226-F2F72C7F52C6}"/>
              </a:ext>
            </a:extLst>
          </p:cNvPr>
          <p:cNvSpPr txBox="1"/>
          <p:nvPr/>
        </p:nvSpPr>
        <p:spPr>
          <a:xfrm>
            <a:off x="4093032" y="1732980"/>
            <a:ext cx="4822368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	max = (num1 &gt; num2) ? num1 :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	return</a:t>
            </a:r>
            <a:r>
              <a:rPr lang="en-GB" sz="1600" b="1" dirty="0">
                <a:latin typeface="Courier New" pitchFamily="49" charset="0"/>
              </a:rPr>
              <a:t> max;</a:t>
            </a: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EB4DC09-7671-4533-8E46-5F36009B0FDA}"/>
              </a:ext>
            </a:extLst>
          </p:cNvPr>
          <p:cNvSpPr txBox="1">
            <a:spLocks/>
          </p:cNvSpPr>
          <p:nvPr/>
        </p:nvSpPr>
        <p:spPr>
          <a:xfrm>
            <a:off x="587375" y="4688295"/>
            <a:ext cx="8229600" cy="497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Syntax</a:t>
            </a:r>
          </a:p>
          <a:p>
            <a:pPr marL="274320" lvl="1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itchFamily="34" charset="0"/>
              <a:buNone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6B4139-5576-4648-BE53-3803BE78ABCA}"/>
              </a:ext>
            </a:extLst>
          </p:cNvPr>
          <p:cNvSpPr txBox="1"/>
          <p:nvPr/>
        </p:nvSpPr>
        <p:spPr>
          <a:xfrm>
            <a:off x="991439" y="5269688"/>
            <a:ext cx="6936709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buFont typeface="Wingdings" pitchFamily="2" charset="2"/>
              <a:buNone/>
              <a:defRPr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 ?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expression : false expression;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73DD5-CAF2-E0AF-80F5-6050DBA3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845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than 2 possibilities?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6125AF-2C98-4B25-8E18-D82777859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00652"/>
              </p:ext>
            </p:extLst>
          </p:nvPr>
        </p:nvGraphicFramePr>
        <p:xfrm>
          <a:off x="1288729" y="1697534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C421041-2210-4121-91BC-BD8BDCC5C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77160"/>
              </p:ext>
            </p:extLst>
          </p:nvPr>
        </p:nvGraphicFramePr>
        <p:xfrm>
          <a:off x="1288729" y="3906115"/>
          <a:ext cx="5403733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3182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59908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  <a:gridCol w="1715784">
                  <a:extLst>
                    <a:ext uri="{9D8B030D-6E8A-4147-A177-3AD203B41FA5}">
                      <a16:colId xmlns:a16="http://schemas.microsoft.com/office/drawing/2014/main" val="3062032141"/>
                    </a:ext>
                  </a:extLst>
                </a:gridCol>
                <a:gridCol w="584859">
                  <a:extLst>
                    <a:ext uri="{9D8B030D-6E8A-4147-A177-3AD203B41FA5}">
                      <a16:colId xmlns:a16="http://schemas.microsoft.com/office/drawing/2014/main" val="230890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C</a:t>
                      </a:r>
                    </a:p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Otherwise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4A511B3-0BFF-4C82-BF52-5B85A1891528}"/>
              </a:ext>
            </a:extLst>
          </p:cNvPr>
          <p:cNvSpPr txBox="1"/>
          <p:nvPr/>
        </p:nvSpPr>
        <p:spPr>
          <a:xfrm>
            <a:off x="6248159" y="2340006"/>
            <a:ext cx="238750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Harder to design but easier to implement.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000D4-8068-4B6E-B9A4-D88802072D9E}"/>
              </a:ext>
            </a:extLst>
          </p:cNvPr>
          <p:cNvSpPr txBox="1"/>
          <p:nvPr/>
        </p:nvSpPr>
        <p:spPr>
          <a:xfrm>
            <a:off x="6248158" y="4307970"/>
            <a:ext cx="238750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Easier to design but harder to implement.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5526-B644-FF63-ACA1-09275D77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575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33747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114E5-8048-4B49-9203-9B6E6AC2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29" y="4253340"/>
            <a:ext cx="5246522" cy="24287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08AE3-B4F6-C6DD-7E4F-8174C24C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217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686500"/>
            <a:ext cx="5447665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print_score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E77368-EFC8-43A5-9C2D-1D67480ABDD4}"/>
              </a:ext>
            </a:extLst>
          </p:cNvPr>
          <p:cNvSpPr txBox="1"/>
          <p:nvPr/>
        </p:nvSpPr>
        <p:spPr>
          <a:xfrm>
            <a:off x="5904187" y="2340006"/>
            <a:ext cx="278261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Return type is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since the grade is printed but NOT returned.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E7932-F8E1-47DC-A439-4EDAB1A0E116}"/>
              </a:ext>
            </a:extLst>
          </p:cNvPr>
          <p:cNvSpPr txBox="1"/>
          <p:nvPr/>
        </p:nvSpPr>
        <p:spPr>
          <a:xfrm>
            <a:off x="5904187" y="4109543"/>
            <a:ext cx="278261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cs1010_println_string(…) prints a string with a newline character.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937DA-E432-3372-CA72-32F59D5E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135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if-(else-if-)else…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410948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7397E8-8FF1-4DF2-8C73-DB57A0C0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32000"/>
              </p:ext>
            </p:extLst>
          </p:nvPr>
        </p:nvGraphicFramePr>
        <p:xfrm>
          <a:off x="3894354" y="4340250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D4AE3F-3899-440E-885D-187ED02668FA}"/>
              </a:ext>
            </a:extLst>
          </p:cNvPr>
          <p:cNvSpPr txBox="1"/>
          <p:nvPr/>
        </p:nvSpPr>
        <p:spPr>
          <a:xfrm>
            <a:off x="5210819" y="2517750"/>
            <a:ext cx="269723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 NOT omit {}, otherwise you might run into strange errors.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C4F2CC-B378-8659-74C7-D0E65C5D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322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E.g., 1 and 1000 </a:t>
            </a:r>
            <a:r>
              <a:rPr lang="en-US" sz="2000" dirty="0">
                <a:sym typeface="Wingdings" panose="05000000000000000000" pitchFamily="2" charset="2"/>
              </a:rPr>
              <a:t> output "Tutorial"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        5 and 1200  output "No activity"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Work out two sets of logic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Logic 1: Based on day and time together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Logic 2: Based on day first and then time.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60393"/>
              </p:ext>
            </p:extLst>
          </p:nvPr>
        </p:nvGraphicFramePr>
        <p:xfrm>
          <a:off x="356909" y="2904642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9ED0E-32AC-40F6-9CD9-B15EEBDC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7362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Logic 1:</a:t>
            </a: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1 and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time</a:t>
            </a:r>
            <a:r>
              <a:rPr lang="en-US" sz="2000" dirty="0">
                <a:sym typeface="Wingdings" panose="05000000000000000000" pitchFamily="2" charset="2"/>
              </a:rPr>
              <a:t> is between 1000-1400  output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Otherwise,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ym typeface="Wingdings" panose="05000000000000000000" pitchFamily="2" charset="2"/>
              </a:rPr>
              <a:t>Logic 2: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2/4/5  output "No activity".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Otherwise, 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1 { if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 time </a:t>
            </a:r>
            <a:r>
              <a:rPr lang="en-US" sz="2000" dirty="0">
                <a:sym typeface="Wingdings" panose="05000000000000000000" pitchFamily="2" charset="2"/>
              </a:rPr>
              <a:t>is between 1000-1400  …}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07185"/>
              </p:ext>
            </p:extLst>
          </p:nvPr>
        </p:nvGraphicFramePr>
        <p:xfrm>
          <a:off x="356909" y="4150799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6DB7EC-293D-1116-113A-EE58E3C5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15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8: Conditional Statements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Sequential / Non-sequential Control Flow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if-else Statements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Skipping </a:t>
            </a:r>
            <a:r>
              <a:rPr lang="en-GB" sz="2800" i="1" dirty="0">
                <a:latin typeface="+mj-lt"/>
              </a:rPr>
              <a:t>else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Conditional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Nested </a:t>
            </a:r>
            <a:r>
              <a:rPr lang="en-GB" sz="2800">
                <a:latin typeface="+mj-lt"/>
              </a:rPr>
              <a:t>if-else Statements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if-(else-if-)else… Statements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549EF9-6C20-3B9F-EF4A-71754862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Sequential Control Flow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7582647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Recall the Simple “Drawing” problem (Unit 3: Ex #1)</a:t>
            </a:r>
          </a:p>
          <a:p>
            <a:pPr marL="457200" indent="-45720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457200" algn="l"/>
              </a:tabLst>
              <a:defRPr/>
            </a:pPr>
            <a:r>
              <a:rPr lang="en-US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Write a program to draw a rocket ship, a male stick figure, and a female stick figure.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34864" y="609560"/>
            <a:ext cx="668337" cy="4796775"/>
            <a:chOff x="8134864" y="609560"/>
            <a:chExt cx="668337" cy="4796775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58839" y="609560"/>
              <a:ext cx="365702" cy="119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66577" y="2251951"/>
              <a:ext cx="404911" cy="120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71341" y="3959245"/>
              <a:ext cx="395382" cy="1183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8170022" y="1762247"/>
              <a:ext cx="598021" cy="276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rocket</a:t>
              </a:r>
              <a:endParaRPr lang="en-SG" sz="1200" i="1" dirty="0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8170582" y="3408886"/>
              <a:ext cx="596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male</a:t>
              </a:r>
              <a:endParaRPr lang="en-SG" sz="1200" i="1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8134864" y="5130110"/>
              <a:ext cx="66833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female</a:t>
              </a:r>
              <a:endParaRPr lang="en-SG" sz="1200" i="1" dirty="0"/>
            </a:p>
          </p:txBody>
        </p:sp>
      </p:grpSp>
      <p:sp>
        <p:nvSpPr>
          <p:cNvPr id="17" name="Freeform 29"/>
          <p:cNvSpPr>
            <a:spLocks/>
          </p:cNvSpPr>
          <p:nvPr/>
        </p:nvSpPr>
        <p:spPr bwMode="auto">
          <a:xfrm>
            <a:off x="2752725" y="5067300"/>
            <a:ext cx="2800350" cy="571500"/>
          </a:xfrm>
          <a:custGeom>
            <a:avLst/>
            <a:gdLst>
              <a:gd name="T0" fmla="*/ 2147483647 w 1764"/>
              <a:gd name="T1" fmla="*/ 0 h 360"/>
              <a:gd name="T2" fmla="*/ 0 w 1764"/>
              <a:gd name="T3" fmla="*/ 0 h 360"/>
              <a:gd name="T4" fmla="*/ 0 w 1764"/>
              <a:gd name="T5" fmla="*/ 2147483647 h 360"/>
              <a:gd name="T6" fmla="*/ 0 60000 65536"/>
              <a:gd name="T7" fmla="*/ 0 60000 65536"/>
              <a:gd name="T8" fmla="*/ 0 60000 65536"/>
              <a:gd name="T9" fmla="*/ 0 w 1764"/>
              <a:gd name="T10" fmla="*/ 0 h 360"/>
              <a:gd name="T11" fmla="*/ 1764 w 1764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4" h="360">
                <a:moveTo>
                  <a:pt x="1764" y="0"/>
                </a:move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grpSp>
        <p:nvGrpSpPr>
          <p:cNvPr id="18" name="Group 17"/>
          <p:cNvGrpSpPr/>
          <p:nvPr/>
        </p:nvGrpSpPr>
        <p:grpSpPr>
          <a:xfrm>
            <a:off x="3926554" y="2689925"/>
            <a:ext cx="795679" cy="397839"/>
            <a:chOff x="438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9" name="Rectangle 18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26554" y="3266355"/>
            <a:ext cx="795679" cy="397839"/>
            <a:chOff x="96715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2" name="Rectangle 21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26554" y="3831771"/>
            <a:ext cx="795679" cy="397839"/>
            <a:chOff x="192993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5" name="Rectangle 24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82970" y="3691666"/>
            <a:ext cx="795679" cy="397839"/>
            <a:chOff x="2892702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28" name="Rectangle 27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82970" y="4278726"/>
            <a:ext cx="795679" cy="397839"/>
            <a:chOff x="3855473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1" name="Rectangle 30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82970" y="4844143"/>
            <a:ext cx="795679" cy="397839"/>
            <a:chOff x="4818245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4" name="Rectangle 33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50804" y="4672020"/>
            <a:ext cx="795679" cy="397839"/>
            <a:chOff x="578101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7" name="Rectangle 36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50804" y="5259082"/>
            <a:ext cx="795679" cy="397839"/>
            <a:chOff x="674378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0" name="Rectangle 39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0804" y="5824883"/>
            <a:ext cx="795679" cy="397839"/>
            <a:chOff x="770656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3" name="Rectangle 42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20572" y="4171681"/>
            <a:ext cx="795679" cy="397839"/>
            <a:chOff x="3855473" y="325480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6" name="Rectangle 45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</a:t>
              </a:r>
              <a:r>
                <a:rPr lang="en-US" sz="1000" b="1" kern="1200" dirty="0"/>
                <a:t> 3 </a:t>
              </a:r>
              <a:r>
                <a:rPr lang="en-US" sz="1000" kern="1200" dirty="0"/>
                <a:t>Figures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35259" y="3114640"/>
            <a:ext cx="795679" cy="397839"/>
            <a:chOff x="96715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9" name="Rectangle 48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Rocket Ship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335259" y="4247525"/>
            <a:ext cx="795679" cy="397839"/>
            <a:chOff x="3855473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52" name="Rectangle 51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Male Stick Figure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35259" y="5651012"/>
            <a:ext cx="795679" cy="397839"/>
            <a:chOff x="674378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55" name="Rectangle 54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Female Stick Figure</a:t>
              </a:r>
              <a:endParaRPr lang="en-US" sz="10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16828" y="2861534"/>
            <a:ext cx="1215614" cy="1376979"/>
            <a:chOff x="1516828" y="2861534"/>
            <a:chExt cx="1215614" cy="1376979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1516828" y="4238513"/>
              <a:ext cx="39803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V="1">
              <a:off x="1914861" y="2872292"/>
              <a:ext cx="0" cy="135546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925619" y="2861534"/>
              <a:ext cx="80682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2721685" y="2872292"/>
              <a:ext cx="0" cy="22591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2" name="Straight Arrow Connector 61"/>
          <p:cNvCxnSpPr>
            <a:stCxn id="20" idx="2"/>
            <a:endCxn id="23" idx="0"/>
          </p:cNvCxnSpPr>
          <p:nvPr/>
        </p:nvCxnSpPr>
        <p:spPr bwMode="auto">
          <a:xfrm>
            <a:off x="4324394" y="308776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3" name="Group 62"/>
          <p:cNvGrpSpPr/>
          <p:nvPr/>
        </p:nvGrpSpPr>
        <p:grpSpPr>
          <a:xfrm>
            <a:off x="3130475" y="2506532"/>
            <a:ext cx="1206469" cy="785308"/>
            <a:chOff x="3130475" y="2506532"/>
            <a:chExt cx="1206469" cy="785308"/>
          </a:xfrm>
        </p:grpSpPr>
        <p:cxnSp>
          <p:nvCxnSpPr>
            <p:cNvPr id="64" name="Straight Connector 63"/>
            <p:cNvCxnSpPr/>
            <p:nvPr/>
          </p:nvCxnSpPr>
          <p:spPr bwMode="auto">
            <a:xfrm>
              <a:off x="3130475" y="3291840"/>
              <a:ext cx="36576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3506993" y="2517289"/>
              <a:ext cx="0" cy="774551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3506992" y="2506532"/>
              <a:ext cx="82834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4336944" y="2508644"/>
              <a:ext cx="0" cy="1785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8" name="Straight Arrow Connector 67"/>
          <p:cNvCxnSpPr/>
          <p:nvPr/>
        </p:nvCxnSpPr>
        <p:spPr bwMode="auto">
          <a:xfrm>
            <a:off x="4304671" y="367047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9" name="Group 68"/>
          <p:cNvGrpSpPr/>
          <p:nvPr/>
        </p:nvGrpSpPr>
        <p:grpSpPr>
          <a:xfrm>
            <a:off x="2710926" y="3969572"/>
            <a:ext cx="1215621" cy="236668"/>
            <a:chOff x="2710927" y="3969572"/>
            <a:chExt cx="1172584" cy="236668"/>
          </a:xfrm>
        </p:grpSpPr>
        <p:cxnSp>
          <p:nvCxnSpPr>
            <p:cNvPr id="70" name="Straight Connector 69"/>
            <p:cNvCxnSpPr/>
            <p:nvPr/>
          </p:nvCxnSpPr>
          <p:spPr bwMode="auto">
            <a:xfrm>
              <a:off x="2721685" y="3969572"/>
              <a:ext cx="1161826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2710927" y="3980329"/>
              <a:ext cx="0" cy="22591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2" name="Straight Arrow Connector 71"/>
          <p:cNvCxnSpPr/>
          <p:nvPr/>
        </p:nvCxnSpPr>
        <p:spPr bwMode="auto">
          <a:xfrm>
            <a:off x="5896804" y="4090018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5896804" y="467272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3151991" y="3463962"/>
            <a:ext cx="2743200" cy="989704"/>
            <a:chOff x="3151991" y="3463962"/>
            <a:chExt cx="2743200" cy="989704"/>
          </a:xfrm>
        </p:grpSpPr>
        <p:cxnSp>
          <p:nvCxnSpPr>
            <p:cNvPr id="75" name="Straight Connector 74"/>
            <p:cNvCxnSpPr/>
            <p:nvPr/>
          </p:nvCxnSpPr>
          <p:spPr bwMode="auto">
            <a:xfrm>
              <a:off x="3151991" y="4453666"/>
              <a:ext cx="190410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5056094" y="3474720"/>
              <a:ext cx="0" cy="96818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5056094" y="3463962"/>
              <a:ext cx="83909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 bwMode="auto">
            <a:xfrm>
              <a:off x="5895191" y="3463962"/>
              <a:ext cx="0" cy="20439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9" name="Straight Arrow Connector 78"/>
          <p:cNvCxnSpPr/>
          <p:nvPr/>
        </p:nvCxnSpPr>
        <p:spPr bwMode="auto">
          <a:xfrm>
            <a:off x="7544517" y="508151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7544517" y="566422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3108960" y="4464424"/>
            <a:ext cx="4421393" cy="1387736"/>
            <a:chOff x="3108960" y="4464424"/>
            <a:chExt cx="4421393" cy="1387736"/>
          </a:xfrm>
        </p:grpSpPr>
        <p:cxnSp>
          <p:nvCxnSpPr>
            <p:cNvPr id="82" name="Straight Connector 81"/>
            <p:cNvCxnSpPr/>
            <p:nvPr/>
          </p:nvCxnSpPr>
          <p:spPr bwMode="auto">
            <a:xfrm>
              <a:off x="3108960" y="5852160"/>
              <a:ext cx="3539265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flipV="1">
              <a:off x="6648226" y="4464424"/>
              <a:ext cx="0" cy="1387736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6648226" y="4464424"/>
              <a:ext cx="88212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7530353" y="4475181"/>
              <a:ext cx="0" cy="16136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5577D-EA29-1125-B805-B3B5632D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327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New requirement:</a:t>
            </a:r>
          </a:p>
          <a:p>
            <a:pPr marL="457200" indent="-457200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457200" algn="l"/>
              </a:tabLst>
              <a:defRPr/>
            </a:pPr>
            <a:r>
              <a:rPr lang="en-US"/>
              <a:t>	</a:t>
            </a:r>
            <a:r>
              <a:rPr lang="en-US" sz="2000">
                <a:solidFill>
                  <a:srgbClr val="C00000"/>
                </a:solidFill>
              </a:rPr>
              <a:t>Write a program to allow user to select only ONE of the following options: Draw a (1) rocket ship, (2) male stick figure, or (3) female stick figure.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86" name="Group 156"/>
          <p:cNvGrpSpPr/>
          <p:nvPr/>
        </p:nvGrpSpPr>
        <p:grpSpPr>
          <a:xfrm>
            <a:off x="3108960" y="4464424"/>
            <a:ext cx="4421393" cy="1387736"/>
            <a:chOff x="3108960" y="4464424"/>
            <a:chExt cx="4421393" cy="1387736"/>
          </a:xfrm>
        </p:grpSpPr>
        <p:cxnSp>
          <p:nvCxnSpPr>
            <p:cNvPr id="87" name="Straight Connector 86"/>
            <p:cNvCxnSpPr/>
            <p:nvPr/>
          </p:nvCxnSpPr>
          <p:spPr bwMode="auto">
            <a:xfrm>
              <a:off x="3108960" y="5852160"/>
              <a:ext cx="3539265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flipV="1">
              <a:off x="6648226" y="4464424"/>
              <a:ext cx="0" cy="1387736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6648226" y="4464424"/>
              <a:ext cx="88212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7530353" y="4475181"/>
              <a:ext cx="0" cy="161365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1" name="Group 32"/>
          <p:cNvGrpSpPr/>
          <p:nvPr/>
        </p:nvGrpSpPr>
        <p:grpSpPr>
          <a:xfrm>
            <a:off x="3926554" y="2689925"/>
            <a:ext cx="795679" cy="397839"/>
            <a:chOff x="438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2" name="Rectangle 91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38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94" name="Group 33"/>
          <p:cNvGrpSpPr/>
          <p:nvPr/>
        </p:nvGrpSpPr>
        <p:grpSpPr>
          <a:xfrm>
            <a:off x="3926554" y="3266355"/>
            <a:ext cx="795679" cy="397839"/>
            <a:chOff x="96715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5" name="Rectangle 94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6715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97" name="Group 34"/>
          <p:cNvGrpSpPr/>
          <p:nvPr/>
        </p:nvGrpSpPr>
        <p:grpSpPr>
          <a:xfrm>
            <a:off x="3926554" y="3831771"/>
            <a:ext cx="795679" cy="397839"/>
            <a:chOff x="192993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98" name="Rectangle 97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2993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00" name="Group 35"/>
          <p:cNvGrpSpPr/>
          <p:nvPr/>
        </p:nvGrpSpPr>
        <p:grpSpPr>
          <a:xfrm>
            <a:off x="5482970" y="3691666"/>
            <a:ext cx="795679" cy="397839"/>
            <a:chOff x="2892702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1" name="Rectangle 100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103" name="Group 36"/>
          <p:cNvGrpSpPr/>
          <p:nvPr/>
        </p:nvGrpSpPr>
        <p:grpSpPr>
          <a:xfrm>
            <a:off x="5482970" y="4278726"/>
            <a:ext cx="795679" cy="397839"/>
            <a:chOff x="3855473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4" name="Rectangle 103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</p:grpSp>
      <p:grpSp>
        <p:nvGrpSpPr>
          <p:cNvPr id="106" name="Group 37"/>
          <p:cNvGrpSpPr/>
          <p:nvPr/>
        </p:nvGrpSpPr>
        <p:grpSpPr>
          <a:xfrm>
            <a:off x="5482970" y="4844143"/>
            <a:ext cx="795679" cy="397839"/>
            <a:chOff x="4818245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07" name="Rectangle 106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09" name="Group 38"/>
          <p:cNvGrpSpPr/>
          <p:nvPr/>
        </p:nvGrpSpPr>
        <p:grpSpPr>
          <a:xfrm>
            <a:off x="7150804" y="4672020"/>
            <a:ext cx="795679" cy="397839"/>
            <a:chOff x="578101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0" name="Rectangle 109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</p:grpSp>
      <p:grpSp>
        <p:nvGrpSpPr>
          <p:cNvPr id="112" name="Group 39"/>
          <p:cNvGrpSpPr/>
          <p:nvPr/>
        </p:nvGrpSpPr>
        <p:grpSpPr>
          <a:xfrm>
            <a:off x="7150804" y="5259082"/>
            <a:ext cx="795679" cy="397839"/>
            <a:chOff x="674378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3" name="Rectangle 112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</p:grpSp>
      <p:grpSp>
        <p:nvGrpSpPr>
          <p:cNvPr id="115" name="Group 40"/>
          <p:cNvGrpSpPr/>
          <p:nvPr/>
        </p:nvGrpSpPr>
        <p:grpSpPr>
          <a:xfrm>
            <a:off x="7150804" y="5824883"/>
            <a:ext cx="795679" cy="397839"/>
            <a:chOff x="7706560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6" name="Rectangle 115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118" name="Group 59"/>
          <p:cNvGrpSpPr/>
          <p:nvPr/>
        </p:nvGrpSpPr>
        <p:grpSpPr>
          <a:xfrm>
            <a:off x="720572" y="4171681"/>
            <a:ext cx="795679" cy="397839"/>
            <a:chOff x="3855473" y="325480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19" name="Rectangle 118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</a:t>
              </a:r>
              <a:r>
                <a:rPr lang="en-US" sz="1000" b="1" kern="1200" dirty="0"/>
                <a:t>1</a:t>
              </a:r>
              <a:r>
                <a:rPr lang="en-US" sz="1000" kern="1200" dirty="0"/>
                <a:t> Figure</a:t>
              </a:r>
            </a:p>
          </p:txBody>
        </p:sp>
      </p:grpSp>
      <p:grpSp>
        <p:nvGrpSpPr>
          <p:cNvPr id="121" name="Group 60"/>
          <p:cNvGrpSpPr/>
          <p:nvPr/>
        </p:nvGrpSpPr>
        <p:grpSpPr>
          <a:xfrm>
            <a:off x="2335259" y="3114640"/>
            <a:ext cx="795679" cy="397839"/>
            <a:chOff x="96715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2" name="Rectangle 121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96715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Rocket Ship</a:t>
              </a:r>
            </a:p>
          </p:txBody>
        </p:sp>
      </p:grpSp>
      <p:grpSp>
        <p:nvGrpSpPr>
          <p:cNvPr id="124" name="Group 61"/>
          <p:cNvGrpSpPr/>
          <p:nvPr/>
        </p:nvGrpSpPr>
        <p:grpSpPr>
          <a:xfrm>
            <a:off x="2335259" y="4247525"/>
            <a:ext cx="795679" cy="397839"/>
            <a:chOff x="3855473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5" name="Rectangle 124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Male Stick Figure</a:t>
              </a:r>
            </a:p>
          </p:txBody>
        </p:sp>
      </p:grpSp>
      <p:grpSp>
        <p:nvGrpSpPr>
          <p:cNvPr id="127" name="Group 62"/>
          <p:cNvGrpSpPr/>
          <p:nvPr/>
        </p:nvGrpSpPr>
        <p:grpSpPr>
          <a:xfrm>
            <a:off x="2335259" y="5651012"/>
            <a:ext cx="795679" cy="397839"/>
            <a:chOff x="674378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128" name="Rectangle 127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Female Stick Figure</a:t>
              </a:r>
              <a:endParaRPr lang="en-US" sz="10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0" name="Group 132"/>
          <p:cNvGrpSpPr/>
          <p:nvPr/>
        </p:nvGrpSpPr>
        <p:grpSpPr>
          <a:xfrm>
            <a:off x="1516828" y="2861534"/>
            <a:ext cx="1215614" cy="1376979"/>
            <a:chOff x="1516828" y="2861534"/>
            <a:chExt cx="1215614" cy="1376979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1516828" y="4238513"/>
              <a:ext cx="39803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 flipV="1">
              <a:off x="1914861" y="2872292"/>
              <a:ext cx="0" cy="1355463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925619" y="2861534"/>
              <a:ext cx="80682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Arrow Connector 133"/>
            <p:cNvCxnSpPr/>
            <p:nvPr/>
          </p:nvCxnSpPr>
          <p:spPr bwMode="auto">
            <a:xfrm>
              <a:off x="2721685" y="2872292"/>
              <a:ext cx="0" cy="22591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35" name="Straight Arrow Connector 134"/>
          <p:cNvCxnSpPr>
            <a:stCxn id="93" idx="2"/>
            <a:endCxn id="96" idx="0"/>
          </p:cNvCxnSpPr>
          <p:nvPr/>
        </p:nvCxnSpPr>
        <p:spPr bwMode="auto">
          <a:xfrm>
            <a:off x="4324394" y="308776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36" name="Group 135"/>
          <p:cNvGrpSpPr/>
          <p:nvPr/>
        </p:nvGrpSpPr>
        <p:grpSpPr>
          <a:xfrm>
            <a:off x="3130475" y="2506532"/>
            <a:ext cx="1206469" cy="785308"/>
            <a:chOff x="3130475" y="2506532"/>
            <a:chExt cx="1206469" cy="785308"/>
          </a:xfrm>
        </p:grpSpPr>
        <p:cxnSp>
          <p:nvCxnSpPr>
            <p:cNvPr id="137" name="Straight Connector 136"/>
            <p:cNvCxnSpPr/>
            <p:nvPr/>
          </p:nvCxnSpPr>
          <p:spPr bwMode="auto">
            <a:xfrm>
              <a:off x="3130475" y="3291840"/>
              <a:ext cx="36576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/>
            <p:cNvCxnSpPr/>
            <p:nvPr/>
          </p:nvCxnSpPr>
          <p:spPr bwMode="auto">
            <a:xfrm flipV="1">
              <a:off x="3506993" y="2517289"/>
              <a:ext cx="0" cy="774551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>
              <a:off x="3506992" y="2506532"/>
              <a:ext cx="82834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>
              <a:off x="4336944" y="2508644"/>
              <a:ext cx="0" cy="178591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1" name="Straight Arrow Connector 140"/>
          <p:cNvCxnSpPr/>
          <p:nvPr/>
        </p:nvCxnSpPr>
        <p:spPr bwMode="auto">
          <a:xfrm>
            <a:off x="4304671" y="367047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2" name="Straight Arrow Connector 141"/>
          <p:cNvCxnSpPr/>
          <p:nvPr/>
        </p:nvCxnSpPr>
        <p:spPr bwMode="auto">
          <a:xfrm>
            <a:off x="5896804" y="4090018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>
            <a:off x="5896804" y="467272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44" name="Group 145"/>
          <p:cNvGrpSpPr/>
          <p:nvPr/>
        </p:nvGrpSpPr>
        <p:grpSpPr>
          <a:xfrm>
            <a:off x="3151991" y="3463962"/>
            <a:ext cx="2743200" cy="989704"/>
            <a:chOff x="3151991" y="3463962"/>
            <a:chExt cx="2743200" cy="989704"/>
          </a:xfrm>
        </p:grpSpPr>
        <p:cxnSp>
          <p:nvCxnSpPr>
            <p:cNvPr id="145" name="Straight Connector 144"/>
            <p:cNvCxnSpPr/>
            <p:nvPr/>
          </p:nvCxnSpPr>
          <p:spPr bwMode="auto">
            <a:xfrm>
              <a:off x="3151991" y="4453666"/>
              <a:ext cx="1904103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6" name="Straight Connector 145"/>
            <p:cNvCxnSpPr/>
            <p:nvPr/>
          </p:nvCxnSpPr>
          <p:spPr bwMode="auto">
            <a:xfrm flipV="1">
              <a:off x="5056094" y="3474720"/>
              <a:ext cx="0" cy="968188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>
              <a:off x="5056094" y="3463962"/>
              <a:ext cx="839097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>
              <a:off x="5895191" y="3463962"/>
              <a:ext cx="0" cy="20439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9" name="Straight Arrow Connector 148"/>
          <p:cNvCxnSpPr/>
          <p:nvPr/>
        </p:nvCxnSpPr>
        <p:spPr bwMode="auto">
          <a:xfrm>
            <a:off x="7544517" y="5081514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7544517" y="5664220"/>
            <a:ext cx="0" cy="178591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1527586" y="4389120"/>
            <a:ext cx="763793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506071" y="4507454"/>
            <a:ext cx="785308" cy="1355464"/>
            <a:chOff x="1506071" y="4507454"/>
            <a:chExt cx="785308" cy="1355464"/>
          </a:xfrm>
        </p:grpSpPr>
        <p:cxnSp>
          <p:nvCxnSpPr>
            <p:cNvPr id="153" name="Straight Connector 152"/>
            <p:cNvCxnSpPr/>
            <p:nvPr/>
          </p:nvCxnSpPr>
          <p:spPr bwMode="auto">
            <a:xfrm>
              <a:off x="1506071" y="4518212"/>
              <a:ext cx="408790" cy="0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>
              <a:off x="1925619" y="4507454"/>
              <a:ext cx="0" cy="1355464"/>
            </a:xfrm>
            <a:prstGeom prst="line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5" name="Straight Arrow Connector 154"/>
            <p:cNvCxnSpPr/>
            <p:nvPr/>
          </p:nvCxnSpPr>
          <p:spPr bwMode="auto">
            <a:xfrm>
              <a:off x="1925619" y="5862918"/>
              <a:ext cx="365760" cy="0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839097" y="3345628"/>
            <a:ext cx="989703" cy="1387737"/>
            <a:chOff x="839097" y="3345628"/>
            <a:chExt cx="989703" cy="1387737"/>
          </a:xfrm>
        </p:grpSpPr>
        <p:sp>
          <p:nvSpPr>
            <p:cNvPr id="157" name="Oval 156"/>
            <p:cNvSpPr/>
            <p:nvPr/>
          </p:nvSpPr>
          <p:spPr bwMode="auto">
            <a:xfrm>
              <a:off x="1624405" y="4120179"/>
              <a:ext cx="139849" cy="613186"/>
            </a:xfrm>
            <a:prstGeom prst="ellipse">
              <a:avLst/>
            </a:prstGeom>
            <a:noFill/>
            <a:ln w="1905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839097" y="3345628"/>
              <a:ext cx="989703" cy="753036"/>
              <a:chOff x="839097" y="3345628"/>
              <a:chExt cx="989703" cy="753036"/>
            </a:xfrm>
          </p:grpSpPr>
          <p:sp>
            <p:nvSpPr>
              <p:cNvPr id="159" name="TextBox 158"/>
              <p:cNvSpPr txBox="1"/>
              <p:nvPr/>
            </p:nvSpPr>
            <p:spPr>
              <a:xfrm>
                <a:off x="839097" y="3345628"/>
                <a:ext cx="989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Select only one</a:t>
                </a:r>
                <a:endParaRPr lang="en-SG" sz="1400" i="1" dirty="0"/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 bwMode="auto">
              <a:xfrm>
                <a:off x="1506070" y="3786692"/>
                <a:ext cx="123714" cy="311972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578F3-6D8D-45C5-875B-F0310D04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56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Another example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420099" y="1852783"/>
            <a:ext cx="8460132" cy="38446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379BD-DA40-0922-7292-64A82E91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949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Another example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BD3315-263F-4198-BFCC-BA1CE3299DFA}"/>
              </a:ext>
            </a:extLst>
          </p:cNvPr>
          <p:cNvSpPr txBox="1"/>
          <p:nvPr/>
        </p:nvSpPr>
        <p:spPr>
          <a:xfrm>
            <a:off x="184939" y="1782559"/>
            <a:ext cx="693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BEFA9-D925-2021-8217-3B6D5396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375" y="4081150"/>
            <a:ext cx="6669296" cy="20313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&lt;logical expression&gt;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“true block”: statements to be executed if </a:t>
            </a:r>
            <a:br>
              <a:rPr lang="en-SG" b="1" dirty="0">
                <a:latin typeface="Courier New" pitchFamily="49" charset="0"/>
                <a:cs typeface="Courier New" pitchFamily="49" charset="0"/>
              </a:rPr>
            </a:br>
            <a:r>
              <a:rPr lang="en-SG" b="1" dirty="0">
                <a:latin typeface="Courier New" pitchFamily="49" charset="0"/>
                <a:cs typeface="Courier New" pitchFamily="49" charset="0"/>
              </a:rPr>
              <a:t>   the expression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“false block”: statements to be executed if    </a:t>
            </a:r>
            <a:br>
              <a:rPr lang="en-SG" b="1" dirty="0">
                <a:latin typeface="Courier New" pitchFamily="49" charset="0"/>
                <a:cs typeface="Courier New" pitchFamily="49" charset="0"/>
              </a:rPr>
            </a:br>
            <a:r>
              <a:rPr lang="en-SG" b="1" dirty="0">
                <a:latin typeface="Courier New" pitchFamily="49" charset="0"/>
                <a:cs typeface="Courier New" pitchFamily="49" charset="0"/>
              </a:rPr>
              <a:t>   the expression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503987" y="2395720"/>
            <a:ext cx="2411413" cy="1556313"/>
            <a:chOff x="6445623" y="3191438"/>
            <a:chExt cx="2411506" cy="15564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err="1"/>
                <a:t>exp</a:t>
              </a:r>
              <a:r>
                <a:rPr lang="en-US" sz="1200" i="1" dirty="0"/>
                <a:t>?</a:t>
              </a:r>
              <a:endParaRPr lang="en-SG" sz="1200" i="1" dirty="0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96821" y="4522697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5" y="1302555"/>
            <a:ext cx="5447665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0" name="Content Placeholder 5">
            <a:extLst>
              <a:ext uri="{FF2B5EF4-FFF2-40B4-BE49-F238E27FC236}">
                <a16:creationId xmlns:a16="http://schemas.microsoft.com/office/drawing/2014/main" id="{6A68E681-1A88-9040-8F49-07716663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3452348"/>
            <a:ext cx="8229600" cy="497181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Syntax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83F43-A406-1CE9-CF6D-8F910FBE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37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5" y="1386963"/>
            <a:ext cx="260800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43FC8C1-7270-804E-9F1F-0B4AED0C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985285"/>
            <a:ext cx="8229600" cy="32016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Comparison operators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==, !=, &gt;, &gt;=, &lt;, &lt;=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2</a:t>
            </a:r>
            <a:r>
              <a:rPr lang="en-US" sz="2400" b="1" dirty="0">
                <a:latin typeface="Courier" pitchFamily="2" charset="0"/>
              </a:rPr>
              <a:t> &lt;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3</a:t>
            </a:r>
            <a:r>
              <a:rPr lang="en-US" sz="2400" b="1" dirty="0">
                <a:latin typeface="Courier" pitchFamily="2" charset="0"/>
              </a:rPr>
              <a:t>, n &gt;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5</a:t>
            </a:r>
            <a:r>
              <a:rPr lang="en-US" sz="2400" b="1" dirty="0">
                <a:latin typeface="Courier" pitchFamily="2" charset="0"/>
              </a:rPr>
              <a:t>, n %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2</a:t>
            </a:r>
            <a:r>
              <a:rPr lang="en-US" sz="2400" b="1" dirty="0">
                <a:latin typeface="Courier" pitchFamily="2" charset="0"/>
              </a:rPr>
              <a:t> !=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0</a:t>
            </a:r>
            <a:r>
              <a:rPr lang="en-US" sz="2400" b="1" dirty="0">
                <a:latin typeface="Courier" pitchFamily="2" charset="0"/>
              </a:rPr>
              <a:t>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 Mistakes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C351E-DA02-A443-8515-857077895051}"/>
              </a:ext>
            </a:extLst>
          </p:cNvPr>
          <p:cNvSpPr txBox="1"/>
          <p:nvPr/>
        </p:nvSpPr>
        <p:spPr>
          <a:xfrm>
            <a:off x="710468" y="4395106"/>
            <a:ext cx="240452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7D5355-0C55-2E48-9F4B-AB4FC9100A05}"/>
              </a:ext>
            </a:extLst>
          </p:cNvPr>
          <p:cNvSpPr txBox="1"/>
          <p:nvPr/>
        </p:nvSpPr>
        <p:spPr>
          <a:xfrm>
            <a:off x="3898728" y="4395106"/>
            <a:ext cx="3132693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assigns</a:t>
            </a:r>
            <a:r>
              <a:rPr lang="en-US" dirty="0"/>
              <a:t> 0 to </a:t>
            </a:r>
            <a:r>
              <a:rPr lang="en-US"/>
              <a:t>n instead.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64FA4-5498-40C2-AC55-7C820DE31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82" y="4305184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8C0DD-2610-48AA-A2F1-A9AE4DD922BA}"/>
              </a:ext>
            </a:extLst>
          </p:cNvPr>
          <p:cNvSpPr txBox="1"/>
          <p:nvPr/>
        </p:nvSpPr>
        <p:spPr>
          <a:xfrm>
            <a:off x="710468" y="5122047"/>
            <a:ext cx="5233132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B1E9B-C6E8-4DE8-871E-C214A3D77F45}"/>
              </a:ext>
            </a:extLst>
          </p:cNvPr>
          <p:cNvSpPr txBox="1"/>
          <p:nvPr/>
        </p:nvSpPr>
        <p:spPr>
          <a:xfrm>
            <a:off x="5742998" y="5491379"/>
            <a:ext cx="3274580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expression could be false since not all real numbers can be represented accurately.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C9442-9D8E-199B-2D0A-4A43EBA2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382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Skipping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else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6" y="1302555"/>
            <a:ext cx="4597574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x; 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??? // nothing to do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BF097-CD0C-4B25-AF09-C35109612BC3}"/>
              </a:ext>
            </a:extLst>
          </p:cNvPr>
          <p:cNvSpPr txBox="1"/>
          <p:nvPr/>
        </p:nvSpPr>
        <p:spPr>
          <a:xfrm>
            <a:off x="556009" y="3565543"/>
            <a:ext cx="459757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x; 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9" name="Group 52">
            <a:extLst>
              <a:ext uri="{FF2B5EF4-FFF2-40B4-BE49-F238E27FC236}">
                <a16:creationId xmlns:a16="http://schemas.microsoft.com/office/drawing/2014/main" id="{9E869CF5-5422-464C-A5AD-90C40AC515C1}"/>
              </a:ext>
            </a:extLst>
          </p:cNvPr>
          <p:cNvGrpSpPr>
            <a:grpSpLocks/>
          </p:cNvGrpSpPr>
          <p:nvPr/>
        </p:nvGrpSpPr>
        <p:grpSpPr bwMode="auto">
          <a:xfrm>
            <a:off x="6486718" y="3059733"/>
            <a:ext cx="1787525" cy="1573212"/>
            <a:chOff x="6817659" y="820273"/>
            <a:chExt cx="1788459" cy="1573303"/>
          </a:xfrm>
        </p:grpSpPr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id="{7234A59B-0C32-4225-9BF4-845F54818682}"/>
                </a:ext>
              </a:extLst>
            </p:cNvPr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8" name="Straight Arrow Connector 13">
              <a:extLst>
                <a:ext uri="{FF2B5EF4-FFF2-40B4-BE49-F238E27FC236}">
                  <a16:creationId xmlns:a16="http://schemas.microsoft.com/office/drawing/2014/main" id="{19C9E3C2-8918-4348-A091-C253CA95276A}"/>
                </a:ext>
              </a:extLst>
            </p:cNvPr>
            <p:cNvCxnSpPr>
              <a:cxnSpLocks noChangeShapeType="1"/>
              <a:endCxn id="30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A1BABC06-E437-4B15-AEF6-CDFC9B9E6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exp?</a:t>
              </a:r>
              <a:endParaRPr lang="en-SG" sz="1200" i="1" dirty="0"/>
            </a:p>
          </p:txBody>
        </p:sp>
        <p:cxnSp>
          <p:nvCxnSpPr>
            <p:cNvPr id="52" name="Straight Connector 19">
              <a:extLst>
                <a:ext uri="{FF2B5EF4-FFF2-40B4-BE49-F238E27FC236}">
                  <a16:creationId xmlns:a16="http://schemas.microsoft.com/office/drawing/2014/main" id="{94324BD0-8BBD-4BC5-8957-1BA389B01E57}"/>
                </a:ext>
              </a:extLst>
            </p:cNvPr>
            <p:cNvCxnSpPr>
              <a:cxnSpLocks noChangeShapeType="1"/>
              <a:stCxn id="30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" name="Straight Arrow Connector 21">
              <a:extLst>
                <a:ext uri="{FF2B5EF4-FFF2-40B4-BE49-F238E27FC236}">
                  <a16:creationId xmlns:a16="http://schemas.microsoft.com/office/drawing/2014/main" id="{EF33DD42-CCBC-42CE-A0AC-83D11C28E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4" name="Flowchart: Process 53">
              <a:extLst>
                <a:ext uri="{FF2B5EF4-FFF2-40B4-BE49-F238E27FC236}">
                  <a16:creationId xmlns:a16="http://schemas.microsoft.com/office/drawing/2014/main" id="{946F9809-F788-4E2B-972F-38A908522CFB}"/>
                </a:ext>
              </a:extLst>
            </p:cNvPr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55" name="TextBox 24">
              <a:extLst>
                <a:ext uri="{FF2B5EF4-FFF2-40B4-BE49-F238E27FC236}">
                  <a16:creationId xmlns:a16="http://schemas.microsoft.com/office/drawing/2014/main" id="{B1BE3EB9-64B8-4756-A4A5-C442B56C5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56" name="TextBox 25">
              <a:extLst>
                <a:ext uri="{FF2B5EF4-FFF2-40B4-BE49-F238E27FC236}">
                  <a16:creationId xmlns:a16="http://schemas.microsoft.com/office/drawing/2014/main" id="{1C1A26CE-18B7-42A5-BBEF-0572FF1D6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4960835-B76E-476E-B973-A5E96C1CCA62}"/>
                </a:ext>
              </a:extLst>
            </p:cNvPr>
            <p:cNvCxnSpPr>
              <a:cxnSpLocks noChangeShapeType="1"/>
              <a:stCxn id="30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Connector 29">
              <a:extLst>
                <a:ext uri="{FF2B5EF4-FFF2-40B4-BE49-F238E27FC236}">
                  <a16:creationId xmlns:a16="http://schemas.microsoft.com/office/drawing/2014/main" id="{AE2C6753-7EF0-42E0-B4A9-E162D01D3DB4}"/>
                </a:ext>
              </a:extLst>
            </p:cNvPr>
            <p:cNvCxnSpPr>
              <a:cxnSpLocks noChangeShapeType="1"/>
              <a:stCxn id="54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" name="Straight Arrow Connector 31">
              <a:extLst>
                <a:ext uri="{FF2B5EF4-FFF2-40B4-BE49-F238E27FC236}">
                  <a16:creationId xmlns:a16="http://schemas.microsoft.com/office/drawing/2014/main" id="{CBBC3FB1-8D56-4941-850C-B56253BAB8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89BDF917-D9DB-4127-94A6-281CEDB201A4}"/>
              </a:ext>
            </a:extLst>
          </p:cNvPr>
          <p:cNvSpPr/>
          <p:nvPr/>
        </p:nvSpPr>
        <p:spPr>
          <a:xfrm>
            <a:off x="2371411" y="2853732"/>
            <a:ext cx="713352" cy="565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66084-FE75-A713-875C-1B7C19CF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8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13937</TotalTime>
  <Words>1472</Words>
  <Application>Microsoft Office PowerPoint</Application>
  <PresentationFormat>On-screen Show (4:3)</PresentationFormat>
  <Paragraphs>409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Courier</vt:lpstr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Unit 8: Conditional Statements</vt:lpstr>
      <vt:lpstr>Sequential Control Flow</vt:lpstr>
      <vt:lpstr>Non-Sequential Control Flow</vt:lpstr>
      <vt:lpstr>Non-Sequential Control Flow</vt:lpstr>
      <vt:lpstr>Non-Sequential Control Flow</vt:lpstr>
      <vt:lpstr>if-else Statements</vt:lpstr>
      <vt:lpstr>if-else Statements</vt:lpstr>
      <vt:lpstr>Skipping else</vt:lpstr>
      <vt:lpstr>Pop Quiz</vt:lpstr>
      <vt:lpstr>Conditional Operators</vt:lpstr>
      <vt:lpstr>More than 2 possibilities?</vt:lpstr>
      <vt:lpstr>Nested if-else Statements </vt:lpstr>
      <vt:lpstr>Nested if-else Statements </vt:lpstr>
      <vt:lpstr>if-(else-if-)else… Statements </vt:lpstr>
      <vt:lpstr>Ex#1: CS1010 Schedule</vt:lpstr>
      <vt:lpstr>Ex#1: CS1010 Schedule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