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9"/>
  </p:notesMasterIdLst>
  <p:handoutMasterIdLst>
    <p:handoutMasterId r:id="rId10"/>
  </p:handoutMasterIdLst>
  <p:sldIdLst>
    <p:sldId id="256" r:id="rId2"/>
    <p:sldId id="468" r:id="rId3"/>
    <p:sldId id="551" r:id="rId4"/>
    <p:sldId id="552" r:id="rId5"/>
    <p:sldId id="553" r:id="rId6"/>
    <p:sldId id="560" r:id="rId7"/>
    <p:sldId id="561" r:id="rId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1BCB74-EF8D-4912-BE71-FB26A32C1AA0}" v="2" dt="2024-01-31T05:31:53.5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275" autoAdjust="0"/>
    <p:restoredTop sz="96000" autoAdjust="0"/>
  </p:normalViewPr>
  <p:slideViewPr>
    <p:cSldViewPr snapToGrid="0">
      <p:cViewPr varScale="1">
        <p:scale>
          <a:sx n="75" d="100"/>
          <a:sy n="75" d="100"/>
        </p:scale>
        <p:origin x="10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C61BCB74-EF8D-4912-BE71-FB26A32C1AA0}"/>
    <pc:docChg chg="modSld">
      <pc:chgData name="Zhao Jin" userId="cd05a825-544c-438a-9ba1-08e63db50b47" providerId="ADAL" clId="{C61BCB74-EF8D-4912-BE71-FB26A32C1AA0}" dt="2024-01-31T05:30:44.469" v="0"/>
      <pc:docMkLst>
        <pc:docMk/>
      </pc:docMkLst>
      <pc:sldChg chg="addSp modSp">
        <pc:chgData name="Zhao Jin" userId="cd05a825-544c-438a-9ba1-08e63db50b47" providerId="ADAL" clId="{C61BCB74-EF8D-4912-BE71-FB26A32C1AA0}" dt="2024-01-31T05:30:44.469" v="0"/>
        <pc:sldMkLst>
          <pc:docMk/>
          <pc:sldMk cId="0" sldId="256"/>
        </pc:sldMkLst>
        <pc:spChg chg="add mod">
          <ac:chgData name="Zhao Jin" userId="cd05a825-544c-438a-9ba1-08e63db50b47" providerId="ADAL" clId="{C61BCB74-EF8D-4912-BE71-FB26A32C1AA0}" dt="2024-01-31T05:30:44.469" v="0"/>
          <ac:spMkLst>
            <pc:docMk/>
            <pc:sldMk cId="0" sldId="256"/>
            <ac:spMk id="3" creationId="{8211ECCA-0FF9-D9B0-A075-8FBC35D05D46}"/>
          </ac:spMkLst>
        </pc:spChg>
        <pc:picChg chg="add mod">
          <ac:chgData name="Zhao Jin" userId="cd05a825-544c-438a-9ba1-08e63db50b47" providerId="ADAL" clId="{C61BCB74-EF8D-4912-BE71-FB26A32C1AA0}" dt="2024-01-31T05:30:44.469" v="0"/>
          <ac:picMkLst>
            <pc:docMk/>
            <pc:sldMk cId="0" sldId="256"/>
            <ac:picMk id="2" creationId="{131E007D-C673-C94E-397F-FDD11D5321C5}"/>
          </ac:picMkLst>
        </pc:picChg>
      </pc:sldChg>
    </pc:docChg>
  </pc:docChgLst>
  <pc:docChgLst>
    <pc:chgData name="Zhao Jin" userId="cd05a825-544c-438a-9ba1-08e63db50b47" providerId="ADAL" clId="{9368B05C-140F-4176-8961-3CCA23DBAE68}"/>
    <pc:docChg chg="undo custSel addSld delSld modSld">
      <pc:chgData name="Zhao Jin" userId="cd05a825-544c-438a-9ba1-08e63db50b47" providerId="ADAL" clId="{9368B05C-140F-4176-8961-3CCA23DBAE68}" dt="2021-01-27T09:46:41.177" v="2455" actId="20577"/>
      <pc:docMkLst>
        <pc:docMk/>
      </pc:docMkLst>
      <pc:sldChg chg="modSp mod">
        <pc:chgData name="Zhao Jin" userId="cd05a825-544c-438a-9ba1-08e63db50b47" providerId="ADAL" clId="{9368B05C-140F-4176-8961-3CCA23DBAE68}" dt="2021-01-27T09:46:41.177" v="2455" actId="20577"/>
        <pc:sldMkLst>
          <pc:docMk/>
          <pc:sldMk cId="2438607696" sldId="468"/>
        </pc:sldMkLst>
        <pc:spChg chg="mod">
          <ac:chgData name="Zhao Jin" userId="cd05a825-544c-438a-9ba1-08e63db50b47" providerId="ADAL" clId="{9368B05C-140F-4176-8961-3CCA23DBAE68}" dt="2021-01-27T09:46:41.177" v="2455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9368B05C-140F-4176-8961-3CCA23DBAE68}" dt="2021-01-27T09:11:52.566" v="1325" actId="47"/>
        <pc:sldMkLst>
          <pc:docMk/>
          <pc:sldMk cId="1311126165" sldId="485"/>
        </pc:sldMkLst>
      </pc:sldChg>
      <pc:sldChg chg="del">
        <pc:chgData name="Zhao Jin" userId="cd05a825-544c-438a-9ba1-08e63db50b47" providerId="ADAL" clId="{9368B05C-140F-4176-8961-3CCA23DBAE68}" dt="2021-01-27T09:11:52.566" v="1325" actId="47"/>
        <pc:sldMkLst>
          <pc:docMk/>
          <pc:sldMk cId="681224785" sldId="531"/>
        </pc:sldMkLst>
      </pc:sldChg>
      <pc:sldChg chg="del">
        <pc:chgData name="Zhao Jin" userId="cd05a825-544c-438a-9ba1-08e63db50b47" providerId="ADAL" clId="{9368B05C-140F-4176-8961-3CCA23DBAE68}" dt="2021-01-27T09:11:52.566" v="1325" actId="47"/>
        <pc:sldMkLst>
          <pc:docMk/>
          <pc:sldMk cId="901453530" sldId="546"/>
        </pc:sldMkLst>
      </pc:sldChg>
      <pc:sldChg chg="del">
        <pc:chgData name="Zhao Jin" userId="cd05a825-544c-438a-9ba1-08e63db50b47" providerId="ADAL" clId="{9368B05C-140F-4176-8961-3CCA23DBAE68}" dt="2021-01-27T09:11:52.566" v="1325" actId="47"/>
        <pc:sldMkLst>
          <pc:docMk/>
          <pc:sldMk cId="884841463" sldId="547"/>
        </pc:sldMkLst>
      </pc:sldChg>
      <pc:sldChg chg="del">
        <pc:chgData name="Zhao Jin" userId="cd05a825-544c-438a-9ba1-08e63db50b47" providerId="ADAL" clId="{9368B05C-140F-4176-8961-3CCA23DBAE68}" dt="2021-01-27T09:11:52.566" v="1325" actId="47"/>
        <pc:sldMkLst>
          <pc:docMk/>
          <pc:sldMk cId="1617257579" sldId="548"/>
        </pc:sldMkLst>
      </pc:sldChg>
      <pc:sldChg chg="del">
        <pc:chgData name="Zhao Jin" userId="cd05a825-544c-438a-9ba1-08e63db50b47" providerId="ADAL" clId="{9368B05C-140F-4176-8961-3CCA23DBAE68}" dt="2021-01-27T09:11:52.566" v="1325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9368B05C-140F-4176-8961-3CCA23DBAE68}" dt="2021-01-27T09:11:52.566" v="1325" actId="47"/>
        <pc:sldMkLst>
          <pc:docMk/>
          <pc:sldMk cId="784668950" sldId="550"/>
        </pc:sldMkLst>
      </pc:sldChg>
      <pc:sldChg chg="addSp delSp modSp add mod addAnim delAnim">
        <pc:chgData name="Zhao Jin" userId="cd05a825-544c-438a-9ba1-08e63db50b47" providerId="ADAL" clId="{9368B05C-140F-4176-8961-3CCA23DBAE68}" dt="2021-01-27T09:45:51.384" v="2394" actId="478"/>
        <pc:sldMkLst>
          <pc:docMk/>
          <pc:sldMk cId="1352675019" sldId="551"/>
        </pc:sldMkLst>
        <pc:spChg chg="mod">
          <ac:chgData name="Zhao Jin" userId="cd05a825-544c-438a-9ba1-08e63db50b47" providerId="ADAL" clId="{9368B05C-140F-4176-8961-3CCA23DBAE68}" dt="2021-01-27T09:45:49.240" v="2392"/>
          <ac:spMkLst>
            <pc:docMk/>
            <pc:sldMk cId="1352675019" sldId="551"/>
            <ac:spMk id="7" creationId="{00000000-0000-0000-0000-000000000000}"/>
          </ac:spMkLst>
        </pc:spChg>
        <pc:spChg chg="del mod">
          <ac:chgData name="Zhao Jin" userId="cd05a825-544c-438a-9ba1-08e63db50b47" providerId="ADAL" clId="{9368B05C-140F-4176-8961-3CCA23DBAE68}" dt="2021-01-27T08:52:44.371" v="271" actId="478"/>
          <ac:spMkLst>
            <pc:docMk/>
            <pc:sldMk cId="1352675019" sldId="551"/>
            <ac:spMk id="8" creationId="{00000000-0000-0000-0000-000000000000}"/>
          </ac:spMkLst>
        </pc:spChg>
        <pc:spChg chg="mod topLvl">
          <ac:chgData name="Zhao Jin" userId="cd05a825-544c-438a-9ba1-08e63db50b47" providerId="ADAL" clId="{9368B05C-140F-4176-8961-3CCA23DBAE68}" dt="2021-01-27T08:54:55.880" v="429" actId="1036"/>
          <ac:spMkLst>
            <pc:docMk/>
            <pc:sldMk cId="1352675019" sldId="551"/>
            <ac:spMk id="10" creationId="{00000000-0000-0000-0000-000000000000}"/>
          </ac:spMkLst>
        </pc:spChg>
        <pc:spChg chg="del topLvl">
          <ac:chgData name="Zhao Jin" userId="cd05a825-544c-438a-9ba1-08e63db50b47" providerId="ADAL" clId="{9368B05C-140F-4176-8961-3CCA23DBAE68}" dt="2021-01-27T08:52:47.419" v="274" actId="478"/>
          <ac:spMkLst>
            <pc:docMk/>
            <pc:sldMk cId="1352675019" sldId="551"/>
            <ac:spMk id="11" creationId="{00000000-0000-0000-0000-000000000000}"/>
          </ac:spMkLst>
        </pc:spChg>
        <pc:spChg chg="mod">
          <ac:chgData name="Zhao Jin" userId="cd05a825-544c-438a-9ba1-08e63db50b47" providerId="ADAL" clId="{9368B05C-140F-4176-8961-3CCA23DBAE68}" dt="2021-01-27T08:54:42.968" v="415" actId="404"/>
          <ac:spMkLst>
            <pc:docMk/>
            <pc:sldMk cId="1352675019" sldId="551"/>
            <ac:spMk id="49" creationId="{00000000-0000-0000-0000-000000000000}"/>
          </ac:spMkLst>
        </pc:spChg>
        <pc:spChg chg="mod">
          <ac:chgData name="Zhao Jin" userId="cd05a825-544c-438a-9ba1-08e63db50b47" providerId="ADAL" clId="{9368B05C-140F-4176-8961-3CCA23DBAE68}" dt="2021-01-27T08:51:34.435" v="180" actId="20577"/>
          <ac:spMkLst>
            <pc:docMk/>
            <pc:sldMk cId="1352675019" sldId="551"/>
            <ac:spMk id="14338" creationId="{00000000-0000-0000-0000-000000000000}"/>
          </ac:spMkLst>
        </pc:spChg>
        <pc:spChg chg="del mod">
          <ac:chgData name="Zhao Jin" userId="cd05a825-544c-438a-9ba1-08e63db50b47" providerId="ADAL" clId="{9368B05C-140F-4176-8961-3CCA23DBAE68}" dt="2021-01-27T09:45:51.384" v="2394" actId="478"/>
          <ac:spMkLst>
            <pc:docMk/>
            <pc:sldMk cId="1352675019" sldId="551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9368B05C-140F-4176-8961-3CCA23DBAE68}" dt="2021-01-27T08:52:47.419" v="274" actId="478"/>
          <ac:grpSpMkLst>
            <pc:docMk/>
            <pc:sldMk cId="1352675019" sldId="551"/>
            <ac:grpSpMk id="9" creationId="{00000000-0000-0000-0000-000000000000}"/>
          </ac:grpSpMkLst>
        </pc:grpChg>
      </pc:sldChg>
      <pc:sldChg chg="addSp delSp modSp add mod">
        <pc:chgData name="Zhao Jin" userId="cd05a825-544c-438a-9ba1-08e63db50b47" providerId="ADAL" clId="{9368B05C-140F-4176-8961-3CCA23DBAE68}" dt="2021-01-27T09:46:06.953" v="2397" actId="478"/>
        <pc:sldMkLst>
          <pc:docMk/>
          <pc:sldMk cId="2882118053" sldId="552"/>
        </pc:sldMkLst>
        <pc:spChg chg="mod">
          <ac:chgData name="Zhao Jin" userId="cd05a825-544c-438a-9ba1-08e63db50b47" providerId="ADAL" clId="{9368B05C-140F-4176-8961-3CCA23DBAE68}" dt="2021-01-27T09:45:49.240" v="2392"/>
          <ac:spMkLst>
            <pc:docMk/>
            <pc:sldMk cId="2882118053" sldId="552"/>
            <ac:spMk id="7" creationId="{00000000-0000-0000-0000-000000000000}"/>
          </ac:spMkLst>
        </pc:spChg>
        <pc:spChg chg="add mod">
          <ac:chgData name="Zhao Jin" userId="cd05a825-544c-438a-9ba1-08e63db50b47" providerId="ADAL" clId="{9368B05C-140F-4176-8961-3CCA23DBAE68}" dt="2021-01-27T08:59:29.562" v="702" actId="20577"/>
          <ac:spMkLst>
            <pc:docMk/>
            <pc:sldMk cId="2882118053" sldId="552"/>
            <ac:spMk id="8" creationId="{2E1C1BF2-C4FF-4BFC-994A-888F6115928D}"/>
          </ac:spMkLst>
        </pc:spChg>
        <pc:spChg chg="mod">
          <ac:chgData name="Zhao Jin" userId="cd05a825-544c-438a-9ba1-08e63db50b47" providerId="ADAL" clId="{9368B05C-140F-4176-8961-3CCA23DBAE68}" dt="2021-01-27T08:58:17.777" v="597" actId="207"/>
          <ac:spMkLst>
            <pc:docMk/>
            <pc:sldMk cId="2882118053" sldId="552"/>
            <ac:spMk id="10" creationId="{00000000-0000-0000-0000-000000000000}"/>
          </ac:spMkLst>
        </pc:spChg>
        <pc:spChg chg="mod">
          <ac:chgData name="Zhao Jin" userId="cd05a825-544c-438a-9ba1-08e63db50b47" providerId="ADAL" clId="{9368B05C-140F-4176-8961-3CCA23DBAE68}" dt="2021-01-27T08:58:44.533" v="605" actId="20577"/>
          <ac:spMkLst>
            <pc:docMk/>
            <pc:sldMk cId="2882118053" sldId="552"/>
            <ac:spMk id="49" creationId="{00000000-0000-0000-0000-000000000000}"/>
          </ac:spMkLst>
        </pc:spChg>
        <pc:spChg chg="del">
          <ac:chgData name="Zhao Jin" userId="cd05a825-544c-438a-9ba1-08e63db50b47" providerId="ADAL" clId="{9368B05C-140F-4176-8961-3CCA23DBAE68}" dt="2021-01-27T09:46:06.953" v="2397" actId="478"/>
          <ac:spMkLst>
            <pc:docMk/>
            <pc:sldMk cId="2882118053" sldId="552"/>
            <ac:spMk id="14340" creationId="{00000000-0000-0000-0000-000000000000}"/>
          </ac:spMkLst>
        </pc:spChg>
      </pc:sldChg>
      <pc:sldChg chg="addSp delSp modSp add mod delAnim">
        <pc:chgData name="Zhao Jin" userId="cd05a825-544c-438a-9ba1-08e63db50b47" providerId="ADAL" clId="{9368B05C-140F-4176-8961-3CCA23DBAE68}" dt="2021-01-27T09:45:54.858" v="2396" actId="478"/>
        <pc:sldMkLst>
          <pc:docMk/>
          <pc:sldMk cId="2082920116" sldId="553"/>
        </pc:sldMkLst>
        <pc:spChg chg="mod">
          <ac:chgData name="Zhao Jin" userId="cd05a825-544c-438a-9ba1-08e63db50b47" providerId="ADAL" clId="{9368B05C-140F-4176-8961-3CCA23DBAE68}" dt="2021-01-27T09:45:49.240" v="2392"/>
          <ac:spMkLst>
            <pc:docMk/>
            <pc:sldMk cId="2082920116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9368B05C-140F-4176-8961-3CCA23DBAE68}" dt="2021-01-27T09:04:09.652" v="1053" actId="478"/>
          <ac:spMkLst>
            <pc:docMk/>
            <pc:sldMk cId="2082920116" sldId="553"/>
            <ac:spMk id="10" creationId="{00000000-0000-0000-0000-000000000000}"/>
          </ac:spMkLst>
        </pc:spChg>
        <pc:spChg chg="add del">
          <ac:chgData name="Zhao Jin" userId="cd05a825-544c-438a-9ba1-08e63db50b47" providerId="ADAL" clId="{9368B05C-140F-4176-8961-3CCA23DBAE68}" dt="2021-01-27T09:05:45.281" v="1161" actId="22"/>
          <ac:spMkLst>
            <pc:docMk/>
            <pc:sldMk cId="2082920116" sldId="553"/>
            <ac:spMk id="11" creationId="{8C552B82-1D8F-46F6-9250-BA4E91B9E2A4}"/>
          </ac:spMkLst>
        </pc:spChg>
        <pc:spChg chg="add del">
          <ac:chgData name="Zhao Jin" userId="cd05a825-544c-438a-9ba1-08e63db50b47" providerId="ADAL" clId="{9368B05C-140F-4176-8961-3CCA23DBAE68}" dt="2021-01-27T09:05:47.264" v="1163" actId="22"/>
          <ac:spMkLst>
            <pc:docMk/>
            <pc:sldMk cId="2082920116" sldId="553"/>
            <ac:spMk id="13" creationId="{60B91BA2-24DC-43C2-B6B3-FE27943D47FA}"/>
          </ac:spMkLst>
        </pc:spChg>
        <pc:spChg chg="mod">
          <ac:chgData name="Zhao Jin" userId="cd05a825-544c-438a-9ba1-08e63db50b47" providerId="ADAL" clId="{9368B05C-140F-4176-8961-3CCA23DBAE68}" dt="2021-01-27T09:05:15.030" v="1123" actId="20577"/>
          <ac:spMkLst>
            <pc:docMk/>
            <pc:sldMk cId="2082920116" sldId="553"/>
            <ac:spMk id="49" creationId="{00000000-0000-0000-0000-000000000000}"/>
          </ac:spMkLst>
        </pc:spChg>
        <pc:spChg chg="mod">
          <ac:chgData name="Zhao Jin" userId="cd05a825-544c-438a-9ba1-08e63db50b47" providerId="ADAL" clId="{9368B05C-140F-4176-8961-3CCA23DBAE68}" dt="2021-01-27T09:00:09.647" v="704" actId="6549"/>
          <ac:spMkLst>
            <pc:docMk/>
            <pc:sldMk cId="2082920116" sldId="553"/>
            <ac:spMk id="14338" creationId="{00000000-0000-0000-0000-000000000000}"/>
          </ac:spMkLst>
        </pc:spChg>
        <pc:spChg chg="del mod">
          <ac:chgData name="Zhao Jin" userId="cd05a825-544c-438a-9ba1-08e63db50b47" providerId="ADAL" clId="{9368B05C-140F-4176-8961-3CCA23DBAE68}" dt="2021-01-27T09:45:54.858" v="2396" actId="478"/>
          <ac:spMkLst>
            <pc:docMk/>
            <pc:sldMk cId="2082920116" sldId="553"/>
            <ac:spMk id="14340" creationId="{00000000-0000-0000-0000-000000000000}"/>
          </ac:spMkLst>
        </pc:spChg>
        <pc:graphicFrameChg chg="mod">
          <ac:chgData name="Zhao Jin" userId="cd05a825-544c-438a-9ba1-08e63db50b47" providerId="ADAL" clId="{9368B05C-140F-4176-8961-3CCA23DBAE68}" dt="2021-01-27T09:05:22.119" v="1159" actId="1036"/>
          <ac:graphicFrameMkLst>
            <pc:docMk/>
            <pc:sldMk cId="2082920116" sldId="553"/>
            <ac:graphicFrameMk id="9" creationId="{00000000-0000-0000-0000-000000000000}"/>
          </ac:graphicFrameMkLst>
        </pc:graphicFrameChg>
      </pc:sldChg>
      <pc:sldChg chg="add del">
        <pc:chgData name="Zhao Jin" userId="cd05a825-544c-438a-9ba1-08e63db50b47" providerId="ADAL" clId="{9368B05C-140F-4176-8961-3CCA23DBAE68}" dt="2021-01-27T09:02:26.369" v="885"/>
        <pc:sldMkLst>
          <pc:docMk/>
          <pc:sldMk cId="2967498032" sldId="554"/>
        </pc:sldMkLst>
      </pc:sldChg>
      <pc:sldChg chg="delSp modSp add del mod delAnim">
        <pc:chgData name="Zhao Jin" userId="cd05a825-544c-438a-9ba1-08e63db50b47" providerId="ADAL" clId="{9368B05C-140F-4176-8961-3CCA23DBAE68}" dt="2021-01-27T09:44:54.827" v="2364" actId="47"/>
        <pc:sldMkLst>
          <pc:docMk/>
          <pc:sldMk cId="126284365" sldId="555"/>
        </pc:sldMkLst>
        <pc:spChg chg="del mod">
          <ac:chgData name="Zhao Jin" userId="cd05a825-544c-438a-9ba1-08e63db50b47" providerId="ADAL" clId="{9368B05C-140F-4176-8961-3CCA23DBAE68}" dt="2021-01-27T09:06:48.406" v="1170" actId="478"/>
          <ac:spMkLst>
            <pc:docMk/>
            <pc:sldMk cId="126284365" sldId="555"/>
            <ac:spMk id="9" creationId="{00000000-0000-0000-0000-000000000000}"/>
          </ac:spMkLst>
        </pc:spChg>
        <pc:spChg chg="mod">
          <ac:chgData name="Zhao Jin" userId="cd05a825-544c-438a-9ba1-08e63db50b47" providerId="ADAL" clId="{9368B05C-140F-4176-8961-3CCA23DBAE68}" dt="2021-01-27T09:07:15.515" v="1187" actId="21"/>
          <ac:spMkLst>
            <pc:docMk/>
            <pc:sldMk cId="126284365" sldId="555"/>
            <ac:spMk id="10" creationId="{00000000-0000-0000-0000-000000000000}"/>
          </ac:spMkLst>
        </pc:spChg>
        <pc:spChg chg="mod">
          <ac:chgData name="Zhao Jin" userId="cd05a825-544c-438a-9ba1-08e63db50b47" providerId="ADAL" clId="{9368B05C-140F-4176-8961-3CCA23DBAE68}" dt="2021-01-27T09:10:38.085" v="1324" actId="13926"/>
          <ac:spMkLst>
            <pc:docMk/>
            <pc:sldMk cId="126284365" sldId="555"/>
            <ac:spMk id="49" creationId="{00000000-0000-0000-0000-000000000000}"/>
          </ac:spMkLst>
        </pc:spChg>
        <pc:spChg chg="mod">
          <ac:chgData name="Zhao Jin" userId="cd05a825-544c-438a-9ba1-08e63db50b47" providerId="ADAL" clId="{9368B05C-140F-4176-8961-3CCA23DBAE68}" dt="2021-01-27T09:05:56.824" v="1165" actId="6549"/>
          <ac:spMkLst>
            <pc:docMk/>
            <pc:sldMk cId="126284365" sldId="555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9368B05C-140F-4176-8961-3CCA23DBAE68}" dt="2021-01-27T09:06:42.420" v="1169"/>
        <pc:sldMkLst>
          <pc:docMk/>
          <pc:sldMk cId="894926250" sldId="556"/>
        </pc:sldMkLst>
      </pc:sldChg>
      <pc:sldChg chg="addSp delSp modSp add mod delAnim">
        <pc:chgData name="Zhao Jin" userId="cd05a825-544c-438a-9ba1-08e63db50b47" providerId="ADAL" clId="{9368B05C-140F-4176-8961-3CCA23DBAE68}" dt="2021-01-27T09:45:49.240" v="2392"/>
        <pc:sldMkLst>
          <pc:docMk/>
          <pc:sldMk cId="2400482035" sldId="560"/>
        </pc:sldMkLst>
        <pc:spChg chg="add mod">
          <ac:chgData name="Zhao Jin" userId="cd05a825-544c-438a-9ba1-08e63db50b47" providerId="ADAL" clId="{9368B05C-140F-4176-8961-3CCA23DBAE68}" dt="2021-01-27T09:19:01.136" v="1793" actId="14100"/>
          <ac:spMkLst>
            <pc:docMk/>
            <pc:sldMk cId="2400482035" sldId="560"/>
            <ac:spMk id="4" creationId="{FB651ED5-915D-4A62-A770-99134B5B5D96}"/>
          </ac:spMkLst>
        </pc:spChg>
        <pc:spChg chg="mod">
          <ac:chgData name="Zhao Jin" userId="cd05a825-544c-438a-9ba1-08e63db50b47" providerId="ADAL" clId="{9368B05C-140F-4176-8961-3CCA23DBAE68}" dt="2021-01-27T09:45:49.240" v="2392"/>
          <ac:spMkLst>
            <pc:docMk/>
            <pc:sldMk cId="2400482035" sldId="560"/>
            <ac:spMk id="7" creationId="{00000000-0000-0000-0000-000000000000}"/>
          </ac:spMkLst>
        </pc:spChg>
        <pc:spChg chg="del topLvl">
          <ac:chgData name="Zhao Jin" userId="cd05a825-544c-438a-9ba1-08e63db50b47" providerId="ADAL" clId="{9368B05C-140F-4176-8961-3CCA23DBAE68}" dt="2021-01-27T09:13:11.481" v="1393" actId="478"/>
          <ac:spMkLst>
            <pc:docMk/>
            <pc:sldMk cId="2400482035" sldId="560"/>
            <ac:spMk id="9" creationId="{00000000-0000-0000-0000-000000000000}"/>
          </ac:spMkLst>
        </pc:spChg>
        <pc:spChg chg="del topLvl">
          <ac:chgData name="Zhao Jin" userId="cd05a825-544c-438a-9ba1-08e63db50b47" providerId="ADAL" clId="{9368B05C-140F-4176-8961-3CCA23DBAE68}" dt="2021-01-27T09:13:12.943" v="1394" actId="478"/>
          <ac:spMkLst>
            <pc:docMk/>
            <pc:sldMk cId="2400482035" sldId="560"/>
            <ac:spMk id="10" creationId="{00000000-0000-0000-0000-000000000000}"/>
          </ac:spMkLst>
        </pc:spChg>
        <pc:spChg chg="mod topLvl">
          <ac:chgData name="Zhao Jin" userId="cd05a825-544c-438a-9ba1-08e63db50b47" providerId="ADAL" clId="{9368B05C-140F-4176-8961-3CCA23DBAE68}" dt="2021-01-27T09:16:26.067" v="1559" actId="20577"/>
          <ac:spMkLst>
            <pc:docMk/>
            <pc:sldMk cId="2400482035" sldId="560"/>
            <ac:spMk id="13" creationId="{00000000-0000-0000-0000-000000000000}"/>
          </ac:spMkLst>
        </pc:spChg>
        <pc:spChg chg="del topLvl">
          <ac:chgData name="Zhao Jin" userId="cd05a825-544c-438a-9ba1-08e63db50b47" providerId="ADAL" clId="{9368B05C-140F-4176-8961-3CCA23DBAE68}" dt="2021-01-27T09:13:14.022" v="1395" actId="478"/>
          <ac:spMkLst>
            <pc:docMk/>
            <pc:sldMk cId="2400482035" sldId="560"/>
            <ac:spMk id="14" creationId="{00000000-0000-0000-0000-000000000000}"/>
          </ac:spMkLst>
        </pc:spChg>
        <pc:spChg chg="mod">
          <ac:chgData name="Zhao Jin" userId="cd05a825-544c-438a-9ba1-08e63db50b47" providerId="ADAL" clId="{9368B05C-140F-4176-8961-3CCA23DBAE68}" dt="2021-01-27T09:18:33.312" v="1785" actId="20577"/>
          <ac:spMkLst>
            <pc:docMk/>
            <pc:sldMk cId="2400482035" sldId="560"/>
            <ac:spMk id="49" creationId="{00000000-0000-0000-0000-000000000000}"/>
          </ac:spMkLst>
        </pc:spChg>
        <pc:spChg chg="mod">
          <ac:chgData name="Zhao Jin" userId="cd05a825-544c-438a-9ba1-08e63db50b47" providerId="ADAL" clId="{9368B05C-140F-4176-8961-3CCA23DBAE68}" dt="2021-01-27T09:13:16.231" v="1396" actId="20577"/>
          <ac:spMkLst>
            <pc:docMk/>
            <pc:sldMk cId="2400482035" sldId="560"/>
            <ac:spMk id="14338" creationId="{00000000-0000-0000-0000-000000000000}"/>
          </ac:spMkLst>
        </pc:spChg>
        <pc:spChg chg="del">
          <ac:chgData name="Zhao Jin" userId="cd05a825-544c-438a-9ba1-08e63db50b47" providerId="ADAL" clId="{9368B05C-140F-4176-8961-3CCA23DBAE68}" dt="2021-01-27T09:45:36.002" v="2391" actId="478"/>
          <ac:spMkLst>
            <pc:docMk/>
            <pc:sldMk cId="2400482035" sldId="560"/>
            <ac:spMk id="14340" creationId="{00000000-0000-0000-0000-000000000000}"/>
          </ac:spMkLst>
        </pc:spChg>
        <pc:grpChg chg="del">
          <ac:chgData name="Zhao Jin" userId="cd05a825-544c-438a-9ba1-08e63db50b47" providerId="ADAL" clId="{9368B05C-140F-4176-8961-3CCA23DBAE68}" dt="2021-01-27T09:13:11.481" v="1393" actId="478"/>
          <ac:grpSpMkLst>
            <pc:docMk/>
            <pc:sldMk cId="2400482035" sldId="560"/>
            <ac:grpSpMk id="2" creationId="{00000000-0000-0000-0000-000000000000}"/>
          </ac:grpSpMkLst>
        </pc:grpChg>
        <pc:grpChg chg="del">
          <ac:chgData name="Zhao Jin" userId="cd05a825-544c-438a-9ba1-08e63db50b47" providerId="ADAL" clId="{9368B05C-140F-4176-8961-3CCA23DBAE68}" dt="2021-01-27T09:13:12.943" v="1394" actId="478"/>
          <ac:grpSpMkLst>
            <pc:docMk/>
            <pc:sldMk cId="2400482035" sldId="560"/>
            <ac:grpSpMk id="3" creationId="{00000000-0000-0000-0000-000000000000}"/>
          </ac:grpSpMkLst>
        </pc:grpChg>
      </pc:sldChg>
      <pc:sldChg chg="delSp modSp add mod">
        <pc:chgData name="Zhao Jin" userId="cd05a825-544c-438a-9ba1-08e63db50b47" providerId="ADAL" clId="{9368B05C-140F-4176-8961-3CCA23DBAE68}" dt="2021-01-27T09:45:49.240" v="2392"/>
        <pc:sldMkLst>
          <pc:docMk/>
          <pc:sldMk cId="1986771488" sldId="561"/>
        </pc:sldMkLst>
        <pc:spChg chg="mod">
          <ac:chgData name="Zhao Jin" userId="cd05a825-544c-438a-9ba1-08e63db50b47" providerId="ADAL" clId="{9368B05C-140F-4176-8961-3CCA23DBAE68}" dt="2021-01-27T09:45:49.240" v="2392"/>
          <ac:spMkLst>
            <pc:docMk/>
            <pc:sldMk cId="1986771488" sldId="561"/>
            <ac:spMk id="7" creationId="{00000000-0000-0000-0000-000000000000}"/>
          </ac:spMkLst>
        </pc:spChg>
        <pc:spChg chg="mod">
          <ac:chgData name="Zhao Jin" userId="cd05a825-544c-438a-9ba1-08e63db50b47" providerId="ADAL" clId="{9368B05C-140F-4176-8961-3CCA23DBAE68}" dt="2021-01-27T09:45:12.306" v="2390" actId="6549"/>
          <ac:spMkLst>
            <pc:docMk/>
            <pc:sldMk cId="1986771488" sldId="561"/>
            <ac:spMk id="49" creationId="{00000000-0000-0000-0000-000000000000}"/>
          </ac:spMkLst>
        </pc:spChg>
        <pc:spChg chg="del">
          <ac:chgData name="Zhao Jin" userId="cd05a825-544c-438a-9ba1-08e63db50b47" providerId="ADAL" clId="{9368B05C-140F-4176-8961-3CCA23DBAE68}" dt="2021-01-27T09:44:49.157" v="2363" actId="478"/>
          <ac:spMkLst>
            <pc:docMk/>
            <pc:sldMk cId="1986771488" sldId="561"/>
            <ac:spMk id="14340" creationId="{00000000-0000-0000-0000-000000000000}"/>
          </ac:spMkLst>
        </pc:spChg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Zhao Jin" userId="cd05a825-544c-438a-9ba1-08e63db50b47" providerId="ADAL" clId="{FB8D0332-BB01-074F-9BB6-FFB5B3E6FF8D}"/>
    <pc:docChg chg="modSld modMainMaster">
      <pc:chgData name="Zhao Jin" userId="cd05a825-544c-438a-9ba1-08e63db50b47" providerId="ADAL" clId="{FB8D0332-BB01-074F-9BB6-FFB5B3E6FF8D}" dt="2021-01-27T04:59:06.721" v="57"/>
      <pc:docMkLst>
        <pc:docMk/>
      </pc:docMkLst>
      <pc:sldChg chg="modSp">
        <pc:chgData name="Zhao Jin" userId="cd05a825-544c-438a-9ba1-08e63db50b47" providerId="ADAL" clId="{FB8D0332-BB01-074F-9BB6-FFB5B3E6FF8D}" dt="2021-01-27T04:58:41.230" v="19" actId="20577"/>
        <pc:sldMkLst>
          <pc:docMk/>
          <pc:sldMk cId="0" sldId="256"/>
        </pc:sldMkLst>
        <pc:spChg chg="mod">
          <ac:chgData name="Zhao Jin" userId="cd05a825-544c-438a-9ba1-08e63db50b47" providerId="ADAL" clId="{FB8D0332-BB01-074F-9BB6-FFB5B3E6FF8D}" dt="2021-01-27T04:58:35.912" v="0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FB8D0332-BB01-074F-9BB6-FFB5B3E6FF8D}" dt="2021-01-27T04:58:41.230" v="19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FB8D0332-BB01-074F-9BB6-FFB5B3E6FF8D}" dt="2021-01-27T04:59:06.721" v="57"/>
        <pc:sldMkLst>
          <pc:docMk/>
          <pc:sldMk cId="2438607696" sldId="468"/>
        </pc:sldMkLst>
        <pc:spChg chg="mod">
          <ac:chgData name="Zhao Jin" userId="cd05a825-544c-438a-9ba1-08e63db50b47" providerId="ADAL" clId="{FB8D0332-BB01-074F-9BB6-FFB5B3E6FF8D}" dt="2021-01-27T04:59:06.721" v="5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FB8D0332-BB01-074F-9BB6-FFB5B3E6FF8D}" dt="2021-01-27T04:58:52.268" v="56" actId="20577"/>
          <ac:spMkLst>
            <pc:docMk/>
            <pc:sldMk cId="2438607696" sldId="468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FB8D0332-BB01-074F-9BB6-FFB5B3E6FF8D}" dt="2021-01-27T04:59:06.721" v="57"/>
        <pc:sldMkLst>
          <pc:docMk/>
          <pc:sldMk cId="1311126165" sldId="485"/>
        </pc:sldMkLst>
        <pc:spChg chg="mod">
          <ac:chgData name="Zhao Jin" userId="cd05a825-544c-438a-9ba1-08e63db50b47" providerId="ADAL" clId="{FB8D0332-BB01-074F-9BB6-FFB5B3E6FF8D}" dt="2021-01-27T04:59:06.721" v="57"/>
          <ac:spMkLst>
            <pc:docMk/>
            <pc:sldMk cId="1311126165" sldId="485"/>
            <ac:spMk id="9" creationId="{00000000-0000-0000-0000-000000000000}"/>
          </ac:spMkLst>
        </pc:spChg>
      </pc:sldChg>
      <pc:sldChg chg="modSp">
        <pc:chgData name="Zhao Jin" userId="cd05a825-544c-438a-9ba1-08e63db50b47" providerId="ADAL" clId="{FB8D0332-BB01-074F-9BB6-FFB5B3E6FF8D}" dt="2021-01-27T04:59:06.721" v="57"/>
        <pc:sldMkLst>
          <pc:docMk/>
          <pc:sldMk cId="681224785" sldId="531"/>
        </pc:sldMkLst>
        <pc:spChg chg="mod">
          <ac:chgData name="Zhao Jin" userId="cd05a825-544c-438a-9ba1-08e63db50b47" providerId="ADAL" clId="{FB8D0332-BB01-074F-9BB6-FFB5B3E6FF8D}" dt="2021-01-27T04:59:06.721" v="57"/>
          <ac:spMkLst>
            <pc:docMk/>
            <pc:sldMk cId="681224785" sldId="531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FB8D0332-BB01-074F-9BB6-FFB5B3E6FF8D}" dt="2021-01-27T04:59:06.721" v="57"/>
        <pc:sldMkLst>
          <pc:docMk/>
          <pc:sldMk cId="901453530" sldId="546"/>
        </pc:sldMkLst>
        <pc:spChg chg="mod">
          <ac:chgData name="Zhao Jin" userId="cd05a825-544c-438a-9ba1-08e63db50b47" providerId="ADAL" clId="{FB8D0332-BB01-074F-9BB6-FFB5B3E6FF8D}" dt="2021-01-27T04:59:06.721" v="57"/>
          <ac:spMkLst>
            <pc:docMk/>
            <pc:sldMk cId="901453530" sldId="546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FB8D0332-BB01-074F-9BB6-FFB5B3E6FF8D}" dt="2021-01-27T04:59:06.721" v="57"/>
        <pc:sldMkLst>
          <pc:docMk/>
          <pc:sldMk cId="884841463" sldId="547"/>
        </pc:sldMkLst>
        <pc:spChg chg="mod">
          <ac:chgData name="Zhao Jin" userId="cd05a825-544c-438a-9ba1-08e63db50b47" providerId="ADAL" clId="{FB8D0332-BB01-074F-9BB6-FFB5B3E6FF8D}" dt="2021-01-27T04:59:06.721" v="5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FB8D0332-BB01-074F-9BB6-FFB5B3E6FF8D}" dt="2021-01-27T04:59:06.721" v="57"/>
        <pc:sldMkLst>
          <pc:docMk/>
          <pc:sldMk cId="1617257579" sldId="548"/>
        </pc:sldMkLst>
        <pc:spChg chg="mod">
          <ac:chgData name="Zhao Jin" userId="cd05a825-544c-438a-9ba1-08e63db50b47" providerId="ADAL" clId="{FB8D0332-BB01-074F-9BB6-FFB5B3E6FF8D}" dt="2021-01-27T04:59:06.721" v="5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FB8D0332-BB01-074F-9BB6-FFB5B3E6FF8D}" dt="2021-01-27T04:59:06.721" v="57"/>
        <pc:sldMkLst>
          <pc:docMk/>
          <pc:sldMk cId="3394924879" sldId="549"/>
        </pc:sldMkLst>
        <pc:spChg chg="mod">
          <ac:chgData name="Zhao Jin" userId="cd05a825-544c-438a-9ba1-08e63db50b47" providerId="ADAL" clId="{FB8D0332-BB01-074F-9BB6-FFB5B3E6FF8D}" dt="2021-01-27T04:59:06.721" v="5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FB8D0332-BB01-074F-9BB6-FFB5B3E6FF8D}" dt="2021-01-27T04:59:06.721" v="57"/>
        <pc:sldMkLst>
          <pc:docMk/>
          <pc:sldMk cId="784668950" sldId="550"/>
        </pc:sldMkLst>
        <pc:spChg chg="mod">
          <ac:chgData name="Zhao Jin" userId="cd05a825-544c-438a-9ba1-08e63db50b47" providerId="ADAL" clId="{FB8D0332-BB01-074F-9BB6-FFB5B3E6FF8D}" dt="2021-01-27T04:59:06.721" v="57"/>
          <ac:spMkLst>
            <pc:docMk/>
            <pc:sldMk cId="784668950" sldId="550"/>
            <ac:spMk id="43" creationId="{00000000-0000-0000-0000-000000000000}"/>
          </ac:spMkLst>
        </pc:spChg>
      </pc:sldChg>
      <pc:sldMasterChg chg="modSp modSldLayout">
        <pc:chgData name="Zhao Jin" userId="cd05a825-544c-438a-9ba1-08e63db50b47" providerId="ADAL" clId="{FB8D0332-BB01-074F-9BB6-FFB5B3E6FF8D}" dt="2021-01-27T04:59:06.721" v="57"/>
        <pc:sldMasterMkLst>
          <pc:docMk/>
          <pc:sldMasterMk cId="0" sldId="2147485087"/>
        </pc:sldMasterMkLst>
        <pc:spChg chg="mod">
          <ac:chgData name="Zhao Jin" userId="cd05a825-544c-438a-9ba1-08e63db50b47" providerId="ADAL" clId="{FB8D0332-BB01-074F-9BB6-FFB5B3E6FF8D}" dt="2021-01-27T04:59:06.721" v="5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FB8D0332-BB01-074F-9BB6-FFB5B3E6FF8D}" dt="2021-01-27T04:59:06.721" v="5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FB8D0332-BB01-074F-9BB6-FFB5B3E6FF8D}" dt="2021-01-27T04:59:06.721" v="5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B8D0332-BB01-074F-9BB6-FFB5B3E6FF8D}" dt="2021-01-27T04:59:06.721" v="5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FB8D0332-BB01-074F-9BB6-FFB5B3E6FF8D}" dt="2021-01-27T04:59:06.721" v="5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B8D0332-BB01-074F-9BB6-FFB5B3E6FF8D}" dt="2021-01-27T04:59:06.721" v="5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FB8D0332-BB01-074F-9BB6-FFB5B3E6FF8D}" dt="2021-01-27T04:59:06.721" v="5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B8D0332-BB01-074F-9BB6-FFB5B3E6FF8D}" dt="2021-01-27T04:59:06.721" v="5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FB8D0332-BB01-074F-9BB6-FFB5B3E6FF8D}" dt="2021-01-27T04:59:06.721" v="5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FB8D0332-BB01-074F-9BB6-FFB5B3E6FF8D}" dt="2021-01-27T04:59:06.721" v="5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FB8D0332-BB01-074F-9BB6-FFB5B3E6FF8D}" dt="2021-01-27T04:59:06.721" v="5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FB8D0332-BB01-074F-9BB6-FFB5B3E6FF8D}" dt="2021-01-27T04:59:06.721" v="5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FB8D0332-BB01-074F-9BB6-FFB5B3E6FF8D}" dt="2021-01-27T04:59:06.721" v="5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FB8D0332-BB01-074F-9BB6-FFB5B3E6FF8D}" dt="2021-01-27T04:59:06.721" v="5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FB8D0332-BB01-074F-9BB6-FFB5B3E6FF8D}" dt="2021-01-27T04:59:06.721" v="5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FB8D0332-BB01-074F-9BB6-FFB5B3E6FF8D}" dt="2021-01-27T04:59:06.721" v="5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FB8D0332-BB01-074F-9BB6-FFB5B3E6FF8D}" dt="2021-01-27T04:59:06.721" v="5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FB8D0332-BB01-074F-9BB6-FFB5B3E6FF8D}" dt="2021-01-27T04:59:06.721" v="5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FB8D0332-BB01-074F-9BB6-FFB5B3E6FF8D}" dt="2021-01-27T04:59:06.721" v="5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FB8D0332-BB01-074F-9BB6-FFB5B3E6FF8D}" dt="2021-01-27T04:59:06.721" v="5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FB8D0332-BB01-074F-9BB6-FFB5B3E6FF8D}" dt="2021-01-27T04:59:06.721" v="5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B8D0332-BB01-074F-9BB6-FFB5B3E6FF8D}" dt="2021-01-27T04:59:06.721" v="5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FB8D0332-BB01-074F-9BB6-FFB5B3E6FF8D}" dt="2021-01-27T04:59:06.721" v="5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34042362-BF89-4AEA-AA31-12E8174ECDD6}"/>
    <pc:docChg chg="modSld">
      <pc:chgData name="Zhao Jin" userId="cd05a825-544c-438a-9ba1-08e63db50b47" providerId="ADAL" clId="{34042362-BF89-4AEA-AA31-12E8174ECDD6}" dt="2021-02-01T05:26:40.882" v="4" actId="207"/>
      <pc:docMkLst>
        <pc:docMk/>
      </pc:docMkLst>
      <pc:sldChg chg="modSp mod">
        <pc:chgData name="Zhao Jin" userId="cd05a825-544c-438a-9ba1-08e63db50b47" providerId="ADAL" clId="{34042362-BF89-4AEA-AA31-12E8174ECDD6}" dt="2021-02-01T05:26:05.717" v="0" actId="20577"/>
        <pc:sldMkLst>
          <pc:docMk/>
          <pc:sldMk cId="2438607696" sldId="468"/>
        </pc:sldMkLst>
        <pc:spChg chg="mod">
          <ac:chgData name="Zhao Jin" userId="cd05a825-544c-438a-9ba1-08e63db50b47" providerId="ADAL" clId="{34042362-BF89-4AEA-AA31-12E8174ECDD6}" dt="2021-02-01T05:26:05.717" v="0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34042362-BF89-4AEA-AA31-12E8174ECDD6}" dt="2021-02-01T05:26:40.882" v="4" actId="207"/>
        <pc:sldMkLst>
          <pc:docMk/>
          <pc:sldMk cId="1352675019" sldId="551"/>
        </pc:sldMkLst>
        <pc:spChg chg="mod">
          <ac:chgData name="Zhao Jin" userId="cd05a825-544c-438a-9ba1-08e63db50b47" providerId="ADAL" clId="{34042362-BF89-4AEA-AA31-12E8174ECDD6}" dt="2021-02-01T05:26:40.882" v="4" actId="207"/>
          <ac:spMkLst>
            <pc:docMk/>
            <pc:sldMk cId="1352675019" sldId="551"/>
            <ac:spMk id="1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1/31/2024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01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0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44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41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2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9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Logical Expressions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131E007D-C673-C94E-397F-FDD11D532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11ECCA-0FF9-D9B0-A075-8FBC35D05D46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9: Logical Expressions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Boolean Values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Logical Operators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Short-Circuit Evaluation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F35A4F-C8D8-6165-C084-029DAD65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Boolean Values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49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All logical expressions evaluate to Boolean values </a:t>
            </a:r>
            <a:r>
              <a:rPr lang="en-SG" dirty="0">
                <a:solidFill>
                  <a:srgbClr val="0000FF"/>
                </a:solidFill>
              </a:rPr>
              <a:t>true</a:t>
            </a:r>
            <a:r>
              <a:rPr lang="en-SG" dirty="0"/>
              <a:t> or </a:t>
            </a:r>
            <a:r>
              <a:rPr lang="en-SG" dirty="0">
                <a:solidFill>
                  <a:srgbClr val="0000FF"/>
                </a:solidFill>
              </a:rPr>
              <a:t>false</a:t>
            </a:r>
            <a:r>
              <a:rPr lang="en-SG" dirty="0"/>
              <a:t>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sz="1000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Traditionally, </a:t>
            </a:r>
          </a:p>
          <a:p>
            <a:pPr marL="809625" lvl="1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0 </a:t>
            </a:r>
            <a:r>
              <a:rPr lang="en-US" dirty="0"/>
              <a:t>to represent </a:t>
            </a:r>
            <a:r>
              <a:rPr lang="en-US" dirty="0">
                <a:solidFill>
                  <a:srgbClr val="C00000"/>
                </a:solidFill>
              </a:rPr>
              <a:t>false</a:t>
            </a:r>
          </a:p>
          <a:p>
            <a:pPr marL="809625" lvl="1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Any other value </a:t>
            </a:r>
            <a:r>
              <a:rPr lang="en-US" dirty="0"/>
              <a:t>to represent </a:t>
            </a:r>
            <a:r>
              <a:rPr lang="en-US" dirty="0">
                <a:solidFill>
                  <a:srgbClr val="C00000"/>
                </a:solidFill>
              </a:rPr>
              <a:t>true</a:t>
            </a:r>
            <a:r>
              <a:rPr lang="en-US" dirty="0"/>
              <a:t> (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 is used as the representative value for true in output)</a:t>
            </a:r>
          </a:p>
          <a:p>
            <a:pPr marL="809625" lvl="1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000" dirty="0"/>
          </a:p>
          <a:p>
            <a:pPr marL="535305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968593" y="4471291"/>
            <a:ext cx="779145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is_diff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x - y;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is_diff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"x and y </a:t>
            </a:r>
            <a:b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                 store different values."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"x and y </a:t>
            </a:r>
            <a:b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                 store the same value."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3BFE6D-F9A1-F59A-ABD5-A036B19F1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750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Boolean Values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49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In modern C, </a:t>
            </a:r>
          </a:p>
          <a:p>
            <a:pPr marL="809625" lvl="1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Data type: </a:t>
            </a:r>
            <a:r>
              <a:rPr lang="en-US" dirty="0">
                <a:solidFill>
                  <a:srgbClr val="0000FF"/>
                </a:solidFill>
              </a:rPr>
              <a:t>bool </a:t>
            </a:r>
            <a:r>
              <a:rPr lang="en-US" dirty="0"/>
              <a:t>(requires </a:t>
            </a:r>
            <a:r>
              <a:rPr lang="en-US" dirty="0" err="1"/>
              <a:t>stdbool.h</a:t>
            </a:r>
            <a:r>
              <a:rPr lang="en-US" dirty="0"/>
              <a:t>)</a:t>
            </a:r>
          </a:p>
          <a:p>
            <a:pPr marL="809625" lvl="1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000" dirty="0"/>
          </a:p>
          <a:p>
            <a:pPr marL="535305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958850" y="2847443"/>
            <a:ext cx="779145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is_diff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x != y; // evaluates to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or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is_diff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"x and y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store different values."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"x and y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store the same value."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1C1BF2-C4FF-4BFC-994A-888F6115928D}"/>
              </a:ext>
            </a:extLst>
          </p:cNvPr>
          <p:cNvSpPr txBox="1"/>
          <p:nvPr/>
        </p:nvSpPr>
        <p:spPr>
          <a:xfrm>
            <a:off x="5819614" y="4963160"/>
            <a:ext cx="2867186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Name your Boolean variables is_... or has_...!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C4AB34-01C8-88CC-7E28-0EBC8AA95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11805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Logical Operators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3954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 dirty="0"/>
              <a:t>For combining two or more Boolean values.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sz="2000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 dirty="0"/>
              <a:t>Examples: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1800" dirty="0"/>
              <a:t>If </a:t>
            </a:r>
            <a:r>
              <a:rPr lang="en-US" sz="1800" dirty="0"/>
              <a:t>the birth year of a person is </a:t>
            </a:r>
            <a:r>
              <a:rPr lang="en-US" sz="1800" dirty="0">
                <a:highlight>
                  <a:srgbClr val="FFFF00"/>
                </a:highlight>
              </a:rPr>
              <a:t>between 1995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</a:rPr>
              <a:t> and </a:t>
            </a:r>
            <a:r>
              <a:rPr lang="en-US" sz="1800" dirty="0">
                <a:highlight>
                  <a:srgbClr val="FFFF00"/>
                </a:highlight>
              </a:rPr>
              <a:t>2005</a:t>
            </a:r>
            <a:r>
              <a:rPr lang="en-US" sz="1800" dirty="0"/>
              <a:t>, this person is Generation Z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(</a:t>
            </a:r>
            <a:r>
              <a:rPr lang="en-US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birth_year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 &gt;= 1995) 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&amp;&amp;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(</a:t>
            </a:r>
            <a:r>
              <a:rPr lang="en-US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birth_year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&lt;= 2005)</a:t>
            </a:r>
            <a:endParaRPr lang="en-US" sz="1800" dirty="0">
              <a:highlight>
                <a:srgbClr val="FFFF00"/>
              </a:highlight>
            </a:endParaRP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1800" dirty="0"/>
              <a:t>If </a:t>
            </a:r>
            <a:r>
              <a:rPr lang="en-US" sz="1800" dirty="0"/>
              <a:t>the birth year of a person is </a:t>
            </a:r>
            <a:r>
              <a:rPr lang="en-US" sz="1800" dirty="0">
                <a:highlight>
                  <a:srgbClr val="FFFF00"/>
                </a:highlight>
              </a:rPr>
              <a:t>either before 1995 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</a:rPr>
              <a:t>or</a:t>
            </a:r>
            <a:r>
              <a:rPr lang="en-US" sz="1800" dirty="0">
                <a:highlight>
                  <a:srgbClr val="FFFF00"/>
                </a:highlight>
              </a:rPr>
              <a:t> after 2005</a:t>
            </a:r>
            <a:r>
              <a:rPr lang="en-US" sz="1800" dirty="0"/>
              <a:t>, this person is not Generation Z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(</a:t>
            </a:r>
            <a:r>
              <a:rPr lang="en-US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birth_year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&lt; 1995) 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||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(</a:t>
            </a:r>
            <a:r>
              <a:rPr lang="en-US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birth_year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&gt; 2005)</a:t>
            </a:r>
            <a:endParaRPr lang="en-US" sz="1800" dirty="0"/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 dirty="0">
                <a:solidFill>
                  <a:srgbClr val="C00000"/>
                </a:solidFill>
              </a:rPr>
              <a:t>Logical operators</a:t>
            </a:r>
            <a:r>
              <a:rPr lang="en-SG" sz="2000" dirty="0"/>
              <a:t>: </a:t>
            </a:r>
            <a:r>
              <a:rPr lang="en-US" sz="2000" dirty="0">
                <a:solidFill>
                  <a:srgbClr val="C00000"/>
                </a:solidFill>
              </a:rPr>
              <a:t>&amp;&amp;</a:t>
            </a:r>
            <a:r>
              <a:rPr lang="en-US" sz="2000" dirty="0"/>
              <a:t> (and), </a:t>
            </a:r>
            <a:r>
              <a:rPr lang="en-US" sz="2000" dirty="0">
                <a:solidFill>
                  <a:srgbClr val="C00000"/>
                </a:solidFill>
              </a:rPr>
              <a:t>||</a:t>
            </a:r>
            <a:r>
              <a:rPr lang="en-US" sz="2000" dirty="0"/>
              <a:t> (or), </a:t>
            </a:r>
            <a:r>
              <a:rPr lang="en-US" sz="2000" dirty="0">
                <a:solidFill>
                  <a:srgbClr val="C00000"/>
                </a:solidFill>
              </a:rPr>
              <a:t>!</a:t>
            </a:r>
            <a:r>
              <a:rPr lang="en-US" sz="2000" dirty="0"/>
              <a:t> (not).</a:t>
            </a:r>
            <a:endParaRPr lang="en-SG" sz="2000" dirty="0"/>
          </a:p>
        </p:txBody>
      </p:sp>
      <p:graphicFrame>
        <p:nvGraphicFramePr>
          <p:cNvPr id="9" name="Group 4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511833040"/>
              </p:ext>
            </p:extLst>
          </p:nvPr>
        </p:nvGraphicFramePr>
        <p:xfrm>
          <a:off x="779295" y="4587674"/>
          <a:ext cx="4638675" cy="16764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&amp;&amp;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B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||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B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!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AD567E-83F5-299C-1EAB-E07662D49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201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Mistake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49" name="[Rectangle 3]"/>
          <p:cNvSpPr txBox="1">
            <a:spLocks noChangeArrowheads="1"/>
          </p:cNvSpPr>
          <p:nvPr/>
        </p:nvSpPr>
        <p:spPr>
          <a:xfrm>
            <a:off x="352425" y="1255363"/>
            <a:ext cx="8627802" cy="5405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What is wrong with this code?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ourier New" pitchFamily="49" charset="0"/>
              </a:rPr>
              <a:t>The expression 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Courier New" pitchFamily="49" charset="0"/>
              </a:rPr>
              <a:t>1995</a:t>
            </a:r>
            <a:r>
              <a:rPr lang="en-US" sz="2000" dirty="0">
                <a:latin typeface="+mj-lt"/>
                <a:cs typeface="Courier New" pitchFamily="49" charset="0"/>
              </a:rPr>
              <a:t> &lt;= </a:t>
            </a:r>
            <a:r>
              <a:rPr lang="en-US" sz="2000" dirty="0" err="1">
                <a:latin typeface="+mj-lt"/>
                <a:cs typeface="Courier New" pitchFamily="49" charset="0"/>
              </a:rPr>
              <a:t>birth_year</a:t>
            </a:r>
            <a:r>
              <a:rPr lang="en-US" sz="2000" dirty="0">
                <a:latin typeface="+mj-lt"/>
                <a:cs typeface="Courier New" pitchFamily="49" charset="0"/>
              </a:rPr>
              <a:t> &lt;= 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Courier New" pitchFamily="49" charset="0"/>
              </a:rPr>
              <a:t>2005 </a:t>
            </a:r>
            <a:r>
              <a:rPr lang="en-US" sz="2000" dirty="0">
                <a:latin typeface="+mj-lt"/>
                <a:cs typeface="Courier New" pitchFamily="49" charset="0"/>
              </a:rPr>
              <a:t>is equivalent to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Courier New" pitchFamily="49" charset="0"/>
              </a:rPr>
              <a:t> </a:t>
            </a:r>
            <a:br>
              <a:rPr lang="en-US" sz="2000" dirty="0">
                <a:solidFill>
                  <a:srgbClr val="C00000"/>
                </a:solidFill>
                <a:latin typeface="+mj-lt"/>
                <a:cs typeface="Courier New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+mj-lt"/>
                <a:cs typeface="Courier New" pitchFamily="49" charset="0"/>
              </a:rPr>
              <a:t>((1995</a:t>
            </a:r>
            <a:r>
              <a:rPr lang="en-US" sz="2000" dirty="0">
                <a:latin typeface="+mj-lt"/>
                <a:cs typeface="Courier New" pitchFamily="49" charset="0"/>
              </a:rPr>
              <a:t> &lt;= </a:t>
            </a:r>
            <a:r>
              <a:rPr lang="en-US" sz="2000" dirty="0" err="1">
                <a:latin typeface="+mj-lt"/>
                <a:cs typeface="Courier New" pitchFamily="49" charset="0"/>
              </a:rPr>
              <a:t>birth_year</a:t>
            </a:r>
            <a:r>
              <a:rPr lang="en-US" sz="2000" dirty="0">
                <a:latin typeface="+mj-lt"/>
                <a:cs typeface="Courier New" pitchFamily="49" charset="0"/>
              </a:rPr>
              <a:t>) &lt;= 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Courier New" pitchFamily="49" charset="0"/>
              </a:rPr>
              <a:t>2005)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  <a:latin typeface="+mj-lt"/>
                <a:cs typeface="Courier New" pitchFamily="49" charset="0"/>
              </a:rPr>
              <a:t>(1995</a:t>
            </a:r>
            <a:r>
              <a:rPr lang="en-US" sz="2000" dirty="0">
                <a:latin typeface="+mj-lt"/>
                <a:cs typeface="Courier New" pitchFamily="49" charset="0"/>
              </a:rPr>
              <a:t> &lt;= </a:t>
            </a:r>
            <a:r>
              <a:rPr lang="en-US" sz="2000" dirty="0" err="1">
                <a:latin typeface="+mj-lt"/>
                <a:cs typeface="Courier New" pitchFamily="49" charset="0"/>
              </a:rPr>
              <a:t>birth_year</a:t>
            </a:r>
            <a:r>
              <a:rPr lang="en-US" sz="2000" dirty="0">
                <a:latin typeface="+mj-lt"/>
                <a:cs typeface="Courier New" pitchFamily="49" charset="0"/>
              </a:rPr>
              <a:t>) gives 1 or 0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ourier New" pitchFamily="49" charset="0"/>
              </a:rPr>
              <a:t>1 or 0 is always less than 2005!</a:t>
            </a:r>
            <a:endParaRPr lang="en-US" sz="2000" b="1" dirty="0">
              <a:solidFill>
                <a:srgbClr val="C00000"/>
              </a:solidFill>
              <a:latin typeface="+mj-lt"/>
              <a:cs typeface="Courier New" pitchFamily="49" charset="0"/>
            </a:endParaRP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000" b="1" dirty="0">
              <a:solidFill>
                <a:srgbClr val="C00000"/>
              </a:solidFill>
              <a:latin typeface="+mj-lt"/>
              <a:cs typeface="Courier New" pitchFamily="49" charset="0"/>
            </a:endParaRP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6186" y="1790070"/>
            <a:ext cx="6696669" cy="20313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5720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1995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birth_year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2005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45720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"You are </a:t>
            </a:r>
            <a:b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                from Generation Z."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tabLst>
                <a:tab pos="45720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"You are NOT </a:t>
            </a:r>
            <a:b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                from Generation Z."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651ED5-915D-4A62-A770-99134B5B5D96}"/>
              </a:ext>
            </a:extLst>
          </p:cNvPr>
          <p:cNvSpPr/>
          <p:nvPr/>
        </p:nvSpPr>
        <p:spPr>
          <a:xfrm>
            <a:off x="352424" y="4131129"/>
            <a:ext cx="7419975" cy="19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1840BD-9445-ABC3-FDE5-B7BD1E310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8203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Short-Circuit Evaluation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49" name="[Rectangle 3]"/>
          <p:cNvSpPr txBox="1">
            <a:spLocks noChangeArrowheads="1"/>
          </p:cNvSpPr>
          <p:nvPr/>
        </p:nvSpPr>
        <p:spPr>
          <a:xfrm>
            <a:off x="352425" y="1248508"/>
            <a:ext cx="8562975" cy="5323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rgbClr val="C00000"/>
                </a:solidFill>
              </a:rPr>
              <a:t>expr1 &amp;&amp; expr2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/>
              <a:t>If </a:t>
            </a:r>
            <a:r>
              <a:rPr lang="en-US" u="sng" kern="0" dirty="0"/>
              <a:t>expr1 is false</a:t>
            </a:r>
            <a:r>
              <a:rPr lang="en-US" kern="0" dirty="0"/>
              <a:t>, skip evaluating expr2 and return false immediately, as the result will always be false.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anose="05000000000000000000" pitchFamily="2" charset="2"/>
              </a:rPr>
              <a:t>Example: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(</a:t>
            </a:r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birth_year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  &gt;= 1995)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&amp;&amp;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birth_year</a:t>
            </a:r>
            <a:r>
              <a:rPr lang="en-US" dirty="0">
                <a:sym typeface="Wingdings" panose="05000000000000000000" pitchFamily="2" charset="2"/>
              </a:rPr>
              <a:t> &lt;= 2005)</a:t>
            </a: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kern="0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rgbClr val="C00000"/>
                </a:solidFill>
              </a:rPr>
              <a:t>expr1 || expr2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/>
              <a:t>If </a:t>
            </a:r>
            <a:r>
              <a:rPr lang="en-US" u="sng" kern="0" dirty="0"/>
              <a:t>expr1 is true</a:t>
            </a:r>
            <a:r>
              <a:rPr lang="en-US" kern="0" dirty="0"/>
              <a:t>, skip evaluating expr2 and return true immediately, as the result will always be true.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birth_year</a:t>
            </a:r>
            <a:r>
              <a:rPr lang="en-US" dirty="0">
                <a:highlight>
                  <a:srgbClr val="FFFF00"/>
                </a:highlight>
              </a:rPr>
              <a:t> &lt; 1995)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|| </a:t>
            </a:r>
            <a:r>
              <a:rPr lang="en-US" dirty="0"/>
              <a:t>(</a:t>
            </a:r>
            <a:r>
              <a:rPr lang="en-US" dirty="0" err="1"/>
              <a:t>birth_year</a:t>
            </a:r>
            <a:r>
              <a:rPr lang="en-US" dirty="0"/>
              <a:t> &gt; 2005)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anose="05000000000000000000" pitchFamily="2" charset="2"/>
              </a:rPr>
              <a:t>Make things faster in some cases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dirty="0" err="1">
                <a:sym typeface="Wingdings" panose="05000000000000000000" pitchFamily="2" charset="2"/>
              </a:rPr>
              <a:t>has_been_overseas_recently</a:t>
            </a:r>
            <a:r>
              <a:rPr lang="en-US" dirty="0">
                <a:sym typeface="Wingdings" panose="05000000000000000000" pitchFamily="2" charset="2"/>
              </a:rPr>
              <a:t>(person)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||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                </a:t>
            </a:r>
            <a:r>
              <a:rPr lang="en-US" dirty="0" err="1">
                <a:sym typeface="Wingdings" panose="05000000000000000000" pitchFamily="2" charset="2"/>
              </a:rPr>
              <a:t>is_tested_positive</a:t>
            </a:r>
            <a:r>
              <a:rPr lang="en-US" dirty="0">
                <a:sym typeface="Wingdings" panose="05000000000000000000" pitchFamily="2" charset="2"/>
              </a:rPr>
              <a:t>(person)</a:t>
            </a:r>
            <a:endParaRPr lang="en-US" sz="1900" dirty="0">
              <a:sym typeface="Wingdings" panose="05000000000000000000" pitchFamily="2" charset="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04824" y="2919743"/>
            <a:ext cx="8397875" cy="2024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8E3580-7504-D6AC-6C96-048D01FF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714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13779</TotalTime>
  <Words>623</Words>
  <Application>Microsoft Office PowerPoint</Application>
  <PresentationFormat>On-screen Show (4:3)</PresentationFormat>
  <Paragraphs>114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9: Logical Expressions</vt:lpstr>
      <vt:lpstr>Boolean Values</vt:lpstr>
      <vt:lpstr>Boolean Values</vt:lpstr>
      <vt:lpstr>Logical Operators</vt:lpstr>
      <vt:lpstr>Common Mistake</vt:lpstr>
      <vt:lpstr>Short-Circuit Evaluation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Jin Zhao</cp:lastModifiedBy>
  <cp:revision>1541</cp:revision>
  <cp:lastPrinted>2014-06-20T04:24:53Z</cp:lastPrinted>
  <dcterms:created xsi:type="dcterms:W3CDTF">1998-09-05T15:03:32Z</dcterms:created>
  <dcterms:modified xsi:type="dcterms:W3CDTF">2024-01-31T05:31:56Z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