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5"/>
  </p:notesMasterIdLst>
  <p:handoutMasterIdLst>
    <p:handoutMasterId r:id="rId16"/>
  </p:handoutMasterIdLst>
  <p:sldIdLst>
    <p:sldId id="256" r:id="rId2"/>
    <p:sldId id="550" r:id="rId3"/>
    <p:sldId id="551" r:id="rId4"/>
    <p:sldId id="531" r:id="rId5"/>
    <p:sldId id="552" r:id="rId6"/>
    <p:sldId id="548" r:id="rId7"/>
    <p:sldId id="549" r:id="rId8"/>
    <p:sldId id="553" r:id="rId9"/>
    <p:sldId id="557" r:id="rId10"/>
    <p:sldId id="558" r:id="rId11"/>
    <p:sldId id="559" r:id="rId12"/>
    <p:sldId id="485" r:id="rId13"/>
    <p:sldId id="525" r:id="rId1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FFFF99"/>
    <a:srgbClr val="006600"/>
    <a:srgbClr val="CCFFCC"/>
    <a:srgbClr val="000099"/>
    <a:srgbClr val="FF3300"/>
    <a:srgbClr val="000000"/>
    <a:srgbClr val="FE8D6E"/>
    <a:srgbClr val="91F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92535B-B12F-4394-AD53-7A663D090977}" v="458" dt="2024-01-31T05:24:44.1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65" autoAdjust="0"/>
    <p:restoredTop sz="96000" autoAdjust="0"/>
  </p:normalViewPr>
  <p:slideViewPr>
    <p:cSldViewPr snapToGrid="0">
      <p:cViewPr varScale="1">
        <p:scale>
          <a:sx n="75" d="100"/>
          <a:sy n="75" d="100"/>
        </p:scale>
        <p:origin x="153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40B02829-7445-394A-990C-032942059FD9}"/>
    <pc:docChg chg="custSel modSld">
      <pc:chgData name="Zhao Jin" userId="cd05a825-544c-438a-9ba1-08e63db50b47" providerId="ADAL" clId="{40B02829-7445-394A-990C-032942059FD9}" dt="2021-01-18T05:50:34.611" v="4" actId="478"/>
      <pc:docMkLst>
        <pc:docMk/>
      </pc:docMkLst>
      <pc:sldChg chg="delSp">
        <pc:chgData name="Zhao Jin" userId="cd05a825-544c-438a-9ba1-08e63db50b47" providerId="ADAL" clId="{40B02829-7445-394A-990C-032942059FD9}" dt="2021-01-18T05:50:34.611" v="4" actId="478"/>
        <pc:sldMkLst>
          <pc:docMk/>
          <pc:sldMk cId="3871162519" sldId="525"/>
        </pc:sldMkLst>
        <pc:spChg chg="del">
          <ac:chgData name="Zhao Jin" userId="cd05a825-544c-438a-9ba1-08e63db50b47" providerId="ADAL" clId="{40B02829-7445-394A-990C-032942059FD9}" dt="2021-01-18T05:50:34.611" v="4" actId="478"/>
          <ac:spMkLst>
            <pc:docMk/>
            <pc:sldMk cId="3871162519" sldId="525"/>
            <ac:spMk id="24582" creationId="{00000000-0000-0000-0000-000000000000}"/>
          </ac:spMkLst>
        </pc:spChg>
      </pc:sldChg>
      <pc:sldChg chg="modSp">
        <pc:chgData name="Zhao Jin" userId="cd05a825-544c-438a-9ba1-08e63db50b47" providerId="ADAL" clId="{40B02829-7445-394A-990C-032942059FD9}" dt="2021-01-18T05:50:03.685" v="3" actId="122"/>
        <pc:sldMkLst>
          <pc:docMk/>
          <pc:sldMk cId="770306953" sldId="526"/>
        </pc:sldMkLst>
        <pc:graphicFrameChg chg="modGraphic">
          <ac:chgData name="Zhao Jin" userId="cd05a825-544c-438a-9ba1-08e63db50b47" providerId="ADAL" clId="{40B02829-7445-394A-990C-032942059FD9}" dt="2021-01-18T05:50:03.685" v="3" actId="122"/>
          <ac:graphicFrameMkLst>
            <pc:docMk/>
            <pc:sldMk cId="770306953" sldId="526"/>
            <ac:graphicFrameMk id="7" creationId="{00000000-0000-0000-0000-000000000000}"/>
          </ac:graphicFrameMkLst>
        </pc:graphicFrameChg>
        <pc:graphicFrameChg chg="modGraphic">
          <ac:chgData name="Zhao Jin" userId="cd05a825-544c-438a-9ba1-08e63db50b47" providerId="ADAL" clId="{40B02829-7445-394A-990C-032942059FD9}" dt="2021-01-18T05:49:57.612" v="2" actId="122"/>
          <ac:graphicFrameMkLst>
            <pc:docMk/>
            <pc:sldMk cId="770306953" sldId="526"/>
            <ac:graphicFrameMk id="16" creationId="{00000000-0000-0000-0000-000000000000}"/>
          </ac:graphicFrameMkLst>
        </pc:graphicFrameChg>
      </pc:sldChg>
      <pc:sldChg chg="modAnim">
        <pc:chgData name="Zhao Jin" userId="cd05a825-544c-438a-9ba1-08e63db50b47" providerId="ADAL" clId="{40B02829-7445-394A-990C-032942059FD9}" dt="2021-01-18T05:49:08.491" v="0"/>
        <pc:sldMkLst>
          <pc:docMk/>
          <pc:sldMk cId="4288789163" sldId="527"/>
        </pc:sldMkLst>
      </pc:sldChg>
    </pc:docChg>
  </pc:docChgLst>
  <pc:docChgLst>
    <pc:chgData name="Zhao Jin" userId="cd05a825-544c-438a-9ba1-08e63db50b47" providerId="ADAL" clId="{A4A0FEF4-5388-4642-A424-D6144C2A9D07}"/>
    <pc:docChg chg="undo custSel modSld">
      <pc:chgData name="Zhao Jin" userId="cd05a825-544c-438a-9ba1-08e63db50b47" providerId="ADAL" clId="{A4A0FEF4-5388-4642-A424-D6144C2A9D07}" dt="2021-01-25T03:36:28.487" v="214" actId="20577"/>
      <pc:docMkLst>
        <pc:docMk/>
      </pc:docMkLst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543678377" sldId="531"/>
        </pc:sldMkLst>
        <pc:spChg chg="mod">
          <ac:chgData name="Zhao Jin" userId="cd05a825-544c-438a-9ba1-08e63db50b47" providerId="ADAL" clId="{A4A0FEF4-5388-4642-A424-D6144C2A9D07}" dt="2021-01-25T03:30:31.833" v="157" actId="20577"/>
          <ac:spMkLst>
            <pc:docMk/>
            <pc:sldMk cId="2543678377" sldId="531"/>
            <ac:spMk id="10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543678377" sldId="531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24.782" v="178" actId="478"/>
          <ac:spMkLst>
            <pc:docMk/>
            <pc:sldMk cId="2543678377" sldId="531"/>
            <ac:spMk id="24582" creationId="{00000000-0000-0000-0000-000000000000}"/>
          </ac:spMkLst>
        </pc:spChg>
      </pc:sldChg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025693378" sldId="532"/>
        </pc:sldMkLst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025693378" sldId="532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20.558" v="177" actId="478"/>
          <ac:spMkLst>
            <pc:docMk/>
            <pc:sldMk cId="2025693378" sldId="532"/>
            <ac:spMk id="24582" creationId="{00000000-0000-0000-0000-000000000000}"/>
          </ac:spMkLst>
        </pc:spChg>
      </pc:sldChg>
      <pc:sldChg chg="delSp modSp">
        <pc:chgData name="Zhao Jin" userId="cd05a825-544c-438a-9ba1-08e63db50b47" providerId="ADAL" clId="{A4A0FEF4-5388-4642-A424-D6144C2A9D07}" dt="2021-01-25T03:36:13.902" v="213" actId="403"/>
        <pc:sldMkLst>
          <pc:docMk/>
          <pc:sldMk cId="266706937" sldId="533"/>
        </pc:sldMkLst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2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9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0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3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4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13.902" v="213" actId="403"/>
          <ac:spMkLst>
            <pc:docMk/>
            <pc:sldMk cId="266706937" sldId="533"/>
            <ac:spMk id="15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6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66706937" sldId="533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11.850" v="174" actId="478"/>
          <ac:spMkLst>
            <pc:docMk/>
            <pc:sldMk cId="266706937" sldId="533"/>
            <ac:spMk id="24582" creationId="{00000000-0000-0000-0000-000000000000}"/>
          </ac:spMkLst>
        </pc:spChg>
        <pc:picChg chg="mod">
          <ac:chgData name="Zhao Jin" userId="cd05a825-544c-438a-9ba1-08e63db50b47" providerId="ADAL" clId="{A4A0FEF4-5388-4642-A424-D6144C2A9D07}" dt="2021-01-25T03:36:09.661" v="211" actId="1036"/>
          <ac:picMkLst>
            <pc:docMk/>
            <pc:sldMk cId="266706937" sldId="533"/>
            <ac:picMk id="7" creationId="{00000000-0000-0000-0000-000000000000}"/>
          </ac:picMkLst>
        </pc:picChg>
      </pc:sldChg>
      <pc:sldChg chg="addSp delSp modSp">
        <pc:chgData name="Zhao Jin" userId="cd05a825-544c-438a-9ba1-08e63db50b47" providerId="ADAL" clId="{A4A0FEF4-5388-4642-A424-D6144C2A9D07}" dt="2021-01-25T03:36:28.487" v="214" actId="20577"/>
        <pc:sldMkLst>
          <pc:docMk/>
          <pc:sldMk cId="3198948174" sldId="535"/>
        </pc:sldMkLst>
        <pc:spChg chg="add mod">
          <ac:chgData name="Zhao Jin" userId="cd05a825-544c-438a-9ba1-08e63db50b47" providerId="ADAL" clId="{A4A0FEF4-5388-4642-A424-D6144C2A9D07}" dt="2021-01-25T03:31:40.243" v="165" actId="207"/>
          <ac:spMkLst>
            <pc:docMk/>
            <pc:sldMk cId="3198948174" sldId="535"/>
            <ac:spMk id="2" creationId="{E3422448-94B2-0F4B-AAE6-2DF38C94C92F}"/>
          </ac:spMkLst>
        </pc:spChg>
        <pc:spChg chg="mod">
          <ac:chgData name="Zhao Jin" userId="cd05a825-544c-438a-9ba1-08e63db50b47" providerId="ADAL" clId="{A4A0FEF4-5388-4642-A424-D6144C2A9D07}" dt="2021-01-25T03:36:28.487" v="214" actId="20577"/>
          <ac:spMkLst>
            <pc:docMk/>
            <pc:sldMk cId="3198948174" sldId="535"/>
            <ac:spMk id="15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3198948174" sldId="535"/>
            <ac:spMk id="43" creationId="{00000000-0000-0000-0000-000000000000}"/>
          </ac:spMkLst>
        </pc:spChg>
        <pc:spChg chg="del mod">
          <ac:chgData name="Zhao Jin" userId="cd05a825-544c-438a-9ba1-08e63db50b47" providerId="ADAL" clId="{A4A0FEF4-5388-4642-A424-D6144C2A9D07}" dt="2021-01-25T03:33:15.399" v="176" actId="478"/>
          <ac:spMkLst>
            <pc:docMk/>
            <pc:sldMk cId="3198948174" sldId="535"/>
            <ac:spMk id="24582" creationId="{00000000-0000-0000-0000-000000000000}"/>
          </ac:spMkLst>
        </pc:spChg>
      </pc:sldChg>
    </pc:docChg>
  </pc:docChgLst>
  <pc:docChgLst>
    <pc:chgData name="Zhao Jin" userId="cd05a825-544c-438a-9ba1-08e63db50b47" providerId="ADAL" clId="{39F94C1A-1739-2146-9770-28C6D97CD74A}"/>
    <pc:docChg chg="undo custSel addSld delSld modSld">
      <pc:chgData name="Zhao Jin" userId="cd05a825-544c-438a-9ba1-08e63db50b47" providerId="ADAL" clId="{39F94C1A-1739-2146-9770-28C6D97CD74A}" dt="2021-01-27T04:54:28.852" v="864" actId="20577"/>
      <pc:docMkLst>
        <pc:docMk/>
      </pc:docMkLst>
      <pc:sldChg chg="modSp">
        <pc:chgData name="Zhao Jin" userId="cd05a825-544c-438a-9ba1-08e63db50b47" providerId="ADAL" clId="{39F94C1A-1739-2146-9770-28C6D97CD74A}" dt="2021-01-27T04:29:55.834" v="1" actId="20577"/>
        <pc:sldMkLst>
          <pc:docMk/>
          <pc:sldMk cId="0" sldId="256"/>
        </pc:sldMkLst>
        <pc:spChg chg="mod">
          <ac:chgData name="Zhao Jin" userId="cd05a825-544c-438a-9ba1-08e63db50b47" providerId="ADAL" clId="{39F94C1A-1739-2146-9770-28C6D97CD74A}" dt="2021-01-27T04:29:55.834" v="1" actId="20577"/>
          <ac:spMkLst>
            <pc:docMk/>
            <pc:sldMk cId="0" sldId="256"/>
            <ac:spMk id="8" creationId="{00000000-0000-0000-0000-000000000000}"/>
          </ac:spMkLst>
        </pc:spChg>
      </pc:sldChg>
      <pc:sldChg chg="addSp delSp modSp add delAnim modAnim">
        <pc:chgData name="Zhao Jin" userId="cd05a825-544c-438a-9ba1-08e63db50b47" providerId="ADAL" clId="{39F94C1A-1739-2146-9770-28C6D97CD74A}" dt="2021-01-27T04:54:22.999" v="862" actId="20577"/>
        <pc:sldMkLst>
          <pc:docMk/>
          <pc:sldMk cId="1492339910" sldId="485"/>
        </pc:sldMkLst>
        <pc:spChg chg="del">
          <ac:chgData name="Zhao Jin" userId="cd05a825-544c-438a-9ba1-08e63db50b47" providerId="ADAL" clId="{39F94C1A-1739-2146-9770-28C6D97CD74A}" dt="2021-01-27T04:43:46.850" v="354" actId="478"/>
          <ac:spMkLst>
            <pc:docMk/>
            <pc:sldMk cId="1492339910" sldId="485"/>
            <ac:spMk id="4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47:40.798" v="599"/>
          <ac:spMkLst>
            <pc:docMk/>
            <pc:sldMk cId="1492339910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45:34.105" v="467" actId="1035"/>
          <ac:spMkLst>
            <pc:docMk/>
            <pc:sldMk cId="1492339910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22.999" v="862" actId="20577"/>
          <ac:spMkLst>
            <pc:docMk/>
            <pc:sldMk cId="1492339910" sldId="485"/>
            <ac:spMk id="9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7.295" v="317" actId="478"/>
          <ac:spMkLst>
            <pc:docMk/>
            <pc:sldMk cId="1492339910" sldId="485"/>
            <ac:spMk id="10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5.310" v="316" actId="478"/>
          <ac:spMkLst>
            <pc:docMk/>
            <pc:sldMk cId="1492339910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9.432" v="318" actId="478"/>
          <ac:spMkLst>
            <pc:docMk/>
            <pc:sldMk cId="1492339910" sldId="485"/>
            <ac:spMk id="12" creationId="{149FB3A4-124F-4FB3-9CA1-6EA45A21DCBC}"/>
          </ac:spMkLst>
        </pc:spChg>
        <pc:spChg chg="del">
          <ac:chgData name="Zhao Jin" userId="cd05a825-544c-438a-9ba1-08e63db50b47" providerId="ADAL" clId="{39F94C1A-1739-2146-9770-28C6D97CD74A}" dt="2021-01-27T04:40:42.420" v="315" actId="478"/>
          <ac:spMkLst>
            <pc:docMk/>
            <pc:sldMk cId="1492339910" sldId="485"/>
            <ac:spMk id="13" creationId="{24ED3F77-DB19-42FF-90A5-6260114FAC12}"/>
          </ac:spMkLst>
        </pc:spChg>
        <pc:spChg chg="del">
          <ac:chgData name="Zhao Jin" userId="cd05a825-544c-438a-9ba1-08e63db50b47" providerId="ADAL" clId="{39F94C1A-1739-2146-9770-28C6D97CD74A}" dt="2021-01-27T04:40:42.420" v="315" actId="478"/>
          <ac:spMkLst>
            <pc:docMk/>
            <pc:sldMk cId="1492339910" sldId="485"/>
            <ac:spMk id="15" creationId="{F012405B-4106-42E1-B4DD-408829B80978}"/>
          </ac:spMkLst>
        </pc:spChg>
        <pc:spChg chg="add del mod">
          <ac:chgData name="Zhao Jin" userId="cd05a825-544c-438a-9ba1-08e63db50b47" providerId="ADAL" clId="{39F94C1A-1739-2146-9770-28C6D97CD74A}" dt="2021-01-27T04:45:39.221" v="490" actId="1036"/>
          <ac:spMkLst>
            <pc:docMk/>
            <pc:sldMk cId="1492339910" sldId="485"/>
            <ac:spMk id="16" creationId="{00000000-0000-0000-0000-000000000000}"/>
          </ac:spMkLst>
        </pc:spChg>
        <pc:spChg chg="add mod">
          <ac:chgData name="Zhao Jin" userId="cd05a825-544c-438a-9ba1-08e63db50b47" providerId="ADAL" clId="{39F94C1A-1739-2146-9770-28C6D97CD74A}" dt="2021-01-27T04:45:34.105" v="467" actId="1035"/>
          <ac:spMkLst>
            <pc:docMk/>
            <pc:sldMk cId="1492339910" sldId="485"/>
            <ac:spMk id="17" creationId="{99B30EFD-AC62-A84C-B568-481368C993F1}"/>
          </ac:spMkLst>
        </pc:spChg>
        <pc:spChg chg="add del mod">
          <ac:chgData name="Zhao Jin" userId="cd05a825-544c-438a-9ba1-08e63db50b47" providerId="ADAL" clId="{39F94C1A-1739-2146-9770-28C6D97CD74A}" dt="2021-01-27T04:47:53.374" v="602" actId="478"/>
          <ac:spMkLst>
            <pc:docMk/>
            <pc:sldMk cId="1492339910" sldId="485"/>
            <ac:spMk id="18" creationId="{2417973E-165D-694A-AEA8-79D7DFD0B597}"/>
          </ac:spMkLst>
        </pc:spChg>
        <pc:spChg chg="add del mod">
          <ac:chgData name="Zhao Jin" userId="cd05a825-544c-438a-9ba1-08e63db50b47" providerId="ADAL" clId="{39F94C1A-1739-2146-9770-28C6D97CD74A}" dt="2021-01-27T04:47:50.061" v="601" actId="478"/>
          <ac:spMkLst>
            <pc:docMk/>
            <pc:sldMk cId="1492339910" sldId="485"/>
            <ac:spMk id="19" creationId="{8282F378-0F90-294F-870B-F2F09C283C5C}"/>
          </ac:spMkLst>
        </pc:spChg>
        <pc:spChg chg="add del">
          <ac:chgData name="Zhao Jin" userId="cd05a825-544c-438a-9ba1-08e63db50b47" providerId="ADAL" clId="{39F94C1A-1739-2146-9770-28C6D97CD74A}" dt="2021-01-27T04:47:55.456" v="603" actId="478"/>
          <ac:spMkLst>
            <pc:docMk/>
            <pc:sldMk cId="1492339910" sldId="485"/>
            <ac:spMk id="20" creationId="{2EEE52AF-A282-4447-ABA3-05ADA8145D80}"/>
          </ac:spMkLst>
        </pc:spChg>
        <pc:spChg chg="add">
          <ac:chgData name="Zhao Jin" userId="cd05a825-544c-438a-9ba1-08e63db50b47" providerId="ADAL" clId="{39F94C1A-1739-2146-9770-28C6D97CD74A}" dt="2021-01-27T04:47:48.014" v="600"/>
          <ac:spMkLst>
            <pc:docMk/>
            <pc:sldMk cId="1492339910" sldId="485"/>
            <ac:spMk id="21" creationId="{92689133-78A2-474B-8354-D57F493DCCB4}"/>
          </ac:spMkLst>
        </pc:spChg>
        <pc:spChg chg="add mod">
          <ac:chgData name="Zhao Jin" userId="cd05a825-544c-438a-9ba1-08e63db50b47" providerId="ADAL" clId="{39F94C1A-1739-2146-9770-28C6D97CD74A}" dt="2021-01-27T04:48:08.158" v="649" actId="1038"/>
          <ac:spMkLst>
            <pc:docMk/>
            <pc:sldMk cId="1492339910" sldId="485"/>
            <ac:spMk id="22" creationId="{7399F68A-414A-A748-8512-49F618250290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3" creationId="{81265B68-2B22-9A4C-BCC7-9470D59EACF7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4" creationId="{62E951F5-1D1F-1E41-B308-90593A513B26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5" creationId="{548C2408-FEF5-6B41-AC1E-821AFC4D9357}"/>
          </ac:spMkLst>
        </pc:spChg>
        <pc:spChg chg="mod">
          <ac:chgData name="Zhao Jin" userId="cd05a825-544c-438a-9ba1-08e63db50b47" providerId="ADAL" clId="{39F94C1A-1739-2146-9770-28C6D97CD74A}" dt="2021-01-27T04:46:51.615" v="592" actId="207"/>
          <ac:spMkLst>
            <pc:docMk/>
            <pc:sldMk cId="1492339910" sldId="485"/>
            <ac:spMk id="25602" creationId="{00000000-0000-0000-0000-000000000000}"/>
          </ac:spMkLst>
        </pc:spChg>
      </pc:sldChg>
      <pc:sldChg chg="addSp delSp modSp add modAnim">
        <pc:chgData name="Zhao Jin" userId="cd05a825-544c-438a-9ba1-08e63db50b47" providerId="ADAL" clId="{39F94C1A-1739-2146-9770-28C6D97CD74A}" dt="2021-01-27T04:54:02.548" v="843" actId="20577"/>
        <pc:sldMkLst>
          <pc:docMk/>
          <pc:sldMk cId="2775173622" sldId="524"/>
        </pc:sldMkLst>
        <pc:spChg chg="add del mod">
          <ac:chgData name="Zhao Jin" userId="cd05a825-544c-438a-9ba1-08e63db50b47" providerId="ADAL" clId="{39F94C1A-1739-2146-9770-28C6D97CD74A}" dt="2021-01-27T04:53:57.743" v="834"/>
          <ac:spMkLst>
            <pc:docMk/>
            <pc:sldMk cId="2775173622" sldId="524"/>
            <ac:spMk id="3" creationId="{16229BDB-A02D-3C4E-BA53-DC1711B514A9}"/>
          </ac:spMkLst>
        </pc:spChg>
        <pc:spChg chg="mod">
          <ac:chgData name="Zhao Jin" userId="cd05a825-544c-438a-9ba1-08e63db50b47" providerId="ADAL" clId="{39F94C1A-1739-2146-9770-28C6D97CD74A}" dt="2021-01-27T04:51:01.708" v="730" actId="207"/>
          <ac:spMkLst>
            <pc:docMk/>
            <pc:sldMk cId="2775173622" sldId="524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02.548" v="843" actId="20577"/>
          <ac:spMkLst>
            <pc:docMk/>
            <pc:sldMk cId="2775173622" sldId="524"/>
            <ac:spMk id="9" creationId="{00000000-0000-0000-0000-000000000000}"/>
          </ac:spMkLst>
        </pc:spChg>
      </pc:sldChg>
      <pc:sldChg chg="add del">
        <pc:chgData name="Zhao Jin" userId="cd05a825-544c-438a-9ba1-08e63db50b47" providerId="ADAL" clId="{39F94C1A-1739-2146-9770-28C6D97CD74A}" dt="2021-01-27T04:50:24.218" v="666"/>
        <pc:sldMkLst>
          <pc:docMk/>
          <pc:sldMk cId="4023450610" sldId="524"/>
        </pc:sldMkLst>
      </pc:sldChg>
      <pc:sldChg chg="del">
        <pc:chgData name="Zhao Jin" userId="cd05a825-544c-438a-9ba1-08e63db50b47" providerId="ADAL" clId="{39F94C1A-1739-2146-9770-28C6D97CD74A}" dt="2021-01-27T04:30:02.278" v="7" actId="2696"/>
        <pc:sldMkLst>
          <pc:docMk/>
          <pc:sldMk cId="3871162519" sldId="525"/>
        </pc:sldMkLst>
      </pc:sldChg>
      <pc:sldChg chg="delSp modSp add">
        <pc:chgData name="Zhao Jin" userId="cd05a825-544c-438a-9ba1-08e63db50b47" providerId="ADAL" clId="{39F94C1A-1739-2146-9770-28C6D97CD74A}" dt="2021-01-27T04:54:28.852" v="864" actId="20577"/>
        <pc:sldMkLst>
          <pc:docMk/>
          <pc:sldMk cId="4078418712" sldId="525"/>
        </pc:sldMkLst>
        <pc:spChg chg="mod">
          <ac:chgData name="Zhao Jin" userId="cd05a825-544c-438a-9ba1-08e63db50b47" providerId="ADAL" clId="{39F94C1A-1739-2146-9770-28C6D97CD74A}" dt="2021-01-27T04:53:25.062" v="831" actId="20577"/>
          <ac:spMkLst>
            <pc:docMk/>
            <pc:sldMk cId="4078418712" sldId="525"/>
            <ac:spMk id="8" creationId="{00000000-0000-0000-0000-000000000000}"/>
          </ac:spMkLst>
        </pc:spChg>
        <pc:spChg chg="del mod">
          <ac:chgData name="Zhao Jin" userId="cd05a825-544c-438a-9ba1-08e63db50b47" providerId="ADAL" clId="{39F94C1A-1739-2146-9770-28C6D97CD74A}" dt="2021-01-27T04:52:08.857" v="794" actId="478"/>
          <ac:spMkLst>
            <pc:docMk/>
            <pc:sldMk cId="4078418712" sldId="525"/>
            <ac:spMk id="11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28.852" v="864" actId="20577"/>
          <ac:spMkLst>
            <pc:docMk/>
            <pc:sldMk cId="4078418712" sldId="525"/>
            <ac:spMk id="43" creationId="{00000000-0000-0000-0000-000000000000}"/>
          </ac:spMkLst>
        </pc:spChg>
      </pc:sldChg>
      <pc:sldChg chg="del">
        <pc:chgData name="Zhao Jin" userId="cd05a825-544c-438a-9ba1-08e63db50b47" providerId="ADAL" clId="{39F94C1A-1739-2146-9770-28C6D97CD74A}" dt="2021-01-27T04:30:02.169" v="2" actId="2696"/>
        <pc:sldMkLst>
          <pc:docMk/>
          <pc:sldMk cId="2543678377" sldId="531"/>
        </pc:sldMkLst>
      </pc:sldChg>
      <pc:sldChg chg="del">
        <pc:chgData name="Zhao Jin" userId="cd05a825-544c-438a-9ba1-08e63db50b47" providerId="ADAL" clId="{39F94C1A-1739-2146-9770-28C6D97CD74A}" dt="2021-01-27T04:30:02.196" v="3" actId="2696"/>
        <pc:sldMkLst>
          <pc:docMk/>
          <pc:sldMk cId="2025693378" sldId="532"/>
        </pc:sldMkLst>
      </pc:sldChg>
      <pc:sldChg chg="del">
        <pc:chgData name="Zhao Jin" userId="cd05a825-544c-438a-9ba1-08e63db50b47" providerId="ADAL" clId="{39F94C1A-1739-2146-9770-28C6D97CD74A}" dt="2021-01-27T04:30:02.254" v="5" actId="2696"/>
        <pc:sldMkLst>
          <pc:docMk/>
          <pc:sldMk cId="266706937" sldId="533"/>
        </pc:sldMkLst>
      </pc:sldChg>
      <pc:sldChg chg="del">
        <pc:chgData name="Zhao Jin" userId="cd05a825-544c-438a-9ba1-08e63db50b47" providerId="ADAL" clId="{39F94C1A-1739-2146-9770-28C6D97CD74A}" dt="2021-01-27T04:30:02.230" v="4" actId="2696"/>
        <pc:sldMkLst>
          <pc:docMk/>
          <pc:sldMk cId="3198948174" sldId="535"/>
        </pc:sldMkLst>
      </pc:sldChg>
      <pc:sldChg chg="del">
        <pc:chgData name="Zhao Jin" userId="cd05a825-544c-438a-9ba1-08e63db50b47" providerId="ADAL" clId="{39F94C1A-1739-2146-9770-28C6D97CD74A}" dt="2021-01-27T04:30:02.268" v="6" actId="2696"/>
        <pc:sldMkLst>
          <pc:docMk/>
          <pc:sldMk cId="3984392134" sldId="537"/>
        </pc:sldMkLst>
      </pc:sldChg>
      <pc:sldChg chg="modSp add">
        <pc:chgData name="Zhao Jin" userId="cd05a825-544c-438a-9ba1-08e63db50b47" providerId="ADAL" clId="{39F94C1A-1739-2146-9770-28C6D97CD74A}" dt="2021-01-27T04:54:10.942" v="852" actId="20577"/>
        <pc:sldMkLst>
          <pc:docMk/>
          <pc:sldMk cId="3949125736" sldId="548"/>
        </pc:sldMkLst>
        <pc:spChg chg="mod">
          <ac:chgData name="Zhao Jin" userId="cd05a825-544c-438a-9ba1-08e63db50b47" providerId="ADAL" clId="{39F94C1A-1739-2146-9770-28C6D97CD74A}" dt="2021-01-27T04:54:10.942" v="852" actId="20577"/>
          <ac:spMkLst>
            <pc:docMk/>
            <pc:sldMk cId="3949125736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3:45.953" v="38" actId="20577"/>
          <ac:spMkLst>
            <pc:docMk/>
            <pc:sldMk cId="3949125736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36.338" v="285" actId="5793"/>
          <ac:spMkLst>
            <pc:docMk/>
            <pc:sldMk cId="3949125736" sldId="548"/>
            <ac:spMk id="9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46.979" v="294" actId="20577"/>
          <ac:spMkLst>
            <pc:docMk/>
            <pc:sldMk cId="3949125736" sldId="548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39F94C1A-1739-2146-9770-28C6D97CD74A}" dt="2021-01-27T04:54:14.716" v="857" actId="20577"/>
        <pc:sldMkLst>
          <pc:docMk/>
          <pc:sldMk cId="2939077141" sldId="549"/>
        </pc:sldMkLst>
        <pc:spChg chg="mod">
          <ac:chgData name="Zhao Jin" userId="cd05a825-544c-438a-9ba1-08e63db50b47" providerId="ADAL" clId="{39F94C1A-1739-2146-9770-28C6D97CD74A}" dt="2021-01-27T04:54:14.716" v="857" actId="20577"/>
          <ac:spMkLst>
            <pc:docMk/>
            <pc:sldMk cId="2939077141" sldId="549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9:02.694" v="297" actId="207"/>
          <ac:spMkLst>
            <pc:docMk/>
            <pc:sldMk cId="2939077141" sldId="549"/>
            <ac:spMk id="9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51.425" v="295"/>
          <ac:spMkLst>
            <pc:docMk/>
            <pc:sldMk cId="2939077141" sldId="549"/>
            <ac:spMk id="14338" creationId="{00000000-0000-0000-0000-000000000000}"/>
          </ac:spMkLst>
        </pc:spChg>
      </pc:sldChg>
    </pc:docChg>
  </pc:docChgLst>
  <pc:docChgLst>
    <pc:chgData name="Zhao Jin" userId="cd05a825-544c-438a-9ba1-08e63db50b47" providerId="ADAL" clId="{8DFA8DF1-73BB-4426-A5D8-50A2DC5DCD2C}"/>
    <pc:docChg chg="undo custSel modSld">
      <pc:chgData name="Zhao Jin" userId="cd05a825-544c-438a-9ba1-08e63db50b47" providerId="ADAL" clId="{8DFA8DF1-73BB-4426-A5D8-50A2DC5DCD2C}" dt="2021-02-01T03:57:41.268" v="954" actId="14100"/>
      <pc:docMkLst>
        <pc:docMk/>
      </pc:docMkLst>
      <pc:sldChg chg="addSp delSp modSp mod modAnim">
        <pc:chgData name="Zhao Jin" userId="cd05a825-544c-438a-9ba1-08e63db50b47" providerId="ADAL" clId="{8DFA8DF1-73BB-4426-A5D8-50A2DC5DCD2C}" dt="2021-02-01T03:57:41.268" v="954" actId="14100"/>
        <pc:sldMkLst>
          <pc:docMk/>
          <pc:sldMk cId="1492339910" sldId="485"/>
        </pc:sldMkLst>
        <pc:spChg chg="mod">
          <ac:chgData name="Zhao Jin" userId="cd05a825-544c-438a-9ba1-08e63db50b47" providerId="ADAL" clId="{8DFA8DF1-73BB-4426-A5D8-50A2DC5DCD2C}" dt="2021-02-01T03:53:47.760" v="680" actId="20577"/>
          <ac:spMkLst>
            <pc:docMk/>
            <pc:sldMk cId="1492339910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8DFA8DF1-73BB-4426-A5D8-50A2DC5DCD2C}" dt="2021-02-01T03:55:17.406" v="854" actId="1076"/>
          <ac:spMkLst>
            <pc:docMk/>
            <pc:sldMk cId="1492339910" sldId="485"/>
            <ac:spMk id="8" creationId="{00000000-0000-0000-0000-000000000000}"/>
          </ac:spMkLst>
        </pc:spChg>
        <pc:spChg chg="add mod">
          <ac:chgData name="Zhao Jin" userId="cd05a825-544c-438a-9ba1-08e63db50b47" providerId="ADAL" clId="{8DFA8DF1-73BB-4426-A5D8-50A2DC5DCD2C}" dt="2021-02-01T03:56:59.133" v="925" actId="1076"/>
          <ac:spMkLst>
            <pc:docMk/>
            <pc:sldMk cId="1492339910" sldId="485"/>
            <ac:spMk id="15" creationId="{EF068EB3-E205-45DE-A7D8-9A6147D0E720}"/>
          </ac:spMkLst>
        </pc:spChg>
        <pc:spChg chg="mod">
          <ac:chgData name="Zhao Jin" userId="cd05a825-544c-438a-9ba1-08e63db50b47" providerId="ADAL" clId="{8DFA8DF1-73BB-4426-A5D8-50A2DC5DCD2C}" dt="2021-02-01T03:57:30.992" v="951" actId="20577"/>
          <ac:spMkLst>
            <pc:docMk/>
            <pc:sldMk cId="1492339910" sldId="485"/>
            <ac:spMk id="16" creationId="{00000000-0000-0000-0000-000000000000}"/>
          </ac:spMkLst>
        </pc:spChg>
        <pc:spChg chg="mod">
          <ac:chgData name="Zhao Jin" userId="cd05a825-544c-438a-9ba1-08e63db50b47" providerId="ADAL" clId="{8DFA8DF1-73BB-4426-A5D8-50A2DC5DCD2C}" dt="2021-02-01T03:55:08.898" v="852" actId="1076"/>
          <ac:spMkLst>
            <pc:docMk/>
            <pc:sldMk cId="1492339910" sldId="485"/>
            <ac:spMk id="17" creationId="{99B30EFD-AC62-A84C-B568-481368C993F1}"/>
          </ac:spMkLst>
        </pc:spChg>
        <pc:spChg chg="add mod">
          <ac:chgData name="Zhao Jin" userId="cd05a825-544c-438a-9ba1-08e63db50b47" providerId="ADAL" clId="{8DFA8DF1-73BB-4426-A5D8-50A2DC5DCD2C}" dt="2021-02-01T03:56:18.096" v="907" actId="1076"/>
          <ac:spMkLst>
            <pc:docMk/>
            <pc:sldMk cId="1492339910" sldId="485"/>
            <ac:spMk id="18" creationId="{DFBD7EDF-947D-4A88-A70E-312D20612313}"/>
          </ac:spMkLst>
        </pc:spChg>
        <pc:spChg chg="add del mod">
          <ac:chgData name="Zhao Jin" userId="cd05a825-544c-438a-9ba1-08e63db50b47" providerId="ADAL" clId="{8DFA8DF1-73BB-4426-A5D8-50A2DC5DCD2C}" dt="2021-02-01T03:55:28.499" v="858" actId="478"/>
          <ac:spMkLst>
            <pc:docMk/>
            <pc:sldMk cId="1492339910" sldId="485"/>
            <ac:spMk id="19" creationId="{D4CA8724-F6A5-4BF6-8DDB-F45A9CD1FE4C}"/>
          </ac:spMkLst>
        </pc:spChg>
        <pc:spChg chg="add mod">
          <ac:chgData name="Zhao Jin" userId="cd05a825-544c-438a-9ba1-08e63db50b47" providerId="ADAL" clId="{8DFA8DF1-73BB-4426-A5D8-50A2DC5DCD2C}" dt="2021-02-01T03:57:41.268" v="954" actId="14100"/>
          <ac:spMkLst>
            <pc:docMk/>
            <pc:sldMk cId="1492339910" sldId="485"/>
            <ac:spMk id="20" creationId="{388F56C5-0C36-4F57-8BCA-CCFD0E5AC46D}"/>
          </ac:spMkLst>
        </pc:spChg>
        <pc:spChg chg="mod">
          <ac:chgData name="Zhao Jin" userId="cd05a825-544c-438a-9ba1-08e63db50b47" providerId="ADAL" clId="{8DFA8DF1-73BB-4426-A5D8-50A2DC5DCD2C}" dt="2021-02-01T03:56:12.162" v="905" actId="1037"/>
          <ac:spMkLst>
            <pc:docMk/>
            <pc:sldMk cId="1492339910" sldId="485"/>
            <ac:spMk id="21" creationId="{92689133-78A2-474B-8354-D57F493DCCB4}"/>
          </ac:spMkLst>
        </pc:spChg>
        <pc:spChg chg="mod">
          <ac:chgData name="Zhao Jin" userId="cd05a825-544c-438a-9ba1-08e63db50b47" providerId="ADAL" clId="{8DFA8DF1-73BB-4426-A5D8-50A2DC5DCD2C}" dt="2021-02-01T03:56:41.394" v="917" actId="1076"/>
          <ac:spMkLst>
            <pc:docMk/>
            <pc:sldMk cId="1492339910" sldId="485"/>
            <ac:spMk id="22" creationId="{7399F68A-414A-A748-8512-49F618250290}"/>
          </ac:spMkLst>
        </pc:spChg>
        <pc:spChg chg="mod">
          <ac:chgData name="Zhao Jin" userId="cd05a825-544c-438a-9ba1-08e63db50b47" providerId="ADAL" clId="{8DFA8DF1-73BB-4426-A5D8-50A2DC5DCD2C}" dt="2021-02-01T03:56:12.162" v="905" actId="1037"/>
          <ac:spMkLst>
            <pc:docMk/>
            <pc:sldMk cId="1492339910" sldId="485"/>
            <ac:spMk id="23" creationId="{81265B68-2B22-9A4C-BCC7-9470D59EACF7}"/>
          </ac:spMkLst>
        </pc:spChg>
        <pc:spChg chg="mod">
          <ac:chgData name="Zhao Jin" userId="cd05a825-544c-438a-9ba1-08e63db50b47" providerId="ADAL" clId="{8DFA8DF1-73BB-4426-A5D8-50A2DC5DCD2C}" dt="2021-02-01T03:56:12.162" v="905" actId="1037"/>
          <ac:spMkLst>
            <pc:docMk/>
            <pc:sldMk cId="1492339910" sldId="485"/>
            <ac:spMk id="24" creationId="{62E951F5-1D1F-1E41-B308-90593A513B26}"/>
          </ac:spMkLst>
        </pc:spChg>
        <pc:spChg chg="mod">
          <ac:chgData name="Zhao Jin" userId="cd05a825-544c-438a-9ba1-08e63db50b47" providerId="ADAL" clId="{8DFA8DF1-73BB-4426-A5D8-50A2DC5DCD2C}" dt="2021-02-01T03:56:43.526" v="923" actId="1035"/>
          <ac:spMkLst>
            <pc:docMk/>
            <pc:sldMk cId="1492339910" sldId="485"/>
            <ac:spMk id="25" creationId="{548C2408-FEF5-6B41-AC1E-821AFC4D9357}"/>
          </ac:spMkLst>
        </pc:spChg>
      </pc:sldChg>
      <pc:sldChg chg="modAnim">
        <pc:chgData name="Zhao Jin" userId="cd05a825-544c-438a-9ba1-08e63db50b47" providerId="ADAL" clId="{8DFA8DF1-73BB-4426-A5D8-50A2DC5DCD2C}" dt="2021-02-01T03:45:05.329" v="538"/>
        <pc:sldMkLst>
          <pc:docMk/>
          <pc:sldMk cId="2775173622" sldId="524"/>
        </pc:sldMkLst>
      </pc:sldChg>
      <pc:sldChg chg="addSp delSp modSp mod modAnim">
        <pc:chgData name="Zhao Jin" userId="cd05a825-544c-438a-9ba1-08e63db50b47" providerId="ADAL" clId="{8DFA8DF1-73BB-4426-A5D8-50A2DC5DCD2C}" dt="2021-02-01T03:41:18.346" v="535" actId="20577"/>
        <pc:sldMkLst>
          <pc:docMk/>
          <pc:sldMk cId="3949125736" sldId="548"/>
        </pc:sldMkLst>
        <pc:spChg chg="add del">
          <ac:chgData name="Zhao Jin" userId="cd05a825-544c-438a-9ba1-08e63db50b47" providerId="ADAL" clId="{8DFA8DF1-73BB-4426-A5D8-50A2DC5DCD2C}" dt="2021-02-01T03:33:15.361" v="1" actId="478"/>
          <ac:spMkLst>
            <pc:docMk/>
            <pc:sldMk cId="3949125736" sldId="548"/>
            <ac:spMk id="3" creationId="{A3D2EC29-E219-415D-A598-1FA0B13B972C}"/>
          </ac:spMkLst>
        </pc:spChg>
        <pc:spChg chg="add del mod">
          <ac:chgData name="Zhao Jin" userId="cd05a825-544c-438a-9ba1-08e63db50b47" providerId="ADAL" clId="{8DFA8DF1-73BB-4426-A5D8-50A2DC5DCD2C}" dt="2021-02-01T03:35:37.170" v="188" actId="478"/>
          <ac:spMkLst>
            <pc:docMk/>
            <pc:sldMk cId="3949125736" sldId="548"/>
            <ac:spMk id="4" creationId="{A1D86D4C-5831-4683-82E4-20C5D2A63257}"/>
          </ac:spMkLst>
        </pc:spChg>
        <pc:spChg chg="add del mod">
          <ac:chgData name="Zhao Jin" userId="cd05a825-544c-438a-9ba1-08e63db50b47" providerId="ADAL" clId="{8DFA8DF1-73BB-4426-A5D8-50A2DC5DCD2C}" dt="2021-02-01T03:37:47.990" v="366" actId="478"/>
          <ac:spMkLst>
            <pc:docMk/>
            <pc:sldMk cId="3949125736" sldId="548"/>
            <ac:spMk id="5" creationId="{62DB5772-F310-43A6-9830-A308A2C9A952}"/>
          </ac:spMkLst>
        </pc:spChg>
        <pc:spChg chg="add del mod">
          <ac:chgData name="Zhao Jin" userId="cd05a825-544c-438a-9ba1-08e63db50b47" providerId="ADAL" clId="{8DFA8DF1-73BB-4426-A5D8-50A2DC5DCD2C}" dt="2021-02-01T03:41:18.346" v="535" actId="20577"/>
          <ac:spMkLst>
            <pc:docMk/>
            <pc:sldMk cId="3949125736" sldId="548"/>
            <ac:spMk id="9" creationId="{00000000-0000-0000-0000-000000000000}"/>
          </ac:spMkLst>
        </pc:spChg>
        <pc:spChg chg="add del mod">
          <ac:chgData name="Zhao Jin" userId="cd05a825-544c-438a-9ba1-08e63db50b47" providerId="ADAL" clId="{8DFA8DF1-73BB-4426-A5D8-50A2DC5DCD2C}" dt="2021-02-01T03:35:35.190" v="187" actId="478"/>
          <ac:spMkLst>
            <pc:docMk/>
            <pc:sldMk cId="3949125736" sldId="548"/>
            <ac:spMk id="10" creationId="{8AB9B39A-4DAB-44FE-B84F-4DC6DA2EF2A9}"/>
          </ac:spMkLst>
        </pc:spChg>
        <pc:spChg chg="add del mod">
          <ac:chgData name="Zhao Jin" userId="cd05a825-544c-438a-9ba1-08e63db50b47" providerId="ADAL" clId="{8DFA8DF1-73BB-4426-A5D8-50A2DC5DCD2C}" dt="2021-02-01T03:35:25.265" v="181" actId="478"/>
          <ac:spMkLst>
            <pc:docMk/>
            <pc:sldMk cId="3949125736" sldId="548"/>
            <ac:spMk id="11" creationId="{DAFFA8B9-0A9A-41B7-83EA-B8BFDACB3797}"/>
          </ac:spMkLst>
        </pc:spChg>
        <pc:spChg chg="add del mod">
          <ac:chgData name="Zhao Jin" userId="cd05a825-544c-438a-9ba1-08e63db50b47" providerId="ADAL" clId="{8DFA8DF1-73BB-4426-A5D8-50A2DC5DCD2C}" dt="2021-02-01T03:35:33.976" v="186" actId="478"/>
          <ac:spMkLst>
            <pc:docMk/>
            <pc:sldMk cId="3949125736" sldId="548"/>
            <ac:spMk id="13" creationId="{4391BE3F-AAC3-41FA-851D-4975ABB20304}"/>
          </ac:spMkLst>
        </pc:spChg>
        <pc:spChg chg="add del mod">
          <ac:chgData name="Zhao Jin" userId="cd05a825-544c-438a-9ba1-08e63db50b47" providerId="ADAL" clId="{8DFA8DF1-73BB-4426-A5D8-50A2DC5DCD2C}" dt="2021-02-01T03:38:35.752" v="447" actId="478"/>
          <ac:spMkLst>
            <pc:docMk/>
            <pc:sldMk cId="3949125736" sldId="548"/>
            <ac:spMk id="15" creationId="{E072C4C4-209D-48EB-9242-126189C34218}"/>
          </ac:spMkLst>
        </pc:spChg>
        <pc:spChg chg="add mod">
          <ac:chgData name="Zhao Jin" userId="cd05a825-544c-438a-9ba1-08e63db50b47" providerId="ADAL" clId="{8DFA8DF1-73BB-4426-A5D8-50A2DC5DCD2C}" dt="2021-02-01T03:39:30.792" v="528" actId="1076"/>
          <ac:spMkLst>
            <pc:docMk/>
            <pc:sldMk cId="3949125736" sldId="548"/>
            <ac:spMk id="16" creationId="{922D50FF-3CFA-41E5-8696-87B6F11BB400}"/>
          </ac:spMkLst>
        </pc:spChg>
        <pc:spChg chg="mod">
          <ac:chgData name="Zhao Jin" userId="cd05a825-544c-438a-9ba1-08e63db50b47" providerId="ADAL" clId="{8DFA8DF1-73BB-4426-A5D8-50A2DC5DCD2C}" dt="2021-02-01T03:37:49.569" v="367" actId="6549"/>
          <ac:spMkLst>
            <pc:docMk/>
            <pc:sldMk cId="3949125736" sldId="548"/>
            <ac:spMk id="14338" creationId="{00000000-0000-0000-0000-000000000000}"/>
          </ac:spMkLst>
        </pc:spChg>
      </pc:sldChg>
      <pc:sldChg chg="addSp delSp modSp mod modAnim">
        <pc:chgData name="Zhao Jin" userId="cd05a825-544c-438a-9ba1-08e63db50b47" providerId="ADAL" clId="{8DFA8DF1-73BB-4426-A5D8-50A2DC5DCD2C}" dt="2021-02-01T03:41:23.068" v="537"/>
        <pc:sldMkLst>
          <pc:docMk/>
          <pc:sldMk cId="2939077141" sldId="549"/>
        </pc:sldMkLst>
        <pc:spChg chg="add del mod">
          <ac:chgData name="Zhao Jin" userId="cd05a825-544c-438a-9ba1-08e63db50b47" providerId="ADAL" clId="{8DFA8DF1-73BB-4426-A5D8-50A2DC5DCD2C}" dt="2021-02-01T03:41:23.068" v="537"/>
          <ac:spMkLst>
            <pc:docMk/>
            <pc:sldMk cId="2939077141" sldId="549"/>
            <ac:spMk id="11" creationId="{FB719B92-E5DB-4E33-81E1-762B2CA2533B}"/>
          </ac:spMkLst>
        </pc:spChg>
        <pc:spChg chg="mod">
          <ac:chgData name="Zhao Jin" userId="cd05a825-544c-438a-9ba1-08e63db50b47" providerId="ADAL" clId="{8DFA8DF1-73BB-4426-A5D8-50A2DC5DCD2C}" dt="2021-02-01T03:37:52.181" v="368" actId="6549"/>
          <ac:spMkLst>
            <pc:docMk/>
            <pc:sldMk cId="2939077141" sldId="549"/>
            <ac:spMk id="14338" creationId="{00000000-0000-0000-0000-000000000000}"/>
          </ac:spMkLst>
        </pc:spChg>
      </pc:sldChg>
    </pc:docChg>
  </pc:docChgLst>
  <pc:docChgLst>
    <pc:chgData name="Zhao Jin" userId="cd05a825-544c-438a-9ba1-08e63db50b47" providerId="ADAL" clId="{6A3951C8-7780-4031-8A2B-7971BC0F9707}"/>
    <pc:docChg chg="modSld">
      <pc:chgData name="Zhao Jin" userId="cd05a825-544c-438a-9ba1-08e63db50b47" providerId="ADAL" clId="{6A3951C8-7780-4031-8A2B-7971BC0F9707}" dt="2021-01-27T06:40:05.693" v="157" actId="20577"/>
      <pc:docMkLst>
        <pc:docMk/>
      </pc:docMkLst>
      <pc:sldChg chg="addSp modSp mod">
        <pc:chgData name="Zhao Jin" userId="cd05a825-544c-438a-9ba1-08e63db50b47" providerId="ADAL" clId="{6A3951C8-7780-4031-8A2B-7971BC0F9707}" dt="2021-01-27T06:39:09.281" v="89" actId="1036"/>
        <pc:sldMkLst>
          <pc:docMk/>
          <pc:sldMk cId="3949125736" sldId="548"/>
        </pc:sldMkLst>
        <pc:spChg chg="add mod">
          <ac:chgData name="Zhao Jin" userId="cd05a825-544c-438a-9ba1-08e63db50b47" providerId="ADAL" clId="{6A3951C8-7780-4031-8A2B-7971BC0F9707}" dt="2021-01-27T06:39:09.281" v="89" actId="1036"/>
          <ac:spMkLst>
            <pc:docMk/>
            <pc:sldMk cId="3949125736" sldId="548"/>
            <ac:spMk id="2" creationId="{62B1CF73-04DC-472B-B45B-71CEBE9E2875}"/>
          </ac:spMkLst>
        </pc:spChg>
        <pc:spChg chg="mod">
          <ac:chgData name="Zhao Jin" userId="cd05a825-544c-438a-9ba1-08e63db50b47" providerId="ADAL" clId="{6A3951C8-7780-4031-8A2B-7971BC0F9707}" dt="2021-01-27T06:38:06.592" v="2" actId="20577"/>
          <ac:spMkLst>
            <pc:docMk/>
            <pc:sldMk cId="3949125736" sldId="548"/>
            <ac:spMk id="9" creationId="{00000000-0000-0000-0000-000000000000}"/>
          </ac:spMkLst>
        </pc:spChg>
      </pc:sldChg>
      <pc:sldChg chg="addSp modSp mod">
        <pc:chgData name="Zhao Jin" userId="cd05a825-544c-438a-9ba1-08e63db50b47" providerId="ADAL" clId="{6A3951C8-7780-4031-8A2B-7971BC0F9707}" dt="2021-01-27T06:40:05.693" v="157" actId="20577"/>
        <pc:sldMkLst>
          <pc:docMk/>
          <pc:sldMk cId="2939077141" sldId="549"/>
        </pc:sldMkLst>
        <pc:spChg chg="mod">
          <ac:chgData name="Zhao Jin" userId="cd05a825-544c-438a-9ba1-08e63db50b47" providerId="ADAL" clId="{6A3951C8-7780-4031-8A2B-7971BC0F9707}" dt="2021-01-27T06:38:01.505" v="1" actId="13926"/>
          <ac:spMkLst>
            <pc:docMk/>
            <pc:sldMk cId="2939077141" sldId="549"/>
            <ac:spMk id="9" creationId="{00000000-0000-0000-0000-000000000000}"/>
          </ac:spMkLst>
        </pc:spChg>
        <pc:spChg chg="add mod">
          <ac:chgData name="Zhao Jin" userId="cd05a825-544c-438a-9ba1-08e63db50b47" providerId="ADAL" clId="{6A3951C8-7780-4031-8A2B-7971BC0F9707}" dt="2021-01-27T06:40:05.693" v="157" actId="20577"/>
          <ac:spMkLst>
            <pc:docMk/>
            <pc:sldMk cId="2939077141" sldId="549"/>
            <ac:spMk id="10" creationId="{1850E95F-4DF3-444D-BDF1-AF8F205268DD}"/>
          </ac:spMkLst>
        </pc:spChg>
      </pc:sldChg>
    </pc:docChg>
  </pc:docChgLst>
  <pc:docChgLst>
    <pc:chgData name="Zhao Jin" userId="cd05a825-544c-438a-9ba1-08e63db50b47" providerId="ADAL" clId="{7192535B-B12F-4394-AD53-7A663D090977}"/>
    <pc:docChg chg="undo custSel addSld delSld modSld">
      <pc:chgData name="Zhao Jin" userId="cd05a825-544c-438a-9ba1-08e63db50b47" providerId="ADAL" clId="{7192535B-B12F-4394-AD53-7A663D090977}" dt="2024-01-31T05:20:18.892" v="1380"/>
      <pc:docMkLst>
        <pc:docMk/>
      </pc:docMkLst>
      <pc:sldChg chg="addSp modSp">
        <pc:chgData name="Zhao Jin" userId="cd05a825-544c-438a-9ba1-08e63db50b47" providerId="ADAL" clId="{7192535B-B12F-4394-AD53-7A663D090977}" dt="2024-01-31T05:13:02.442" v="1321"/>
        <pc:sldMkLst>
          <pc:docMk/>
          <pc:sldMk cId="0" sldId="256"/>
        </pc:sldMkLst>
        <pc:spChg chg="add mod">
          <ac:chgData name="Zhao Jin" userId="cd05a825-544c-438a-9ba1-08e63db50b47" providerId="ADAL" clId="{7192535B-B12F-4394-AD53-7A663D090977}" dt="2024-01-31T05:13:02.442" v="1321"/>
          <ac:spMkLst>
            <pc:docMk/>
            <pc:sldMk cId="0" sldId="256"/>
            <ac:spMk id="3" creationId="{04ACE007-8595-F317-279D-F552BBEA7661}"/>
          </ac:spMkLst>
        </pc:spChg>
        <pc:picChg chg="add mod">
          <ac:chgData name="Zhao Jin" userId="cd05a825-544c-438a-9ba1-08e63db50b47" providerId="ADAL" clId="{7192535B-B12F-4394-AD53-7A663D090977}" dt="2024-01-31T05:13:02.442" v="1321"/>
          <ac:picMkLst>
            <pc:docMk/>
            <pc:sldMk cId="0" sldId="256"/>
            <ac:picMk id="2" creationId="{31F452D0-E167-7E48-E829-51D249F8397A}"/>
          </ac:picMkLst>
        </pc:picChg>
      </pc:sldChg>
      <pc:sldChg chg="addSp delSp modSp mod addAnim delAnim modAnim">
        <pc:chgData name="Zhao Jin" userId="cd05a825-544c-438a-9ba1-08e63db50b47" providerId="ADAL" clId="{7192535B-B12F-4394-AD53-7A663D090977}" dt="2024-01-31T05:18:09.534" v="1325" actId="27636"/>
        <pc:sldMkLst>
          <pc:docMk/>
          <pc:sldMk cId="1492339910" sldId="485"/>
        </pc:sldMkLst>
        <pc:spChg chg="mod">
          <ac:chgData name="Zhao Jin" userId="cd05a825-544c-438a-9ba1-08e63db50b47" providerId="ADAL" clId="{7192535B-B12F-4394-AD53-7A663D090977}" dt="2024-01-31T04:52:20.068" v="636" actId="20577"/>
          <ac:spMkLst>
            <pc:docMk/>
            <pc:sldMk cId="1492339910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7192535B-B12F-4394-AD53-7A663D090977}" dt="2024-01-31T04:52:28.803" v="656"/>
          <ac:spMkLst>
            <pc:docMk/>
            <pc:sldMk cId="1492339910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7192535B-B12F-4394-AD53-7A663D090977}" dt="2024-01-31T05:18:09.534" v="1325" actId="27636"/>
          <ac:spMkLst>
            <pc:docMk/>
            <pc:sldMk cId="1492339910" sldId="485"/>
            <ac:spMk id="9" creationId="{00000000-0000-0000-0000-000000000000}"/>
          </ac:spMkLst>
        </pc:spChg>
        <pc:spChg chg="del">
          <ac:chgData name="Zhao Jin" userId="cd05a825-544c-438a-9ba1-08e63db50b47" providerId="ADAL" clId="{7192535B-B12F-4394-AD53-7A663D090977}" dt="2024-01-31T04:52:14.684" v="632" actId="478"/>
          <ac:spMkLst>
            <pc:docMk/>
            <pc:sldMk cId="1492339910" sldId="485"/>
            <ac:spMk id="15" creationId="{EF068EB3-E205-45DE-A7D8-9A6147D0E720}"/>
          </ac:spMkLst>
        </pc:spChg>
        <pc:spChg chg="del">
          <ac:chgData name="Zhao Jin" userId="cd05a825-544c-438a-9ba1-08e63db50b47" providerId="ADAL" clId="{7192535B-B12F-4394-AD53-7A663D090977}" dt="2024-01-31T04:52:14.005" v="631" actId="478"/>
          <ac:spMkLst>
            <pc:docMk/>
            <pc:sldMk cId="1492339910" sldId="485"/>
            <ac:spMk id="16" creationId="{00000000-0000-0000-0000-000000000000}"/>
          </ac:spMkLst>
        </pc:spChg>
        <pc:spChg chg="mod">
          <ac:chgData name="Zhao Jin" userId="cd05a825-544c-438a-9ba1-08e63db50b47" providerId="ADAL" clId="{7192535B-B12F-4394-AD53-7A663D090977}" dt="2024-01-31T04:53:05.713" v="664" actId="20577"/>
          <ac:spMkLst>
            <pc:docMk/>
            <pc:sldMk cId="1492339910" sldId="485"/>
            <ac:spMk id="17" creationId="{99B30EFD-AC62-A84C-B568-481368C993F1}"/>
          </ac:spMkLst>
        </pc:spChg>
        <pc:spChg chg="mod">
          <ac:chgData name="Zhao Jin" userId="cd05a825-544c-438a-9ba1-08e63db50b47" providerId="ADAL" clId="{7192535B-B12F-4394-AD53-7A663D090977}" dt="2024-01-31T04:52:40.062" v="658" actId="14100"/>
          <ac:spMkLst>
            <pc:docMk/>
            <pc:sldMk cId="1492339910" sldId="485"/>
            <ac:spMk id="18" creationId="{DFBD7EDF-947D-4A88-A70E-312D20612313}"/>
          </ac:spMkLst>
        </pc:spChg>
        <pc:spChg chg="mod">
          <ac:chgData name="Zhao Jin" userId="cd05a825-544c-438a-9ba1-08e63db50b47" providerId="ADAL" clId="{7192535B-B12F-4394-AD53-7A663D090977}" dt="2024-01-31T04:52:37.397" v="657" actId="14100"/>
          <ac:spMkLst>
            <pc:docMk/>
            <pc:sldMk cId="1492339910" sldId="485"/>
            <ac:spMk id="20" creationId="{388F56C5-0C36-4F57-8BCA-CCFD0E5AC46D}"/>
          </ac:spMkLst>
        </pc:spChg>
        <pc:spChg chg="mod">
          <ac:chgData name="Zhao Jin" userId="cd05a825-544c-438a-9ba1-08e63db50b47" providerId="ADAL" clId="{7192535B-B12F-4394-AD53-7A663D090977}" dt="2024-01-31T04:52:23.643" v="655" actId="1036"/>
          <ac:spMkLst>
            <pc:docMk/>
            <pc:sldMk cId="1492339910" sldId="485"/>
            <ac:spMk id="21" creationId="{92689133-78A2-474B-8354-D57F493DCCB4}"/>
          </ac:spMkLst>
        </pc:spChg>
        <pc:spChg chg="del">
          <ac:chgData name="Zhao Jin" userId="cd05a825-544c-438a-9ba1-08e63db50b47" providerId="ADAL" clId="{7192535B-B12F-4394-AD53-7A663D090977}" dt="2024-01-31T04:52:11.477" v="630" actId="478"/>
          <ac:spMkLst>
            <pc:docMk/>
            <pc:sldMk cId="1492339910" sldId="485"/>
            <ac:spMk id="22" creationId="{7399F68A-414A-A748-8512-49F618250290}"/>
          </ac:spMkLst>
        </pc:spChg>
        <pc:spChg chg="add del mod">
          <ac:chgData name="Zhao Jin" userId="cd05a825-544c-438a-9ba1-08e63db50b47" providerId="ADAL" clId="{7192535B-B12F-4394-AD53-7A663D090977}" dt="2024-01-31T05:10:57.274" v="1135" actId="478"/>
          <ac:spMkLst>
            <pc:docMk/>
            <pc:sldMk cId="1492339910" sldId="485"/>
            <ac:spMk id="23" creationId="{81265B68-2B22-9A4C-BCC7-9470D59EACF7}"/>
          </ac:spMkLst>
        </pc:spChg>
        <pc:spChg chg="add del mod">
          <ac:chgData name="Zhao Jin" userId="cd05a825-544c-438a-9ba1-08e63db50b47" providerId="ADAL" clId="{7192535B-B12F-4394-AD53-7A663D090977}" dt="2024-01-31T05:11:13.764" v="1145" actId="1035"/>
          <ac:spMkLst>
            <pc:docMk/>
            <pc:sldMk cId="1492339910" sldId="485"/>
            <ac:spMk id="24" creationId="{62E951F5-1D1F-1E41-B308-90593A513B26}"/>
          </ac:spMkLst>
        </pc:spChg>
        <pc:spChg chg="del">
          <ac:chgData name="Zhao Jin" userId="cd05a825-544c-438a-9ba1-08e63db50b47" providerId="ADAL" clId="{7192535B-B12F-4394-AD53-7A663D090977}" dt="2024-01-31T04:52:17.357" v="633" actId="478"/>
          <ac:spMkLst>
            <pc:docMk/>
            <pc:sldMk cId="1492339910" sldId="485"/>
            <ac:spMk id="25" creationId="{548C2408-FEF5-6B41-AC1E-821AFC4D9357}"/>
          </ac:spMkLst>
        </pc:spChg>
        <pc:spChg chg="mod">
          <ac:chgData name="Zhao Jin" userId="cd05a825-544c-438a-9ba1-08e63db50b47" providerId="ADAL" clId="{7192535B-B12F-4394-AD53-7A663D090977}" dt="2024-01-31T04:50:57.758" v="601" actId="6549"/>
          <ac:spMkLst>
            <pc:docMk/>
            <pc:sldMk cId="1492339910" sldId="485"/>
            <ac:spMk id="25602" creationId="{00000000-0000-0000-0000-000000000000}"/>
          </ac:spMkLst>
        </pc:spChg>
      </pc:sldChg>
      <pc:sldChg chg="del">
        <pc:chgData name="Zhao Jin" userId="cd05a825-544c-438a-9ba1-08e63db50b47" providerId="ADAL" clId="{7192535B-B12F-4394-AD53-7A663D090977}" dt="2024-01-31T03:13:41.893" v="0" actId="47"/>
        <pc:sldMkLst>
          <pc:docMk/>
          <pc:sldMk cId="2775173622" sldId="524"/>
        </pc:sldMkLst>
      </pc:sldChg>
      <pc:sldChg chg="addSp delSp modSp mod">
        <pc:chgData name="Zhao Jin" userId="cd05a825-544c-438a-9ba1-08e63db50b47" providerId="ADAL" clId="{7192535B-B12F-4394-AD53-7A663D090977}" dt="2024-01-31T05:18:09.539" v="1326" actId="27636"/>
        <pc:sldMkLst>
          <pc:docMk/>
          <pc:sldMk cId="4078418712" sldId="525"/>
        </pc:sldMkLst>
        <pc:spChg chg="add del mod">
          <ac:chgData name="Zhao Jin" userId="cd05a825-544c-438a-9ba1-08e63db50b47" providerId="ADAL" clId="{7192535B-B12F-4394-AD53-7A663D090977}" dt="2024-01-31T05:12:13.183" v="1312" actId="478"/>
          <ac:spMkLst>
            <pc:docMk/>
            <pc:sldMk cId="4078418712" sldId="525"/>
            <ac:spMk id="2" creationId="{8CBE9211-7626-253E-6A78-2EDDDAD36840}"/>
          </ac:spMkLst>
        </pc:spChg>
        <pc:spChg chg="mod">
          <ac:chgData name="Zhao Jin" userId="cd05a825-544c-438a-9ba1-08e63db50b47" providerId="ADAL" clId="{7192535B-B12F-4394-AD53-7A663D090977}" dt="2024-01-31T05:12:37.260" v="1320" actId="20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Zhao Jin" userId="cd05a825-544c-438a-9ba1-08e63db50b47" providerId="ADAL" clId="{7192535B-B12F-4394-AD53-7A663D090977}" dt="2024-01-31T05:18:09.539" v="1326" actId="27636"/>
          <ac:spMkLst>
            <pc:docMk/>
            <pc:sldMk cId="4078418712" sldId="525"/>
            <ac:spMk id="43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7192535B-B12F-4394-AD53-7A663D090977}" dt="2024-01-31T05:20:09.814" v="1379" actId="20577"/>
        <pc:sldMkLst>
          <pc:docMk/>
          <pc:sldMk cId="681224785" sldId="531"/>
        </pc:sldMkLst>
        <pc:spChg chg="add mod">
          <ac:chgData name="Zhao Jin" userId="cd05a825-544c-438a-9ba1-08e63db50b47" providerId="ADAL" clId="{7192535B-B12F-4394-AD53-7A663D090977}" dt="2024-01-31T04:59:52.487" v="821" actId="1038"/>
          <ac:spMkLst>
            <pc:docMk/>
            <pc:sldMk cId="681224785" sldId="531"/>
            <ac:spMk id="2" creationId="{F138FCEF-4B5F-4863-D7CF-5A5E85DA480E}"/>
          </ac:spMkLst>
        </pc:spChg>
        <pc:spChg chg="add mod">
          <ac:chgData name="Zhao Jin" userId="cd05a825-544c-438a-9ba1-08e63db50b47" providerId="ADAL" clId="{7192535B-B12F-4394-AD53-7A663D090977}" dt="2024-01-31T04:59:55.733" v="834" actId="1038"/>
          <ac:spMkLst>
            <pc:docMk/>
            <pc:sldMk cId="681224785" sldId="531"/>
            <ac:spMk id="3" creationId="{30D33DFD-381A-C88E-8D93-0EB967460602}"/>
          </ac:spMkLst>
        </pc:spChg>
        <pc:spChg chg="mod">
          <ac:chgData name="Zhao Jin" userId="cd05a825-544c-438a-9ba1-08e63db50b47" providerId="ADAL" clId="{7192535B-B12F-4394-AD53-7A663D090977}" dt="2024-01-31T04:59:18.335" v="790" actId="1076"/>
          <ac:spMkLst>
            <pc:docMk/>
            <pc:sldMk cId="681224785" sldId="531"/>
            <ac:spMk id="8" creationId="{28132129-8005-4001-8A22-A53D9CDE0963}"/>
          </ac:spMkLst>
        </pc:spChg>
        <pc:spChg chg="add del mod">
          <ac:chgData name="Zhao Jin" userId="cd05a825-544c-438a-9ba1-08e63db50b47" providerId="ADAL" clId="{7192535B-B12F-4394-AD53-7A663D090977}" dt="2024-01-31T04:58:41.325" v="751" actId="1076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7192535B-B12F-4394-AD53-7A663D090977}" dt="2024-01-31T04:59:31.384" v="795" actId="5793"/>
          <ac:spMkLst>
            <pc:docMk/>
            <pc:sldMk cId="681224785" sldId="531"/>
            <ac:spMk id="10" creationId="{00000000-0000-0000-0000-000000000000}"/>
          </ac:spMkLst>
        </pc:spChg>
        <pc:spChg chg="del">
          <ac:chgData name="Zhao Jin" userId="cd05a825-544c-438a-9ba1-08e63db50b47" providerId="ADAL" clId="{7192535B-B12F-4394-AD53-7A663D090977}" dt="2024-01-31T04:58:23.027" v="740" actId="478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7192535B-B12F-4394-AD53-7A663D090977}" dt="2024-01-31T05:18:14.448" v="1327"/>
          <ac:spMkLst>
            <pc:docMk/>
            <pc:sldMk cId="681224785" sldId="531"/>
            <ac:spMk id="43" creationId="{00000000-0000-0000-0000-000000000000}"/>
          </ac:spMkLst>
        </pc:spChg>
        <pc:spChg chg="mod">
          <ac:chgData name="Zhao Jin" userId="cd05a825-544c-438a-9ba1-08e63db50b47" providerId="ADAL" clId="{7192535B-B12F-4394-AD53-7A663D090977}" dt="2024-01-31T05:20:09.814" v="1379" actId="20577"/>
          <ac:spMkLst>
            <pc:docMk/>
            <pc:sldMk cId="681224785" sldId="531"/>
            <ac:spMk id="24578" creationId="{00000000-0000-0000-0000-000000000000}"/>
          </ac:spMkLst>
        </pc:spChg>
        <pc:picChg chg="add del">
          <ac:chgData name="Zhao Jin" userId="cd05a825-544c-438a-9ba1-08e63db50b47" providerId="ADAL" clId="{7192535B-B12F-4394-AD53-7A663D090977}" dt="2024-01-31T04:58:24.604" v="742" actId="478"/>
          <ac:picMkLst>
            <pc:docMk/>
            <pc:sldMk cId="681224785" sldId="531"/>
            <ac:picMk id="12" creationId="{70C3C326-88E2-4EA0-95C1-AD96CD4E7B77}"/>
          </ac:picMkLst>
        </pc:picChg>
        <pc:picChg chg="add del">
          <ac:chgData name="Zhao Jin" userId="cd05a825-544c-438a-9ba1-08e63db50b47" providerId="ADAL" clId="{7192535B-B12F-4394-AD53-7A663D090977}" dt="2024-01-31T04:58:23.980" v="741" actId="478"/>
          <ac:picMkLst>
            <pc:docMk/>
            <pc:sldMk cId="681224785" sldId="531"/>
            <ac:picMk id="16" creationId="{278809FA-B406-4981-9740-F8FEA3DB0FB7}"/>
          </ac:picMkLst>
        </pc:picChg>
        <pc:picChg chg="del">
          <ac:chgData name="Zhao Jin" userId="cd05a825-544c-438a-9ba1-08e63db50b47" providerId="ADAL" clId="{7192535B-B12F-4394-AD53-7A663D090977}" dt="2024-01-31T04:58:26.872" v="744" actId="478"/>
          <ac:picMkLst>
            <pc:docMk/>
            <pc:sldMk cId="681224785" sldId="531"/>
            <ac:picMk id="17" creationId="{38311CE1-DDEB-4EA2-89E6-0F3AD4D81411}"/>
          </ac:picMkLst>
        </pc:picChg>
      </pc:sldChg>
      <pc:sldChg chg="addSp delSp modSp mod delAnim modAnim">
        <pc:chgData name="Zhao Jin" userId="cd05a825-544c-438a-9ba1-08e63db50b47" providerId="ADAL" clId="{7192535B-B12F-4394-AD53-7A663D090977}" dt="2024-01-31T05:18:09.450" v="1323"/>
        <pc:sldMkLst>
          <pc:docMk/>
          <pc:sldMk cId="3949125736" sldId="548"/>
        </pc:sldMkLst>
        <pc:spChg chg="del">
          <ac:chgData name="Zhao Jin" userId="cd05a825-544c-438a-9ba1-08e63db50b47" providerId="ADAL" clId="{7192535B-B12F-4394-AD53-7A663D090977}" dt="2024-01-31T05:03:49.623" v="978" actId="478"/>
          <ac:spMkLst>
            <pc:docMk/>
            <pc:sldMk cId="3949125736" sldId="548"/>
            <ac:spMk id="2" creationId="{62B1CF73-04DC-472B-B45B-71CEBE9E2875}"/>
          </ac:spMkLst>
        </pc:spChg>
        <pc:spChg chg="add mod">
          <ac:chgData name="Zhao Jin" userId="cd05a825-544c-438a-9ba1-08e63db50b47" providerId="ADAL" clId="{7192535B-B12F-4394-AD53-7A663D090977}" dt="2024-01-31T04:53:29.793" v="670" actId="1076"/>
          <ac:spMkLst>
            <pc:docMk/>
            <pc:sldMk cId="3949125736" sldId="548"/>
            <ac:spMk id="3" creationId="{A3EA16F9-EED9-7870-4CF8-64ADBB8DBB50}"/>
          </ac:spMkLst>
        </pc:spChg>
        <pc:spChg chg="mod">
          <ac:chgData name="Zhao Jin" userId="cd05a825-544c-438a-9ba1-08e63db50b47" providerId="ADAL" clId="{7192535B-B12F-4394-AD53-7A663D090977}" dt="2024-01-31T05:18:09.450" v="1323"/>
          <ac:spMkLst>
            <pc:docMk/>
            <pc:sldMk cId="3949125736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7192535B-B12F-4394-AD53-7A663D090977}" dt="2024-01-31T05:09:08.971" v="1078" actId="6549"/>
          <ac:spMkLst>
            <pc:docMk/>
            <pc:sldMk cId="3949125736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7192535B-B12F-4394-AD53-7A663D090977}" dt="2024-01-31T03:21:05.571" v="453" actId="478"/>
          <ac:spMkLst>
            <pc:docMk/>
            <pc:sldMk cId="3949125736" sldId="548"/>
            <ac:spMk id="16" creationId="{922D50FF-3CFA-41E5-8696-87B6F11BB400}"/>
          </ac:spMkLst>
        </pc:spChg>
        <pc:spChg chg="mod">
          <ac:chgData name="Zhao Jin" userId="cd05a825-544c-438a-9ba1-08e63db50b47" providerId="ADAL" clId="{7192535B-B12F-4394-AD53-7A663D090977}" dt="2024-01-31T03:21:01.552" v="452" actId="27636"/>
          <ac:spMkLst>
            <pc:docMk/>
            <pc:sldMk cId="3949125736" sldId="548"/>
            <ac:spMk id="14338" creationId="{00000000-0000-0000-0000-000000000000}"/>
          </ac:spMkLst>
        </pc:spChg>
      </pc:sldChg>
      <pc:sldChg chg="delSp modSp mod delAnim">
        <pc:chgData name="Zhao Jin" userId="cd05a825-544c-438a-9ba1-08e63db50b47" providerId="ADAL" clId="{7192535B-B12F-4394-AD53-7A663D090977}" dt="2024-01-31T05:18:09.450" v="1323"/>
        <pc:sldMkLst>
          <pc:docMk/>
          <pc:sldMk cId="2939077141" sldId="549"/>
        </pc:sldMkLst>
        <pc:spChg chg="mod">
          <ac:chgData name="Zhao Jin" userId="cd05a825-544c-438a-9ba1-08e63db50b47" providerId="ADAL" clId="{7192535B-B12F-4394-AD53-7A663D090977}" dt="2024-01-31T05:18:09.450" v="1323"/>
          <ac:spMkLst>
            <pc:docMk/>
            <pc:sldMk cId="2939077141" sldId="549"/>
            <ac:spMk id="7" creationId="{00000000-0000-0000-0000-000000000000}"/>
          </ac:spMkLst>
        </pc:spChg>
        <pc:spChg chg="mod">
          <ac:chgData name="Zhao Jin" userId="cd05a825-544c-438a-9ba1-08e63db50b47" providerId="ADAL" clId="{7192535B-B12F-4394-AD53-7A663D090977}" dt="2024-01-31T05:04:03.625" v="981" actId="13926"/>
          <ac:spMkLst>
            <pc:docMk/>
            <pc:sldMk cId="2939077141" sldId="549"/>
            <ac:spMk id="9" creationId="{00000000-0000-0000-0000-000000000000}"/>
          </ac:spMkLst>
        </pc:spChg>
        <pc:spChg chg="del">
          <ac:chgData name="Zhao Jin" userId="cd05a825-544c-438a-9ba1-08e63db50b47" providerId="ADAL" clId="{7192535B-B12F-4394-AD53-7A663D090977}" dt="2024-01-31T05:03:54.454" v="979" actId="478"/>
          <ac:spMkLst>
            <pc:docMk/>
            <pc:sldMk cId="2939077141" sldId="549"/>
            <ac:spMk id="10" creationId="{1850E95F-4DF3-444D-BDF1-AF8F205268DD}"/>
          </ac:spMkLst>
        </pc:spChg>
        <pc:spChg chg="del">
          <ac:chgData name="Zhao Jin" userId="cd05a825-544c-438a-9ba1-08e63db50b47" providerId="ADAL" clId="{7192535B-B12F-4394-AD53-7A663D090977}" dt="2024-01-31T03:21:07.102" v="454" actId="478"/>
          <ac:spMkLst>
            <pc:docMk/>
            <pc:sldMk cId="2939077141" sldId="549"/>
            <ac:spMk id="11" creationId="{FB719B92-E5DB-4E33-81E1-762B2CA2533B}"/>
          </ac:spMkLst>
        </pc:spChg>
        <pc:spChg chg="mod">
          <ac:chgData name="Zhao Jin" userId="cd05a825-544c-438a-9ba1-08e63db50b47" providerId="ADAL" clId="{7192535B-B12F-4394-AD53-7A663D090977}" dt="2024-01-31T03:20:57.700" v="450" actId="20577"/>
          <ac:spMkLst>
            <pc:docMk/>
            <pc:sldMk cId="2939077141" sldId="549"/>
            <ac:spMk id="14338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7192535B-B12F-4394-AD53-7A663D090977}" dt="2024-01-31T05:19:43.095" v="1339" actId="20577"/>
        <pc:sldMkLst>
          <pc:docMk/>
          <pc:sldMk cId="4227920544" sldId="550"/>
        </pc:sldMkLst>
        <pc:spChg chg="mod">
          <ac:chgData name="Zhao Jin" userId="cd05a825-544c-438a-9ba1-08e63db50b47" providerId="ADAL" clId="{7192535B-B12F-4394-AD53-7A663D090977}" dt="2024-01-31T05:19:43.095" v="1339" actId="20577"/>
          <ac:spMkLst>
            <pc:docMk/>
            <pc:sldMk cId="4227920544" sldId="550"/>
            <ac:spMk id="2" creationId="{62B1CF73-04DC-472B-B45B-71CEBE9E2875}"/>
          </ac:spMkLst>
        </pc:spChg>
        <pc:spChg chg="add del mod">
          <ac:chgData name="Zhao Jin" userId="cd05a825-544c-438a-9ba1-08e63db50b47" providerId="ADAL" clId="{7192535B-B12F-4394-AD53-7A663D090977}" dt="2024-01-31T03:21:53.578" v="485" actId="478"/>
          <ac:spMkLst>
            <pc:docMk/>
            <pc:sldMk cId="4227920544" sldId="550"/>
            <ac:spMk id="3" creationId="{A19F1AFB-70A2-1C0C-2FEF-551BC0EA1044}"/>
          </ac:spMkLst>
        </pc:spChg>
        <pc:spChg chg="add mod">
          <ac:chgData name="Zhao Jin" userId="cd05a825-544c-438a-9ba1-08e63db50b47" providerId="ADAL" clId="{7192535B-B12F-4394-AD53-7A663D090977}" dt="2024-01-31T03:21:54.420" v="486"/>
          <ac:spMkLst>
            <pc:docMk/>
            <pc:sldMk cId="4227920544" sldId="550"/>
            <ac:spMk id="4" creationId="{FB9D5E54-274B-0523-3BF3-B10295DA4A86}"/>
          </ac:spMkLst>
        </pc:spChg>
        <pc:spChg chg="add mod">
          <ac:chgData name="Zhao Jin" userId="cd05a825-544c-438a-9ba1-08e63db50b47" providerId="ADAL" clId="{7192535B-B12F-4394-AD53-7A663D090977}" dt="2024-01-31T03:21:54.420" v="486"/>
          <ac:spMkLst>
            <pc:docMk/>
            <pc:sldMk cId="4227920544" sldId="550"/>
            <ac:spMk id="5" creationId="{01037D3E-0DAE-9078-4A35-B706884B93E1}"/>
          </ac:spMkLst>
        </pc:spChg>
        <pc:spChg chg="mod">
          <ac:chgData name="Zhao Jin" userId="cd05a825-544c-438a-9ba1-08e63db50b47" providerId="ADAL" clId="{7192535B-B12F-4394-AD53-7A663D090977}" dt="2024-01-31T05:18:09.450" v="1323"/>
          <ac:spMkLst>
            <pc:docMk/>
            <pc:sldMk cId="4227920544" sldId="550"/>
            <ac:spMk id="7" creationId="{00000000-0000-0000-0000-000000000000}"/>
          </ac:spMkLst>
        </pc:spChg>
        <pc:spChg chg="mod">
          <ac:chgData name="Zhao Jin" userId="cd05a825-544c-438a-9ba1-08e63db50b47" providerId="ADAL" clId="{7192535B-B12F-4394-AD53-7A663D090977}" dt="2024-01-31T03:14:36.200" v="16" actId="5793"/>
          <ac:spMkLst>
            <pc:docMk/>
            <pc:sldMk cId="4227920544" sldId="550"/>
            <ac:spMk id="9" creationId="{00000000-0000-0000-0000-000000000000}"/>
          </ac:spMkLst>
        </pc:spChg>
        <pc:spChg chg="add mod">
          <ac:chgData name="Zhao Jin" userId="cd05a825-544c-438a-9ba1-08e63db50b47" providerId="ADAL" clId="{7192535B-B12F-4394-AD53-7A663D090977}" dt="2024-01-31T05:13:54.231" v="1322"/>
          <ac:spMkLst>
            <pc:docMk/>
            <pc:sldMk cId="4227920544" sldId="550"/>
            <ac:spMk id="10" creationId="{E953A1BA-C9F1-7D9E-5546-B33473E4FDDE}"/>
          </ac:spMkLst>
        </pc:spChg>
        <pc:spChg chg="del mod">
          <ac:chgData name="Zhao Jin" userId="cd05a825-544c-438a-9ba1-08e63db50b47" providerId="ADAL" clId="{7192535B-B12F-4394-AD53-7A663D090977}" dt="2024-01-31T03:21:53.578" v="485" actId="478"/>
          <ac:spMkLst>
            <pc:docMk/>
            <pc:sldMk cId="4227920544" sldId="550"/>
            <ac:spMk id="16" creationId="{922D50FF-3CFA-41E5-8696-87B6F11BB400}"/>
          </ac:spMkLst>
        </pc:spChg>
        <pc:picChg chg="add mod">
          <ac:chgData name="Zhao Jin" userId="cd05a825-544c-438a-9ba1-08e63db50b47" providerId="ADAL" clId="{7192535B-B12F-4394-AD53-7A663D090977}" dt="2024-01-31T05:13:54.231" v="1322"/>
          <ac:picMkLst>
            <pc:docMk/>
            <pc:sldMk cId="4227920544" sldId="550"/>
            <ac:picMk id="6" creationId="{1F6C48F0-B5E4-5ED5-0BBD-514F7E794D00}"/>
          </ac:picMkLst>
        </pc:picChg>
      </pc:sldChg>
      <pc:sldChg chg="addSp delSp modSp add mod delAnim modAnim">
        <pc:chgData name="Zhao Jin" userId="cd05a825-544c-438a-9ba1-08e63db50b47" providerId="ADAL" clId="{7192535B-B12F-4394-AD53-7A663D090977}" dt="2024-01-31T05:19:58.206" v="1370" actId="20577"/>
        <pc:sldMkLst>
          <pc:docMk/>
          <pc:sldMk cId="3404136433" sldId="551"/>
        </pc:sldMkLst>
        <pc:spChg chg="add mod">
          <ac:chgData name="Zhao Jin" userId="cd05a825-544c-438a-9ba1-08e63db50b47" providerId="ADAL" clId="{7192535B-B12F-4394-AD53-7A663D090977}" dt="2024-01-31T03:21:50.859" v="484" actId="1035"/>
          <ac:spMkLst>
            <pc:docMk/>
            <pc:sldMk cId="3404136433" sldId="551"/>
            <ac:spMk id="2" creationId="{E00E80ED-FE6F-8E6F-1E82-EEA66B4754D7}"/>
          </ac:spMkLst>
        </pc:spChg>
        <pc:spChg chg="add mod">
          <ac:chgData name="Zhao Jin" userId="cd05a825-544c-438a-9ba1-08e63db50b47" providerId="ADAL" clId="{7192535B-B12F-4394-AD53-7A663D090977}" dt="2024-01-31T03:21:50.859" v="484" actId="1035"/>
          <ac:spMkLst>
            <pc:docMk/>
            <pc:sldMk cId="3404136433" sldId="551"/>
            <ac:spMk id="3" creationId="{E778BDB8-A6F5-C587-C1EB-4AF44C9239CB}"/>
          </ac:spMkLst>
        </pc:spChg>
        <pc:spChg chg="mod">
          <ac:chgData name="Zhao Jin" userId="cd05a825-544c-438a-9ba1-08e63db50b47" providerId="ADAL" clId="{7192535B-B12F-4394-AD53-7A663D090977}" dt="2024-01-31T05:18:09.450" v="1323"/>
          <ac:spMkLst>
            <pc:docMk/>
            <pc:sldMk cId="3404136433" sldId="551"/>
            <ac:spMk id="7" creationId="{00000000-0000-0000-0000-000000000000}"/>
          </ac:spMkLst>
        </pc:spChg>
        <pc:spChg chg="mod">
          <ac:chgData name="Zhao Jin" userId="cd05a825-544c-438a-9ba1-08e63db50b47" providerId="ADAL" clId="{7192535B-B12F-4394-AD53-7A663D090977}" dt="2024-01-31T05:19:24.627" v="1335" actId="6549"/>
          <ac:spMkLst>
            <pc:docMk/>
            <pc:sldMk cId="3404136433" sldId="551"/>
            <ac:spMk id="9" creationId="{00000000-0000-0000-0000-000000000000}"/>
          </ac:spMkLst>
        </pc:spChg>
        <pc:spChg chg="mod">
          <ac:chgData name="Zhao Jin" userId="cd05a825-544c-438a-9ba1-08e63db50b47" providerId="ADAL" clId="{7192535B-B12F-4394-AD53-7A663D090977}" dt="2024-01-31T05:19:58.206" v="1370" actId="20577"/>
          <ac:spMkLst>
            <pc:docMk/>
            <pc:sldMk cId="3404136433" sldId="551"/>
            <ac:spMk id="10" creationId="{1850E95F-4DF3-444D-BDF1-AF8F205268DD}"/>
          </ac:spMkLst>
        </pc:spChg>
        <pc:spChg chg="del">
          <ac:chgData name="Zhao Jin" userId="cd05a825-544c-438a-9ba1-08e63db50b47" providerId="ADAL" clId="{7192535B-B12F-4394-AD53-7A663D090977}" dt="2024-01-31T03:21:46.281" v="458" actId="478"/>
          <ac:spMkLst>
            <pc:docMk/>
            <pc:sldMk cId="3404136433" sldId="551"/>
            <ac:spMk id="11" creationId="{FB719B92-E5DB-4E33-81E1-762B2CA2533B}"/>
          </ac:spMkLst>
        </pc:spChg>
      </pc:sldChg>
      <pc:sldChg chg="modSp add mod">
        <pc:chgData name="Zhao Jin" userId="cd05a825-544c-438a-9ba1-08e63db50b47" providerId="ADAL" clId="{7192535B-B12F-4394-AD53-7A663D090977}" dt="2024-01-31T05:20:18.892" v="1380"/>
        <pc:sldMkLst>
          <pc:docMk/>
          <pc:sldMk cId="1146460544" sldId="552"/>
        </pc:sldMkLst>
        <pc:spChg chg="mod">
          <ac:chgData name="Zhao Jin" userId="cd05a825-544c-438a-9ba1-08e63db50b47" providerId="ADAL" clId="{7192535B-B12F-4394-AD53-7A663D090977}" dt="2024-01-31T05:18:16.188" v="1328"/>
          <ac:spMkLst>
            <pc:docMk/>
            <pc:sldMk cId="1146460544" sldId="552"/>
            <ac:spMk id="43" creationId="{00000000-0000-0000-0000-000000000000}"/>
          </ac:spMkLst>
        </pc:spChg>
        <pc:spChg chg="mod">
          <ac:chgData name="Zhao Jin" userId="cd05a825-544c-438a-9ba1-08e63db50b47" providerId="ADAL" clId="{7192535B-B12F-4394-AD53-7A663D090977}" dt="2024-01-31T05:20:18.892" v="1380"/>
          <ac:spMkLst>
            <pc:docMk/>
            <pc:sldMk cId="1146460544" sldId="552"/>
            <ac:spMk id="24578" creationId="{00000000-0000-0000-0000-000000000000}"/>
          </ac:spMkLst>
        </pc:spChg>
      </pc:sldChg>
      <pc:sldChg chg="delSp modSp add mod">
        <pc:chgData name="Zhao Jin" userId="cd05a825-544c-438a-9ba1-08e63db50b47" providerId="ADAL" clId="{7192535B-B12F-4394-AD53-7A663D090977}" dt="2024-01-31T05:18:09.450" v="1323"/>
        <pc:sldMkLst>
          <pc:docMk/>
          <pc:sldMk cId="222951515" sldId="553"/>
        </pc:sldMkLst>
        <pc:spChg chg="del mod">
          <ac:chgData name="Zhao Jin" userId="cd05a825-544c-438a-9ba1-08e63db50b47" providerId="ADAL" clId="{7192535B-B12F-4394-AD53-7A663D090977}" dt="2024-01-31T05:04:11.694" v="982" actId="478"/>
          <ac:spMkLst>
            <pc:docMk/>
            <pc:sldMk cId="222951515" sldId="553"/>
            <ac:spMk id="2" creationId="{62B1CF73-04DC-472B-B45B-71CEBE9E2875}"/>
          </ac:spMkLst>
        </pc:spChg>
        <pc:spChg chg="mod">
          <ac:chgData name="Zhao Jin" userId="cd05a825-544c-438a-9ba1-08e63db50b47" providerId="ADAL" clId="{7192535B-B12F-4394-AD53-7A663D090977}" dt="2024-01-31T05:18:09.450" v="1323"/>
          <ac:spMkLst>
            <pc:docMk/>
            <pc:sldMk cId="222951515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7192535B-B12F-4394-AD53-7A663D090977}" dt="2024-01-31T05:09:14.638" v="1080" actId="13926"/>
          <ac:spMkLst>
            <pc:docMk/>
            <pc:sldMk cId="222951515" sldId="553"/>
            <ac:spMk id="9" creationId="{00000000-0000-0000-0000-000000000000}"/>
          </ac:spMkLst>
        </pc:spChg>
        <pc:spChg chg="mod">
          <ac:chgData name="Zhao Jin" userId="cd05a825-544c-438a-9ba1-08e63db50b47" providerId="ADAL" clId="{7192535B-B12F-4394-AD53-7A663D090977}" dt="2024-01-31T05:01:47.400" v="897" actId="20577"/>
          <ac:spMkLst>
            <pc:docMk/>
            <pc:sldMk cId="222951515" sldId="553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7192535B-B12F-4394-AD53-7A663D090977}" dt="2024-01-31T05:08:38.542" v="1073" actId="47"/>
        <pc:sldMkLst>
          <pc:docMk/>
          <pc:sldMk cId="3501477652" sldId="554"/>
        </pc:sldMkLst>
      </pc:sldChg>
      <pc:sldChg chg="delSp modSp add del mod">
        <pc:chgData name="Zhao Jin" userId="cd05a825-544c-438a-9ba1-08e63db50b47" providerId="ADAL" clId="{7192535B-B12F-4394-AD53-7A663D090977}" dt="2024-01-31T05:08:24.260" v="1072" actId="47"/>
        <pc:sldMkLst>
          <pc:docMk/>
          <pc:sldMk cId="1414623672" sldId="555"/>
        </pc:sldMkLst>
        <pc:spChg chg="del">
          <ac:chgData name="Zhao Jin" userId="cd05a825-544c-438a-9ba1-08e63db50b47" providerId="ADAL" clId="{7192535B-B12F-4394-AD53-7A663D090977}" dt="2024-01-31T05:06:02.661" v="1022" actId="478"/>
          <ac:spMkLst>
            <pc:docMk/>
            <pc:sldMk cId="1414623672" sldId="555"/>
            <ac:spMk id="2" creationId="{62B1CF73-04DC-472B-B45B-71CEBE9E2875}"/>
          </ac:spMkLst>
        </pc:spChg>
        <pc:spChg chg="mod">
          <ac:chgData name="Zhao Jin" userId="cd05a825-544c-438a-9ba1-08e63db50b47" providerId="ADAL" clId="{7192535B-B12F-4394-AD53-7A663D090977}" dt="2024-01-31T05:06:00.198" v="1021" actId="20577"/>
          <ac:spMkLst>
            <pc:docMk/>
            <pc:sldMk cId="1414623672" sldId="555"/>
            <ac:spMk id="9" creationId="{00000000-0000-0000-0000-000000000000}"/>
          </ac:spMkLst>
        </pc:spChg>
        <pc:spChg chg="mod">
          <ac:chgData name="Zhao Jin" userId="cd05a825-544c-438a-9ba1-08e63db50b47" providerId="ADAL" clId="{7192535B-B12F-4394-AD53-7A663D090977}" dt="2024-01-31T05:05:54.773" v="1015"/>
          <ac:spMkLst>
            <pc:docMk/>
            <pc:sldMk cId="1414623672" sldId="555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7192535B-B12F-4394-AD53-7A663D090977}" dt="2024-01-31T05:08:23.884" v="1071" actId="47"/>
        <pc:sldMkLst>
          <pc:docMk/>
          <pc:sldMk cId="3349055384" sldId="556"/>
        </pc:sldMkLst>
      </pc:sldChg>
      <pc:sldChg chg="delSp modSp add mod">
        <pc:chgData name="Zhao Jin" userId="cd05a825-544c-438a-9ba1-08e63db50b47" providerId="ADAL" clId="{7192535B-B12F-4394-AD53-7A663D090977}" dt="2024-01-31T05:18:09.450" v="1323"/>
        <pc:sldMkLst>
          <pc:docMk/>
          <pc:sldMk cId="2043253325" sldId="557"/>
        </pc:sldMkLst>
        <pc:spChg chg="del">
          <ac:chgData name="Zhao Jin" userId="cd05a825-544c-438a-9ba1-08e63db50b47" providerId="ADAL" clId="{7192535B-B12F-4394-AD53-7A663D090977}" dt="2024-01-31T05:05:04.766" v="1012" actId="478"/>
          <ac:spMkLst>
            <pc:docMk/>
            <pc:sldMk cId="2043253325" sldId="557"/>
            <ac:spMk id="2" creationId="{62B1CF73-04DC-472B-B45B-71CEBE9E2875}"/>
          </ac:spMkLst>
        </pc:spChg>
        <pc:spChg chg="mod">
          <ac:chgData name="Zhao Jin" userId="cd05a825-544c-438a-9ba1-08e63db50b47" providerId="ADAL" clId="{7192535B-B12F-4394-AD53-7A663D090977}" dt="2024-01-31T05:18:09.450" v="1323"/>
          <ac:spMkLst>
            <pc:docMk/>
            <pc:sldMk cId="2043253325" sldId="557"/>
            <ac:spMk id="7" creationId="{00000000-0000-0000-0000-000000000000}"/>
          </ac:spMkLst>
        </pc:spChg>
        <pc:spChg chg="mod">
          <ac:chgData name="Zhao Jin" userId="cd05a825-544c-438a-9ba1-08e63db50b47" providerId="ADAL" clId="{7192535B-B12F-4394-AD53-7A663D090977}" dt="2024-01-31T05:09:18.428" v="1081" actId="6549"/>
          <ac:spMkLst>
            <pc:docMk/>
            <pc:sldMk cId="2043253325" sldId="557"/>
            <ac:spMk id="9" creationId="{00000000-0000-0000-0000-000000000000}"/>
          </ac:spMkLst>
        </pc:spChg>
        <pc:spChg chg="mod">
          <ac:chgData name="Zhao Jin" userId="cd05a825-544c-438a-9ba1-08e63db50b47" providerId="ADAL" clId="{7192535B-B12F-4394-AD53-7A663D090977}" dt="2024-01-31T05:03:35.157" v="973" actId="20577"/>
          <ac:spMkLst>
            <pc:docMk/>
            <pc:sldMk cId="2043253325" sldId="557"/>
            <ac:spMk id="14338" creationId="{00000000-0000-0000-0000-000000000000}"/>
          </ac:spMkLst>
        </pc:spChg>
      </pc:sldChg>
      <pc:sldChg chg="modSp add mod">
        <pc:chgData name="Zhao Jin" userId="cd05a825-544c-438a-9ba1-08e63db50b47" providerId="ADAL" clId="{7192535B-B12F-4394-AD53-7A663D090977}" dt="2024-01-31T05:18:34.586" v="1331" actId="255"/>
        <pc:sldMkLst>
          <pc:docMk/>
          <pc:sldMk cId="2893852573" sldId="558"/>
        </pc:sldMkLst>
        <pc:spChg chg="mod">
          <ac:chgData name="Zhao Jin" userId="cd05a825-544c-438a-9ba1-08e63db50b47" providerId="ADAL" clId="{7192535B-B12F-4394-AD53-7A663D090977}" dt="2024-01-31T05:18:34.586" v="1331" actId="255"/>
          <ac:spMkLst>
            <pc:docMk/>
            <pc:sldMk cId="2893852573" sldId="558"/>
            <ac:spMk id="7" creationId="{00000000-0000-0000-0000-000000000000}"/>
          </ac:spMkLst>
        </pc:spChg>
        <pc:spChg chg="mod">
          <ac:chgData name="Zhao Jin" userId="cd05a825-544c-438a-9ba1-08e63db50b47" providerId="ADAL" clId="{7192535B-B12F-4394-AD53-7A663D090977}" dt="2024-01-31T05:09:27.174" v="1084" actId="13926"/>
          <ac:spMkLst>
            <pc:docMk/>
            <pc:sldMk cId="2893852573" sldId="558"/>
            <ac:spMk id="9" creationId="{00000000-0000-0000-0000-000000000000}"/>
          </ac:spMkLst>
        </pc:spChg>
        <pc:spChg chg="mod">
          <ac:chgData name="Zhao Jin" userId="cd05a825-544c-438a-9ba1-08e63db50b47" providerId="ADAL" clId="{7192535B-B12F-4394-AD53-7A663D090977}" dt="2024-01-31T05:05:12.550" v="1014" actId="20577"/>
          <ac:spMkLst>
            <pc:docMk/>
            <pc:sldMk cId="2893852573" sldId="558"/>
            <ac:spMk id="14338" creationId="{00000000-0000-0000-0000-000000000000}"/>
          </ac:spMkLst>
        </pc:spChg>
      </pc:sldChg>
      <pc:sldChg chg="modSp add mod">
        <pc:chgData name="Zhao Jin" userId="cd05a825-544c-438a-9ba1-08e63db50b47" providerId="ADAL" clId="{7192535B-B12F-4394-AD53-7A663D090977}" dt="2024-01-31T05:18:09.450" v="1323"/>
        <pc:sldMkLst>
          <pc:docMk/>
          <pc:sldMk cId="2199886267" sldId="559"/>
        </pc:sldMkLst>
        <pc:spChg chg="mod">
          <ac:chgData name="Zhao Jin" userId="cd05a825-544c-438a-9ba1-08e63db50b47" providerId="ADAL" clId="{7192535B-B12F-4394-AD53-7A663D090977}" dt="2024-01-31T05:18:09.450" v="1323"/>
          <ac:spMkLst>
            <pc:docMk/>
            <pc:sldMk cId="2199886267" sldId="559"/>
            <ac:spMk id="7" creationId="{00000000-0000-0000-0000-000000000000}"/>
          </ac:spMkLst>
        </pc:spChg>
        <pc:spChg chg="mod">
          <ac:chgData name="Zhao Jin" userId="cd05a825-544c-438a-9ba1-08e63db50b47" providerId="ADAL" clId="{7192535B-B12F-4394-AD53-7A663D090977}" dt="2024-01-31T05:08:45.560" v="1076" actId="13926"/>
          <ac:spMkLst>
            <pc:docMk/>
            <pc:sldMk cId="2199886267" sldId="559"/>
            <ac:spMk id="9" creationId="{00000000-0000-0000-0000-000000000000}"/>
          </ac:spMkLst>
        </pc:spChg>
        <pc:spChg chg="mod">
          <ac:chgData name="Zhao Jin" userId="cd05a825-544c-438a-9ba1-08e63db50b47" providerId="ADAL" clId="{7192535B-B12F-4394-AD53-7A663D090977}" dt="2024-01-31T05:07:51.255" v="1052" actId="20577"/>
          <ac:spMkLst>
            <pc:docMk/>
            <pc:sldMk cId="2199886267" sldId="559"/>
            <ac:spMk id="14338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1/31/2024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4842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5949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0858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52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19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79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51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06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639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516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080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Week 3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Recap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31F452D0-E167-7E48-E829-51D249F839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ACE007-8595-F317-279D-F552BBEA7661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Incremental Coding (v3)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3384550"/>
          </a:xfrm>
        </p:spPr>
        <p:txBody>
          <a:bodyPr/>
          <a:lstStyle/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2051" y="1279562"/>
            <a:ext cx="8213349" cy="424731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66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solidFill>
                  <a:srgbClr val="0066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math.h</a:t>
            </a:r>
            <a:r>
              <a:rPr lang="en-US" b="1" dirty="0">
                <a:solidFill>
                  <a:srgbClr val="0066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b="1" dirty="0">
              <a:solidFill>
                <a:schemeClr val="tx1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"cs1010.h"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rgbClr val="0066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US" b="1" dirty="0">
                <a:solidFill>
                  <a:srgbClr val="0066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rgbClr val="0066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hypotenuse_of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base, </a:t>
            </a:r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height)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SG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SG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sqrt(square(base) + square(height));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50628A1-5436-BA9C-66DD-BB2291D38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85257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Incremental Coding (v4)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3384550"/>
          </a:xfrm>
        </p:spPr>
        <p:txBody>
          <a:bodyPr/>
          <a:lstStyle/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2051" y="1279562"/>
            <a:ext cx="8213349" cy="535531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math.h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"cs1010.h"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36464E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hypotenuse_of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base, </a:t>
            </a:r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height)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en-SG" b="1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F97AE46-B367-0B34-E35C-7282E59F3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88626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Rectangle 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Common Mistakes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7" name="Content Placeholder 5"/>
          <p:cNvSpPr>
            <a:spLocks noGrp="1"/>
          </p:cNvSpPr>
          <p:nvPr>
            <p:ph idx="1"/>
          </p:nvPr>
        </p:nvSpPr>
        <p:spPr>
          <a:xfrm>
            <a:off x="587375" y="1208691"/>
            <a:ext cx="8229600" cy="1000970"/>
          </a:xfrm>
        </p:spPr>
        <p:txBody>
          <a:bodyPr>
            <a:noAutofit/>
          </a:bodyPr>
          <a:lstStyle/>
          <a:p>
            <a:pPr marL="352425" indent="-352425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Declaration and initialization</a:t>
            </a:r>
          </a:p>
          <a:p>
            <a:pPr marL="352425" indent="-352425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52425" indent="-352425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52425" indent="-352425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52425" indent="-352425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52425" indent="-352425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52425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Truncations</a:t>
            </a:r>
          </a:p>
          <a:p>
            <a:pPr marL="352425" indent="-352425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52425" indent="-352425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52425" indent="-352425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52425" indent="-352425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5075" y="1785294"/>
            <a:ext cx="960525" cy="36933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30EFD-AC62-A84C-B568-481368C993F1}"/>
              </a:ext>
            </a:extLst>
          </p:cNvPr>
          <p:cNvSpPr txBox="1"/>
          <p:nvPr/>
        </p:nvSpPr>
        <p:spPr>
          <a:xfrm>
            <a:off x="2891412" y="1790668"/>
            <a:ext cx="4385688" cy="64633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 err="1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hypotenuse_square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 err="1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hypotenuse_square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i="0" dirty="0">
              <a:solidFill>
                <a:srgbClr val="36464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689133-78A2-474B-8354-D57F493DCCB4}"/>
              </a:ext>
            </a:extLst>
          </p:cNvPr>
          <p:cNvSpPr txBox="1"/>
          <p:nvPr/>
        </p:nvSpPr>
        <p:spPr>
          <a:xfrm>
            <a:off x="997893" y="4342694"/>
            <a:ext cx="2854927" cy="36933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half =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E951F5-1D1F-1E41-B308-90593A513B26}"/>
              </a:ext>
            </a:extLst>
          </p:cNvPr>
          <p:cNvSpPr txBox="1"/>
          <p:nvPr/>
        </p:nvSpPr>
        <p:spPr>
          <a:xfrm>
            <a:off x="997893" y="4824731"/>
            <a:ext cx="2520007" cy="36933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half =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1.5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BD7EDF-947D-4A88-A70E-312D20612313}"/>
              </a:ext>
            </a:extLst>
          </p:cNvPr>
          <p:cNvSpPr txBox="1"/>
          <p:nvPr/>
        </p:nvSpPr>
        <p:spPr>
          <a:xfrm>
            <a:off x="665075" y="2591237"/>
            <a:ext cx="1620925" cy="64633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a, b;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a = b +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8F56C5-0C36-4F57-8BCA-CCFD0E5AC46D}"/>
              </a:ext>
            </a:extLst>
          </p:cNvPr>
          <p:cNvSpPr txBox="1"/>
          <p:nvPr/>
        </p:nvSpPr>
        <p:spPr>
          <a:xfrm>
            <a:off x="2891412" y="2591412"/>
            <a:ext cx="1769488" cy="64633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531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</a:t>
            </a:r>
            <a:endParaRPr lang="en-US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97818A7-8603-CF7C-042E-37F85156D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3399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ghlightTextShape201406241503265130"/>
          <p:cNvSpPr>
            <a:spLocks noChangeArrowheads="1"/>
          </p:cNvSpPr>
          <p:nvPr/>
        </p:nvSpPr>
        <p:spPr bwMode="auto">
          <a:xfrm>
            <a:off x="1341033" y="1402461"/>
            <a:ext cx="6469467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6600" dirty="0">
                <a:solidFill>
                  <a:srgbClr val="0000FF"/>
                </a:solidFill>
              </a:rPr>
              <a:t>Practice a lot </a:t>
            </a:r>
            <a:r>
              <a:rPr lang="en-US" sz="6600" dirty="0"/>
              <a:t>with </a:t>
            </a:r>
            <a:r>
              <a:rPr lang="en-US" sz="6600" dirty="0">
                <a:solidFill>
                  <a:srgbClr val="0000FF"/>
                </a:solidFill>
              </a:rPr>
              <a:t>the good practices</a:t>
            </a:r>
            <a:endParaRPr lang="en-US" sz="3600" dirty="0">
              <a:solidFill>
                <a:srgbClr val="0000FF"/>
              </a:solidFill>
            </a:endParaRPr>
          </a:p>
          <a:p>
            <a:pPr marL="288925" indent="-288925" algn="ctr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endParaRPr lang="en-GB" sz="2800" dirty="0">
              <a:solidFill>
                <a:srgbClr val="0000FF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3CB582-E07D-5CD9-0AFD-1F9A2E7F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41871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A Sample C Program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3384550"/>
          </a:xfrm>
        </p:spPr>
        <p:txBody>
          <a:bodyPr/>
          <a:lstStyle/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2051" y="1279562"/>
            <a:ext cx="8213349" cy="369331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math.h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"cs1010.h"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square(</a:t>
            </a:r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x)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x * x;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S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hypotenuse_of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base, </a:t>
            </a:r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height)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sqrt(square(base) + square(height));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B1CF73-04DC-472B-B45B-71CEBE9E2875}"/>
              </a:ext>
            </a:extLst>
          </p:cNvPr>
          <p:cNvSpPr txBox="1"/>
          <p:nvPr/>
        </p:nvSpPr>
        <p:spPr>
          <a:xfrm>
            <a:off x="256235" y="1299658"/>
            <a:ext cx="6933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9D5E54-274B-0523-3BF3-B10295DA4A86}"/>
              </a:ext>
            </a:extLst>
          </p:cNvPr>
          <p:cNvSpPr txBox="1"/>
          <p:nvPr/>
        </p:nvSpPr>
        <p:spPr>
          <a:xfrm>
            <a:off x="1490666" y="5534672"/>
            <a:ext cx="2560634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Do you know the meaning of each line?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037D3E-0DAE-9078-4A35-B706884B93E1}"/>
              </a:ext>
            </a:extLst>
          </p:cNvPr>
          <p:cNvSpPr txBox="1"/>
          <p:nvPr/>
        </p:nvSpPr>
        <p:spPr>
          <a:xfrm>
            <a:off x="4462466" y="5534672"/>
            <a:ext cx="3500434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Which lines correspond to the steps in an algorithm?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4D07FC-33AB-73DB-B719-7857976B2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9205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A Sample C Program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3384550"/>
          </a:xfrm>
        </p:spPr>
        <p:txBody>
          <a:bodyPr/>
          <a:lstStyle/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2051" y="1279562"/>
            <a:ext cx="8213349" cy="397031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hypotenuse;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base = cs1010_read_long();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height = cs1010_read_long();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hypotenuse =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hypotenuse_of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(base, height);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cs1010_println_double(hypotenuse);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50E95F-4DF3-444D-BDF1-AF8F205268DD}"/>
              </a:ext>
            </a:extLst>
          </p:cNvPr>
          <p:cNvSpPr txBox="1"/>
          <p:nvPr/>
        </p:nvSpPr>
        <p:spPr>
          <a:xfrm>
            <a:off x="256235" y="1281515"/>
            <a:ext cx="6933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0E80ED-FE6F-8E6F-1E82-EEA66B4754D7}"/>
              </a:ext>
            </a:extLst>
          </p:cNvPr>
          <p:cNvSpPr txBox="1"/>
          <p:nvPr/>
        </p:nvSpPr>
        <p:spPr>
          <a:xfrm>
            <a:off x="1490666" y="5534672"/>
            <a:ext cx="2560634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Do you know the meaning of each line?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78BDB8-A6F5-C587-C1EB-4AF44C9239CB}"/>
              </a:ext>
            </a:extLst>
          </p:cNvPr>
          <p:cNvSpPr txBox="1"/>
          <p:nvPr/>
        </p:nvSpPr>
        <p:spPr>
          <a:xfrm>
            <a:off x="4462466" y="5534672"/>
            <a:ext cx="3500434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Which lines correspond to the steps in an algorithm?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E42777-5E1A-C851-7BE5-6BD16EF72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1364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Function Declaration</a:t>
            </a:r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Components of a </a:t>
            </a:r>
            <a:r>
              <a:rPr lang="en-US" sz="2800" dirty="0">
                <a:solidFill>
                  <a:srgbClr val="0000FF"/>
                </a:solidFill>
              </a:rPr>
              <a:t>function (declaration)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Function definition without the body; </a:t>
            </a:r>
            <a:br>
              <a:rPr lang="en-US" sz="2400" dirty="0"/>
            </a:b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lvl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defRPr/>
            </a:pP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132129-8005-4001-8A22-A53D9CDE0963}"/>
              </a:ext>
            </a:extLst>
          </p:cNvPr>
          <p:cNvSpPr txBox="1"/>
          <p:nvPr/>
        </p:nvSpPr>
        <p:spPr>
          <a:xfrm>
            <a:off x="1190264" y="3057435"/>
            <a:ext cx="3013989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i="0" dirty="0">
              <a:solidFill>
                <a:srgbClr val="0000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347658-86C5-44EA-871E-3A01CEAC57FD}"/>
              </a:ext>
            </a:extLst>
          </p:cNvPr>
          <p:cNvSpPr txBox="1"/>
          <p:nvPr/>
        </p:nvSpPr>
        <p:spPr>
          <a:xfrm>
            <a:off x="4641618" y="3057435"/>
            <a:ext cx="2840633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38FCEF-4B5F-4863-D7CF-5A5E85DA480E}"/>
              </a:ext>
            </a:extLst>
          </p:cNvPr>
          <p:cNvSpPr txBox="1"/>
          <p:nvPr/>
        </p:nvSpPr>
        <p:spPr>
          <a:xfrm>
            <a:off x="1543942" y="2483072"/>
            <a:ext cx="2253358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Function declaration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D33DFD-381A-C88E-8D93-0EB967460602}"/>
              </a:ext>
            </a:extLst>
          </p:cNvPr>
          <p:cNvSpPr txBox="1"/>
          <p:nvPr/>
        </p:nvSpPr>
        <p:spPr>
          <a:xfrm>
            <a:off x="4972117" y="2474773"/>
            <a:ext cx="2050983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Function definition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8324A-4567-9B32-8600-0CA9CCC4C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2247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Function Declaration</a:t>
            </a:r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Components of a </a:t>
            </a:r>
            <a:r>
              <a:rPr lang="en-US" sz="2800" dirty="0">
                <a:solidFill>
                  <a:srgbClr val="0000FF"/>
                </a:solidFill>
              </a:rPr>
              <a:t>function (declaration)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Function definition without the body; </a:t>
            </a:r>
            <a:br>
              <a:rPr lang="en-US" sz="2400" dirty="0"/>
            </a:b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Allows compilers to check the validity of function calls.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132129-8005-4001-8A22-A53D9CDE0963}"/>
              </a:ext>
            </a:extLst>
          </p:cNvPr>
          <p:cNvSpPr txBox="1"/>
          <p:nvPr/>
        </p:nvSpPr>
        <p:spPr>
          <a:xfrm>
            <a:off x="211486" y="2258447"/>
            <a:ext cx="3013989" cy="31393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i="0" dirty="0">
              <a:solidFill>
                <a:srgbClr val="0000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square(</a:t>
            </a:r>
            <a:r>
              <a:rPr lang="en-US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347658-86C5-44EA-871E-3A01CEAC57FD}"/>
              </a:ext>
            </a:extLst>
          </p:cNvPr>
          <p:cNvSpPr txBox="1"/>
          <p:nvPr/>
        </p:nvSpPr>
        <p:spPr>
          <a:xfrm>
            <a:off x="6157840" y="2794665"/>
            <a:ext cx="2840633" cy="25853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square(</a:t>
            </a:r>
            <a:r>
              <a:rPr lang="en-US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C3C326-88E2-4EA0-95C1-AD96CD4E7B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800" y="3583091"/>
            <a:ext cx="362361" cy="4900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5D4AA78-1A62-4644-8547-CB4E0AF1E1B4}"/>
              </a:ext>
            </a:extLst>
          </p:cNvPr>
          <p:cNvSpPr txBox="1"/>
          <p:nvPr/>
        </p:nvSpPr>
        <p:spPr>
          <a:xfrm>
            <a:off x="3283462" y="2794666"/>
            <a:ext cx="2816391" cy="25853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rgbClr val="36464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square(</a:t>
            </a:r>
            <a:r>
              <a:rPr lang="en-US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78809FA-B406-4981-9740-F8FEA3DB0F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014" y="3587907"/>
            <a:ext cx="415645" cy="52371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8311CE1-DDEB-4EA2-89E6-0F3AD4D8141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741" y="3608455"/>
            <a:ext cx="415645" cy="523714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1907AB-575C-3C41-4A26-18955869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4605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A Sample C Program w/ Function Declarations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3384550"/>
          </a:xfrm>
        </p:spPr>
        <p:txBody>
          <a:bodyPr/>
          <a:lstStyle/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2051" y="1279562"/>
            <a:ext cx="8213349" cy="507831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math.h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"cs1010.h"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rgbClr val="0066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US" b="1" dirty="0">
                <a:solidFill>
                  <a:srgbClr val="0066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rgbClr val="0066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solidFill>
                  <a:srgbClr val="0066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hypotenuse_of</a:t>
            </a:r>
            <a:r>
              <a:rPr lang="en-US" b="1" dirty="0">
                <a:solidFill>
                  <a:srgbClr val="0066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rgbClr val="0066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en-US" b="1" dirty="0">
                <a:solidFill>
                  <a:srgbClr val="0066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rgbClr val="0066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height);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chemeClr val="tx1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hypotenuse;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base = cs1010_read_long();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height = cs1010_read_long();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hypotenuse =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hypotenuse_of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(base, height);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cs1010_println_double(hypotenuse);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69CAFA-31CE-D80F-9986-525371DA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12573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 fontScale="90000"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A Sample C Program w/ Function Declarations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3384550"/>
          </a:xfrm>
        </p:spPr>
        <p:txBody>
          <a:bodyPr/>
          <a:lstStyle/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2051" y="1279562"/>
            <a:ext cx="8213349" cy="313932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SG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square(</a:t>
            </a:r>
            <a:r>
              <a:rPr lang="en-SG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SG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x)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SG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SG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 * x;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SG" b="1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SG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hypotenuse_of</a:t>
            </a:r>
            <a:r>
              <a:rPr lang="en-SG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SG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base, </a:t>
            </a:r>
            <a:r>
              <a:rPr lang="en-SG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SG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height)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SG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SG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sqrt(square(base) + square(height));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chemeClr val="tx1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51CB77-20AD-D074-C4B8-88D1648D4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07714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Incremental Coding (v1)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3384550"/>
          </a:xfrm>
        </p:spPr>
        <p:txBody>
          <a:bodyPr/>
          <a:lstStyle/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2051" y="1279562"/>
            <a:ext cx="8213349" cy="341632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66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#include "cs1010.h"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hypotenuse;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base = cs1010_read_long();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height = cs1010_read_long();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hypotenuse =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cs1010_println_double(hypotenuse);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71C1854-62FC-50FD-A085-B7F64127B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5151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Incremental Coding (v2)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3384550"/>
          </a:xfrm>
        </p:spPr>
        <p:txBody>
          <a:bodyPr/>
          <a:lstStyle/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2051" y="1279562"/>
            <a:ext cx="8213349" cy="4801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"cs1010.h"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solidFill>
                  <a:srgbClr val="0066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hypotenuse_of</a:t>
            </a:r>
            <a:r>
              <a:rPr lang="en-US" b="1" dirty="0">
                <a:solidFill>
                  <a:srgbClr val="0066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rgbClr val="0066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en-US" b="1" dirty="0">
                <a:solidFill>
                  <a:srgbClr val="0066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rgbClr val="0066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height);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hypotenuse =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hypotenuse_of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(base, height);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SG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hypotenuse_of</a:t>
            </a:r>
            <a:r>
              <a:rPr lang="en-SG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SG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base, </a:t>
            </a:r>
            <a:r>
              <a:rPr lang="en-SG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SG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height)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SG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SG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SG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chemeClr val="tx1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48CB02E-F102-F928-2FEB-6B2E5E864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253325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13389</TotalTime>
  <Words>895</Words>
  <Application>Microsoft Office PowerPoint</Application>
  <PresentationFormat>On-screen Show (4:3)</PresentationFormat>
  <Paragraphs>276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Times New Roman</vt:lpstr>
      <vt:lpstr>Wingdings</vt:lpstr>
      <vt:lpstr>Clarity</vt:lpstr>
      <vt:lpstr>PowerPoint Presentation</vt:lpstr>
      <vt:lpstr>A Sample C Program</vt:lpstr>
      <vt:lpstr>A Sample C Program</vt:lpstr>
      <vt:lpstr>Function Declaration</vt:lpstr>
      <vt:lpstr>Function Declaration</vt:lpstr>
      <vt:lpstr>A Sample C Program w/ Function Declarations</vt:lpstr>
      <vt:lpstr>A Sample C Program w/ Function Declarations</vt:lpstr>
      <vt:lpstr>Incremental Coding (v1)</vt:lpstr>
      <vt:lpstr>Incremental Coding (v2)</vt:lpstr>
      <vt:lpstr>Incremental Coding (v3)</vt:lpstr>
      <vt:lpstr>Incremental Coding (v4)</vt:lpstr>
      <vt:lpstr>Common Mistakes</vt:lpstr>
      <vt:lpstr>PowerPoint Presentation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Jin Zhao</cp:lastModifiedBy>
  <cp:revision>1228</cp:revision>
  <cp:lastPrinted>2014-06-20T04:24:53Z</cp:lastPrinted>
  <dcterms:created xsi:type="dcterms:W3CDTF">1998-09-05T15:03:32Z</dcterms:created>
  <dcterms:modified xsi:type="dcterms:W3CDTF">2024-01-31T05:24:45Z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