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5"/>
  </p:notesMasterIdLst>
  <p:handoutMasterIdLst>
    <p:handoutMasterId r:id="rId16"/>
  </p:handoutMasterIdLst>
  <p:sldIdLst>
    <p:sldId id="256" r:id="rId2"/>
    <p:sldId id="554" r:id="rId3"/>
    <p:sldId id="569" r:id="rId4"/>
    <p:sldId id="558" r:id="rId5"/>
    <p:sldId id="568" r:id="rId6"/>
    <p:sldId id="524" r:id="rId7"/>
    <p:sldId id="552" r:id="rId8"/>
    <p:sldId id="565" r:id="rId9"/>
    <p:sldId id="553" r:id="rId10"/>
    <p:sldId id="564" r:id="rId11"/>
    <p:sldId id="561" r:id="rId12"/>
    <p:sldId id="566" r:id="rId13"/>
    <p:sldId id="525" r:id="rId1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  <a:srgbClr val="FFFF99"/>
    <a:srgbClr val="006600"/>
    <a:srgbClr val="CCFFCC"/>
    <a:srgbClr val="000099"/>
    <a:srgbClr val="FF3300"/>
    <a:srgbClr val="000000"/>
    <a:srgbClr val="FE8D6E"/>
    <a:srgbClr val="91F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DF620D-469E-41D9-8DF1-7AF47666A053}" v="5" dt="2024-01-31T05:26:46.3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65" autoAdjust="0"/>
    <p:restoredTop sz="96000" autoAdjust="0"/>
  </p:normalViewPr>
  <p:slideViewPr>
    <p:cSldViewPr snapToGrid="0">
      <p:cViewPr varScale="1">
        <p:scale>
          <a:sx n="75" d="100"/>
          <a:sy n="75" d="100"/>
        </p:scale>
        <p:origin x="153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40B02829-7445-394A-990C-032942059FD9}"/>
    <pc:docChg chg="custSel modSld">
      <pc:chgData name="Zhao Jin" userId="cd05a825-544c-438a-9ba1-08e63db50b47" providerId="ADAL" clId="{40B02829-7445-394A-990C-032942059FD9}" dt="2021-01-18T05:50:34.611" v="4" actId="478"/>
      <pc:docMkLst>
        <pc:docMk/>
      </pc:docMkLst>
      <pc:sldChg chg="delSp">
        <pc:chgData name="Zhao Jin" userId="cd05a825-544c-438a-9ba1-08e63db50b47" providerId="ADAL" clId="{40B02829-7445-394A-990C-032942059FD9}" dt="2021-01-18T05:50:34.611" v="4" actId="478"/>
        <pc:sldMkLst>
          <pc:docMk/>
          <pc:sldMk cId="3871162519" sldId="525"/>
        </pc:sldMkLst>
        <pc:spChg chg="del">
          <ac:chgData name="Zhao Jin" userId="cd05a825-544c-438a-9ba1-08e63db50b47" providerId="ADAL" clId="{40B02829-7445-394A-990C-032942059FD9}" dt="2021-01-18T05:50:34.611" v="4" actId="478"/>
          <ac:spMkLst>
            <pc:docMk/>
            <pc:sldMk cId="3871162519" sldId="525"/>
            <ac:spMk id="24582" creationId="{00000000-0000-0000-0000-000000000000}"/>
          </ac:spMkLst>
        </pc:spChg>
      </pc:sldChg>
      <pc:sldChg chg="modSp">
        <pc:chgData name="Zhao Jin" userId="cd05a825-544c-438a-9ba1-08e63db50b47" providerId="ADAL" clId="{40B02829-7445-394A-990C-032942059FD9}" dt="2021-01-18T05:50:03.685" v="3" actId="122"/>
        <pc:sldMkLst>
          <pc:docMk/>
          <pc:sldMk cId="770306953" sldId="526"/>
        </pc:sldMkLst>
        <pc:graphicFrameChg chg="modGraphic">
          <ac:chgData name="Zhao Jin" userId="cd05a825-544c-438a-9ba1-08e63db50b47" providerId="ADAL" clId="{40B02829-7445-394A-990C-032942059FD9}" dt="2021-01-18T05:50:03.685" v="3" actId="122"/>
          <ac:graphicFrameMkLst>
            <pc:docMk/>
            <pc:sldMk cId="770306953" sldId="526"/>
            <ac:graphicFrameMk id="7" creationId="{00000000-0000-0000-0000-000000000000}"/>
          </ac:graphicFrameMkLst>
        </pc:graphicFrameChg>
        <pc:graphicFrameChg chg="modGraphic">
          <ac:chgData name="Zhao Jin" userId="cd05a825-544c-438a-9ba1-08e63db50b47" providerId="ADAL" clId="{40B02829-7445-394A-990C-032942059FD9}" dt="2021-01-18T05:49:57.612" v="2" actId="122"/>
          <ac:graphicFrameMkLst>
            <pc:docMk/>
            <pc:sldMk cId="770306953" sldId="526"/>
            <ac:graphicFrameMk id="16" creationId="{00000000-0000-0000-0000-000000000000}"/>
          </ac:graphicFrameMkLst>
        </pc:graphicFrameChg>
      </pc:sldChg>
      <pc:sldChg chg="modAnim">
        <pc:chgData name="Zhao Jin" userId="cd05a825-544c-438a-9ba1-08e63db50b47" providerId="ADAL" clId="{40B02829-7445-394A-990C-032942059FD9}" dt="2021-01-18T05:49:08.491" v="0"/>
        <pc:sldMkLst>
          <pc:docMk/>
          <pc:sldMk cId="4288789163" sldId="527"/>
        </pc:sldMkLst>
      </pc:sldChg>
    </pc:docChg>
  </pc:docChgLst>
  <pc:docChgLst>
    <pc:chgData name="Zhao Jin" userId="cd05a825-544c-438a-9ba1-08e63db50b47" providerId="ADAL" clId="{A4A0FEF4-5388-4642-A424-D6144C2A9D07}"/>
    <pc:docChg chg="undo custSel modSld">
      <pc:chgData name="Zhao Jin" userId="cd05a825-544c-438a-9ba1-08e63db50b47" providerId="ADAL" clId="{A4A0FEF4-5388-4642-A424-D6144C2A9D07}" dt="2021-01-25T03:36:28.487" v="214" actId="20577"/>
      <pc:docMkLst>
        <pc:docMk/>
      </pc:docMkLst>
      <pc:sldChg chg="delSp modSp">
        <pc:chgData name="Zhao Jin" userId="cd05a825-544c-438a-9ba1-08e63db50b47" providerId="ADAL" clId="{A4A0FEF4-5388-4642-A424-D6144C2A9D07}" dt="2021-01-25T03:33:46.226" v="179"/>
        <pc:sldMkLst>
          <pc:docMk/>
          <pc:sldMk cId="2543678377" sldId="531"/>
        </pc:sldMkLst>
        <pc:spChg chg="mod">
          <ac:chgData name="Zhao Jin" userId="cd05a825-544c-438a-9ba1-08e63db50b47" providerId="ADAL" clId="{A4A0FEF4-5388-4642-A424-D6144C2A9D07}" dt="2021-01-25T03:30:31.833" v="157" actId="20577"/>
          <ac:spMkLst>
            <pc:docMk/>
            <pc:sldMk cId="2543678377" sldId="531"/>
            <ac:spMk id="10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543678377" sldId="531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24.782" v="178" actId="478"/>
          <ac:spMkLst>
            <pc:docMk/>
            <pc:sldMk cId="2543678377" sldId="531"/>
            <ac:spMk id="24582" creationId="{00000000-0000-0000-0000-000000000000}"/>
          </ac:spMkLst>
        </pc:spChg>
      </pc:sldChg>
      <pc:sldChg chg="delSp modSp">
        <pc:chgData name="Zhao Jin" userId="cd05a825-544c-438a-9ba1-08e63db50b47" providerId="ADAL" clId="{A4A0FEF4-5388-4642-A424-D6144C2A9D07}" dt="2021-01-25T03:33:46.226" v="179"/>
        <pc:sldMkLst>
          <pc:docMk/>
          <pc:sldMk cId="2025693378" sldId="532"/>
        </pc:sldMkLst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025693378" sldId="532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20.558" v="177" actId="478"/>
          <ac:spMkLst>
            <pc:docMk/>
            <pc:sldMk cId="2025693378" sldId="532"/>
            <ac:spMk id="24582" creationId="{00000000-0000-0000-0000-000000000000}"/>
          </ac:spMkLst>
        </pc:spChg>
      </pc:sldChg>
      <pc:sldChg chg="delSp modSp">
        <pc:chgData name="Zhao Jin" userId="cd05a825-544c-438a-9ba1-08e63db50b47" providerId="ADAL" clId="{A4A0FEF4-5388-4642-A424-D6144C2A9D07}" dt="2021-01-25T03:36:13.902" v="213" actId="403"/>
        <pc:sldMkLst>
          <pc:docMk/>
          <pc:sldMk cId="266706937" sldId="533"/>
        </pc:sldMkLst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2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9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0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3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4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13.902" v="213" actId="403"/>
          <ac:spMkLst>
            <pc:docMk/>
            <pc:sldMk cId="266706937" sldId="533"/>
            <ac:spMk id="15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6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66706937" sldId="533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11.850" v="174" actId="478"/>
          <ac:spMkLst>
            <pc:docMk/>
            <pc:sldMk cId="266706937" sldId="533"/>
            <ac:spMk id="24582" creationId="{00000000-0000-0000-0000-000000000000}"/>
          </ac:spMkLst>
        </pc:spChg>
        <pc:picChg chg="mod">
          <ac:chgData name="Zhao Jin" userId="cd05a825-544c-438a-9ba1-08e63db50b47" providerId="ADAL" clId="{A4A0FEF4-5388-4642-A424-D6144C2A9D07}" dt="2021-01-25T03:36:09.661" v="211" actId="1036"/>
          <ac:picMkLst>
            <pc:docMk/>
            <pc:sldMk cId="266706937" sldId="533"/>
            <ac:picMk id="7" creationId="{00000000-0000-0000-0000-000000000000}"/>
          </ac:picMkLst>
        </pc:picChg>
      </pc:sldChg>
      <pc:sldChg chg="addSp delSp modSp">
        <pc:chgData name="Zhao Jin" userId="cd05a825-544c-438a-9ba1-08e63db50b47" providerId="ADAL" clId="{A4A0FEF4-5388-4642-A424-D6144C2A9D07}" dt="2021-01-25T03:36:28.487" v="214" actId="20577"/>
        <pc:sldMkLst>
          <pc:docMk/>
          <pc:sldMk cId="3198948174" sldId="535"/>
        </pc:sldMkLst>
        <pc:spChg chg="add mod">
          <ac:chgData name="Zhao Jin" userId="cd05a825-544c-438a-9ba1-08e63db50b47" providerId="ADAL" clId="{A4A0FEF4-5388-4642-A424-D6144C2A9D07}" dt="2021-01-25T03:31:40.243" v="165" actId="207"/>
          <ac:spMkLst>
            <pc:docMk/>
            <pc:sldMk cId="3198948174" sldId="535"/>
            <ac:spMk id="2" creationId="{E3422448-94B2-0F4B-AAE6-2DF38C94C92F}"/>
          </ac:spMkLst>
        </pc:spChg>
        <pc:spChg chg="mod">
          <ac:chgData name="Zhao Jin" userId="cd05a825-544c-438a-9ba1-08e63db50b47" providerId="ADAL" clId="{A4A0FEF4-5388-4642-A424-D6144C2A9D07}" dt="2021-01-25T03:36:28.487" v="214" actId="20577"/>
          <ac:spMkLst>
            <pc:docMk/>
            <pc:sldMk cId="3198948174" sldId="535"/>
            <ac:spMk id="15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3198948174" sldId="535"/>
            <ac:spMk id="43" creationId="{00000000-0000-0000-0000-000000000000}"/>
          </ac:spMkLst>
        </pc:spChg>
        <pc:spChg chg="del mod">
          <ac:chgData name="Zhao Jin" userId="cd05a825-544c-438a-9ba1-08e63db50b47" providerId="ADAL" clId="{A4A0FEF4-5388-4642-A424-D6144C2A9D07}" dt="2021-01-25T03:33:15.399" v="176" actId="478"/>
          <ac:spMkLst>
            <pc:docMk/>
            <pc:sldMk cId="3198948174" sldId="535"/>
            <ac:spMk id="24582" creationId="{00000000-0000-0000-0000-000000000000}"/>
          </ac:spMkLst>
        </pc:spChg>
      </pc:sldChg>
    </pc:docChg>
  </pc:docChgLst>
  <pc:docChgLst>
    <pc:chgData name="Zhao Jin" userId="cd05a825-544c-438a-9ba1-08e63db50b47" providerId="ADAL" clId="{65DF620D-469E-41D9-8DF1-7AF47666A053}"/>
    <pc:docChg chg="undo custSel modSld">
      <pc:chgData name="Zhao Jin" userId="cd05a825-544c-438a-9ba1-08e63db50b47" providerId="ADAL" clId="{65DF620D-469E-41D9-8DF1-7AF47666A053}" dt="2024-01-31T05:14:29.741" v="12" actId="27636"/>
      <pc:docMkLst>
        <pc:docMk/>
      </pc:docMkLst>
      <pc:sldChg chg="addSp modSp">
        <pc:chgData name="Zhao Jin" userId="cd05a825-544c-438a-9ba1-08e63db50b47" providerId="ADAL" clId="{65DF620D-469E-41D9-8DF1-7AF47666A053}" dt="2024-01-31T05:14:00.590" v="0"/>
        <pc:sldMkLst>
          <pc:docMk/>
          <pc:sldMk cId="0" sldId="256"/>
        </pc:sldMkLst>
        <pc:spChg chg="add mod">
          <ac:chgData name="Zhao Jin" userId="cd05a825-544c-438a-9ba1-08e63db50b47" providerId="ADAL" clId="{65DF620D-469E-41D9-8DF1-7AF47666A053}" dt="2024-01-31T05:14:00.590" v="0"/>
          <ac:spMkLst>
            <pc:docMk/>
            <pc:sldMk cId="0" sldId="256"/>
            <ac:spMk id="3" creationId="{BA9E2A11-C4B5-93BF-0297-340BB7F6168E}"/>
          </ac:spMkLst>
        </pc:spChg>
        <pc:picChg chg="add mod">
          <ac:chgData name="Zhao Jin" userId="cd05a825-544c-438a-9ba1-08e63db50b47" providerId="ADAL" clId="{65DF620D-469E-41D9-8DF1-7AF47666A053}" dt="2024-01-31T05:14:00.590" v="0"/>
          <ac:picMkLst>
            <pc:docMk/>
            <pc:sldMk cId="0" sldId="256"/>
            <ac:picMk id="2" creationId="{A4A10D45-008E-0A1A-6B1C-BD5FCCB042AA}"/>
          </ac:picMkLst>
        </pc:picChg>
      </pc:sldChg>
      <pc:sldChg chg="modSp">
        <pc:chgData name="Zhao Jin" userId="cd05a825-544c-438a-9ba1-08e63db50b47" providerId="ADAL" clId="{65DF620D-469E-41D9-8DF1-7AF47666A053}" dt="2024-01-31T05:14:29.665" v="9"/>
        <pc:sldMkLst>
          <pc:docMk/>
          <pc:sldMk cId="2775173622" sldId="524"/>
        </pc:sldMkLst>
        <pc:spChg chg="mod">
          <ac:chgData name="Zhao Jin" userId="cd05a825-544c-438a-9ba1-08e63db50b47" providerId="ADAL" clId="{65DF620D-469E-41D9-8DF1-7AF47666A053}" dt="2024-01-31T05:14:29.665" v="9"/>
          <ac:spMkLst>
            <pc:docMk/>
            <pc:sldMk cId="2775173622" sldId="524"/>
            <ac:spMk id="9" creationId="{00000000-0000-0000-0000-000000000000}"/>
          </ac:spMkLst>
        </pc:spChg>
      </pc:sldChg>
      <pc:sldChg chg="modSp mod">
        <pc:chgData name="Zhao Jin" userId="cd05a825-544c-438a-9ba1-08e63db50b47" providerId="ADAL" clId="{65DF620D-469E-41D9-8DF1-7AF47666A053}" dt="2024-01-31T05:14:29.741" v="12" actId="27636"/>
        <pc:sldMkLst>
          <pc:docMk/>
          <pc:sldMk cId="4078418712" sldId="525"/>
        </pc:sldMkLst>
        <pc:spChg chg="mod">
          <ac:chgData name="Zhao Jin" userId="cd05a825-544c-438a-9ba1-08e63db50b47" providerId="ADAL" clId="{65DF620D-469E-41D9-8DF1-7AF47666A053}" dt="2024-01-31T05:14:29.741" v="12" actId="27636"/>
          <ac:spMkLst>
            <pc:docMk/>
            <pc:sldMk cId="4078418712" sldId="525"/>
            <ac:spMk id="43" creationId="{00000000-0000-0000-0000-000000000000}"/>
          </ac:spMkLst>
        </pc:spChg>
      </pc:sldChg>
      <pc:sldChg chg="modSp">
        <pc:chgData name="Zhao Jin" userId="cd05a825-544c-438a-9ba1-08e63db50b47" providerId="ADAL" clId="{65DF620D-469E-41D9-8DF1-7AF47666A053}" dt="2024-01-31T05:14:29.665" v="9"/>
        <pc:sldMkLst>
          <pc:docMk/>
          <pc:sldMk cId="2882118053" sldId="552"/>
        </pc:sldMkLst>
        <pc:spChg chg="mod">
          <ac:chgData name="Zhao Jin" userId="cd05a825-544c-438a-9ba1-08e63db50b47" providerId="ADAL" clId="{65DF620D-469E-41D9-8DF1-7AF47666A053}" dt="2024-01-31T05:14:29.665" v="9"/>
          <ac:spMkLst>
            <pc:docMk/>
            <pc:sldMk cId="2882118053" sldId="552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65DF620D-469E-41D9-8DF1-7AF47666A053}" dt="2024-01-31T05:14:29.665" v="9"/>
        <pc:sldMkLst>
          <pc:docMk/>
          <pc:sldMk cId="2082920116" sldId="553"/>
        </pc:sldMkLst>
        <pc:spChg chg="mod">
          <ac:chgData name="Zhao Jin" userId="cd05a825-544c-438a-9ba1-08e63db50b47" providerId="ADAL" clId="{65DF620D-469E-41D9-8DF1-7AF47666A053}" dt="2024-01-31T05:14:29.665" v="9"/>
          <ac:spMkLst>
            <pc:docMk/>
            <pc:sldMk cId="2082920116" sldId="553"/>
            <ac:spMk id="7" creationId="{00000000-0000-0000-0000-000000000000}"/>
          </ac:spMkLst>
        </pc:spChg>
      </pc:sldChg>
      <pc:sldChg chg="modSp mod">
        <pc:chgData name="Zhao Jin" userId="cd05a825-544c-438a-9ba1-08e63db50b47" providerId="ADAL" clId="{65DF620D-469E-41D9-8DF1-7AF47666A053}" dt="2024-01-31T05:14:29.665" v="9"/>
        <pc:sldMkLst>
          <pc:docMk/>
          <pc:sldMk cId="1659983766" sldId="554"/>
        </pc:sldMkLst>
        <pc:spChg chg="mod">
          <ac:chgData name="Zhao Jin" userId="cd05a825-544c-438a-9ba1-08e63db50b47" providerId="ADAL" clId="{65DF620D-469E-41D9-8DF1-7AF47666A053}" dt="2024-01-31T05:14:29.665" v="9"/>
          <ac:spMkLst>
            <pc:docMk/>
            <pc:sldMk cId="1659983766" sldId="554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65DF620D-469E-41D9-8DF1-7AF47666A053}" dt="2024-01-31T05:14:29.665" v="9"/>
        <pc:sldMkLst>
          <pc:docMk/>
          <pc:sldMk cId="686532275" sldId="558"/>
        </pc:sldMkLst>
        <pc:spChg chg="mod">
          <ac:chgData name="Zhao Jin" userId="cd05a825-544c-438a-9ba1-08e63db50b47" providerId="ADAL" clId="{65DF620D-469E-41D9-8DF1-7AF47666A053}" dt="2024-01-31T05:14:29.665" v="9"/>
          <ac:spMkLst>
            <pc:docMk/>
            <pc:sldMk cId="686532275" sldId="558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65DF620D-469E-41D9-8DF1-7AF47666A053}" dt="2024-01-31T05:14:29.665" v="9"/>
        <pc:sldMkLst>
          <pc:docMk/>
          <pc:sldMk cId="1986771488" sldId="561"/>
        </pc:sldMkLst>
        <pc:spChg chg="mod">
          <ac:chgData name="Zhao Jin" userId="cd05a825-544c-438a-9ba1-08e63db50b47" providerId="ADAL" clId="{65DF620D-469E-41D9-8DF1-7AF47666A053}" dt="2024-01-31T05:14:29.665" v="9"/>
          <ac:spMkLst>
            <pc:docMk/>
            <pc:sldMk cId="1986771488" sldId="561"/>
            <ac:spMk id="7" creationId="{00000000-0000-0000-0000-000000000000}"/>
          </ac:spMkLst>
        </pc:spChg>
      </pc:sldChg>
      <pc:sldChg chg="modSp mod">
        <pc:chgData name="Zhao Jin" userId="cd05a825-544c-438a-9ba1-08e63db50b47" providerId="ADAL" clId="{65DF620D-469E-41D9-8DF1-7AF47666A053}" dt="2024-01-31T05:14:29.729" v="10" actId="27636"/>
        <pc:sldMkLst>
          <pc:docMk/>
          <pc:sldMk cId="1276365520" sldId="564"/>
        </pc:sldMkLst>
        <pc:spChg chg="mod">
          <ac:chgData name="Zhao Jin" userId="cd05a825-544c-438a-9ba1-08e63db50b47" providerId="ADAL" clId="{65DF620D-469E-41D9-8DF1-7AF47666A053}" dt="2024-01-31T05:14:29.729" v="10" actId="27636"/>
          <ac:spMkLst>
            <pc:docMk/>
            <pc:sldMk cId="1276365520" sldId="564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65DF620D-469E-41D9-8DF1-7AF47666A053}" dt="2024-01-31T05:14:29.665" v="9"/>
        <pc:sldMkLst>
          <pc:docMk/>
          <pc:sldMk cId="827193018" sldId="565"/>
        </pc:sldMkLst>
        <pc:spChg chg="mod">
          <ac:chgData name="Zhao Jin" userId="cd05a825-544c-438a-9ba1-08e63db50b47" providerId="ADAL" clId="{65DF620D-469E-41D9-8DF1-7AF47666A053}" dt="2024-01-31T05:14:29.665" v="9"/>
          <ac:spMkLst>
            <pc:docMk/>
            <pc:sldMk cId="827193018" sldId="565"/>
            <ac:spMk id="7" creationId="{00000000-0000-0000-0000-000000000000}"/>
          </ac:spMkLst>
        </pc:spChg>
      </pc:sldChg>
      <pc:sldChg chg="modSp mod">
        <pc:chgData name="Zhao Jin" userId="cd05a825-544c-438a-9ba1-08e63db50b47" providerId="ADAL" clId="{65DF620D-469E-41D9-8DF1-7AF47666A053}" dt="2024-01-31T05:14:29.734" v="11" actId="27636"/>
        <pc:sldMkLst>
          <pc:docMk/>
          <pc:sldMk cId="3959984611" sldId="566"/>
        </pc:sldMkLst>
        <pc:spChg chg="mod">
          <ac:chgData name="Zhao Jin" userId="cd05a825-544c-438a-9ba1-08e63db50b47" providerId="ADAL" clId="{65DF620D-469E-41D9-8DF1-7AF47666A053}" dt="2024-01-31T05:14:29.734" v="11" actId="27636"/>
          <ac:spMkLst>
            <pc:docMk/>
            <pc:sldMk cId="3959984611" sldId="566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65DF620D-469E-41D9-8DF1-7AF47666A053}" dt="2024-01-31T05:14:29.665" v="9"/>
        <pc:sldMkLst>
          <pc:docMk/>
          <pc:sldMk cId="2879329457" sldId="568"/>
        </pc:sldMkLst>
        <pc:spChg chg="mod">
          <ac:chgData name="Zhao Jin" userId="cd05a825-544c-438a-9ba1-08e63db50b47" providerId="ADAL" clId="{65DF620D-469E-41D9-8DF1-7AF47666A053}" dt="2024-01-31T05:14:29.665" v="9"/>
          <ac:spMkLst>
            <pc:docMk/>
            <pc:sldMk cId="2879329457" sldId="568"/>
            <ac:spMk id="9" creationId="{00000000-0000-0000-0000-000000000000}"/>
          </ac:spMkLst>
        </pc:spChg>
      </pc:sldChg>
      <pc:sldChg chg="modSp">
        <pc:chgData name="Zhao Jin" userId="cd05a825-544c-438a-9ba1-08e63db50b47" providerId="ADAL" clId="{65DF620D-469E-41D9-8DF1-7AF47666A053}" dt="2024-01-31T05:14:29.665" v="9"/>
        <pc:sldMkLst>
          <pc:docMk/>
          <pc:sldMk cId="4240540711" sldId="569"/>
        </pc:sldMkLst>
        <pc:spChg chg="mod">
          <ac:chgData name="Zhao Jin" userId="cd05a825-544c-438a-9ba1-08e63db50b47" providerId="ADAL" clId="{65DF620D-469E-41D9-8DF1-7AF47666A053}" dt="2024-01-31T05:14:29.665" v="9"/>
          <ac:spMkLst>
            <pc:docMk/>
            <pc:sldMk cId="4240540711" sldId="569"/>
            <ac:spMk id="7" creationId="{00000000-0000-0000-0000-000000000000}"/>
          </ac:spMkLst>
        </pc:spChg>
      </pc:sldChg>
    </pc:docChg>
  </pc:docChgLst>
  <pc:docChgLst>
    <pc:chgData name="Zhao Jin" userId="cd05a825-544c-438a-9ba1-08e63db50b47" providerId="ADAL" clId="{39F94C1A-1739-2146-9770-28C6D97CD74A}"/>
    <pc:docChg chg="undo custSel addSld delSld modSld">
      <pc:chgData name="Zhao Jin" userId="cd05a825-544c-438a-9ba1-08e63db50b47" providerId="ADAL" clId="{39F94C1A-1739-2146-9770-28C6D97CD74A}" dt="2021-01-27T04:54:28.852" v="864" actId="20577"/>
      <pc:docMkLst>
        <pc:docMk/>
      </pc:docMkLst>
      <pc:sldChg chg="modSp">
        <pc:chgData name="Zhao Jin" userId="cd05a825-544c-438a-9ba1-08e63db50b47" providerId="ADAL" clId="{39F94C1A-1739-2146-9770-28C6D97CD74A}" dt="2021-01-27T04:29:55.834" v="1" actId="20577"/>
        <pc:sldMkLst>
          <pc:docMk/>
          <pc:sldMk cId="0" sldId="256"/>
        </pc:sldMkLst>
        <pc:spChg chg="mod">
          <ac:chgData name="Zhao Jin" userId="cd05a825-544c-438a-9ba1-08e63db50b47" providerId="ADAL" clId="{39F94C1A-1739-2146-9770-28C6D97CD74A}" dt="2021-01-27T04:29:55.834" v="1" actId="20577"/>
          <ac:spMkLst>
            <pc:docMk/>
            <pc:sldMk cId="0" sldId="256"/>
            <ac:spMk id="8" creationId="{00000000-0000-0000-0000-000000000000}"/>
          </ac:spMkLst>
        </pc:spChg>
      </pc:sldChg>
      <pc:sldChg chg="addSp delSp modSp add delAnim modAnim">
        <pc:chgData name="Zhao Jin" userId="cd05a825-544c-438a-9ba1-08e63db50b47" providerId="ADAL" clId="{39F94C1A-1739-2146-9770-28C6D97CD74A}" dt="2021-01-27T04:54:22.999" v="862" actId="20577"/>
        <pc:sldMkLst>
          <pc:docMk/>
          <pc:sldMk cId="1492339910" sldId="485"/>
        </pc:sldMkLst>
        <pc:spChg chg="del">
          <ac:chgData name="Zhao Jin" userId="cd05a825-544c-438a-9ba1-08e63db50b47" providerId="ADAL" clId="{39F94C1A-1739-2146-9770-28C6D97CD74A}" dt="2021-01-27T04:43:46.850" v="354" actId="478"/>
          <ac:spMkLst>
            <pc:docMk/>
            <pc:sldMk cId="1492339910" sldId="485"/>
            <ac:spMk id="4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47:40.798" v="599"/>
          <ac:spMkLst>
            <pc:docMk/>
            <pc:sldMk cId="1492339910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45:34.105" v="467" actId="1035"/>
          <ac:spMkLst>
            <pc:docMk/>
            <pc:sldMk cId="1492339910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54:22.999" v="862" actId="20577"/>
          <ac:spMkLst>
            <pc:docMk/>
            <pc:sldMk cId="1492339910" sldId="485"/>
            <ac:spMk id="9" creationId="{00000000-0000-0000-0000-000000000000}"/>
          </ac:spMkLst>
        </pc:spChg>
        <pc:spChg chg="del">
          <ac:chgData name="Zhao Jin" userId="cd05a825-544c-438a-9ba1-08e63db50b47" providerId="ADAL" clId="{39F94C1A-1739-2146-9770-28C6D97CD74A}" dt="2021-01-27T04:40:47.295" v="317" actId="478"/>
          <ac:spMkLst>
            <pc:docMk/>
            <pc:sldMk cId="1492339910" sldId="485"/>
            <ac:spMk id="10" creationId="{00000000-0000-0000-0000-000000000000}"/>
          </ac:spMkLst>
        </pc:spChg>
        <pc:spChg chg="del">
          <ac:chgData name="Zhao Jin" userId="cd05a825-544c-438a-9ba1-08e63db50b47" providerId="ADAL" clId="{39F94C1A-1739-2146-9770-28C6D97CD74A}" dt="2021-01-27T04:40:45.310" v="316" actId="478"/>
          <ac:spMkLst>
            <pc:docMk/>
            <pc:sldMk cId="1492339910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9F94C1A-1739-2146-9770-28C6D97CD74A}" dt="2021-01-27T04:40:49.432" v="318" actId="478"/>
          <ac:spMkLst>
            <pc:docMk/>
            <pc:sldMk cId="1492339910" sldId="485"/>
            <ac:spMk id="12" creationId="{149FB3A4-124F-4FB3-9CA1-6EA45A21DCBC}"/>
          </ac:spMkLst>
        </pc:spChg>
        <pc:spChg chg="del">
          <ac:chgData name="Zhao Jin" userId="cd05a825-544c-438a-9ba1-08e63db50b47" providerId="ADAL" clId="{39F94C1A-1739-2146-9770-28C6D97CD74A}" dt="2021-01-27T04:40:42.420" v="315" actId="478"/>
          <ac:spMkLst>
            <pc:docMk/>
            <pc:sldMk cId="1492339910" sldId="485"/>
            <ac:spMk id="13" creationId="{24ED3F77-DB19-42FF-90A5-6260114FAC12}"/>
          </ac:spMkLst>
        </pc:spChg>
        <pc:spChg chg="del">
          <ac:chgData name="Zhao Jin" userId="cd05a825-544c-438a-9ba1-08e63db50b47" providerId="ADAL" clId="{39F94C1A-1739-2146-9770-28C6D97CD74A}" dt="2021-01-27T04:40:42.420" v="315" actId="478"/>
          <ac:spMkLst>
            <pc:docMk/>
            <pc:sldMk cId="1492339910" sldId="485"/>
            <ac:spMk id="15" creationId="{F012405B-4106-42E1-B4DD-408829B80978}"/>
          </ac:spMkLst>
        </pc:spChg>
        <pc:spChg chg="add del mod">
          <ac:chgData name="Zhao Jin" userId="cd05a825-544c-438a-9ba1-08e63db50b47" providerId="ADAL" clId="{39F94C1A-1739-2146-9770-28C6D97CD74A}" dt="2021-01-27T04:45:39.221" v="490" actId="1036"/>
          <ac:spMkLst>
            <pc:docMk/>
            <pc:sldMk cId="1492339910" sldId="485"/>
            <ac:spMk id="16" creationId="{00000000-0000-0000-0000-000000000000}"/>
          </ac:spMkLst>
        </pc:spChg>
        <pc:spChg chg="add mod">
          <ac:chgData name="Zhao Jin" userId="cd05a825-544c-438a-9ba1-08e63db50b47" providerId="ADAL" clId="{39F94C1A-1739-2146-9770-28C6D97CD74A}" dt="2021-01-27T04:45:34.105" v="467" actId="1035"/>
          <ac:spMkLst>
            <pc:docMk/>
            <pc:sldMk cId="1492339910" sldId="485"/>
            <ac:spMk id="17" creationId="{99B30EFD-AC62-A84C-B568-481368C993F1}"/>
          </ac:spMkLst>
        </pc:spChg>
        <pc:spChg chg="add del mod">
          <ac:chgData name="Zhao Jin" userId="cd05a825-544c-438a-9ba1-08e63db50b47" providerId="ADAL" clId="{39F94C1A-1739-2146-9770-28C6D97CD74A}" dt="2021-01-27T04:47:53.374" v="602" actId="478"/>
          <ac:spMkLst>
            <pc:docMk/>
            <pc:sldMk cId="1492339910" sldId="485"/>
            <ac:spMk id="18" creationId="{2417973E-165D-694A-AEA8-79D7DFD0B597}"/>
          </ac:spMkLst>
        </pc:spChg>
        <pc:spChg chg="add del mod">
          <ac:chgData name="Zhao Jin" userId="cd05a825-544c-438a-9ba1-08e63db50b47" providerId="ADAL" clId="{39F94C1A-1739-2146-9770-28C6D97CD74A}" dt="2021-01-27T04:47:50.061" v="601" actId="478"/>
          <ac:spMkLst>
            <pc:docMk/>
            <pc:sldMk cId="1492339910" sldId="485"/>
            <ac:spMk id="19" creationId="{8282F378-0F90-294F-870B-F2F09C283C5C}"/>
          </ac:spMkLst>
        </pc:spChg>
        <pc:spChg chg="add del">
          <ac:chgData name="Zhao Jin" userId="cd05a825-544c-438a-9ba1-08e63db50b47" providerId="ADAL" clId="{39F94C1A-1739-2146-9770-28C6D97CD74A}" dt="2021-01-27T04:47:55.456" v="603" actId="478"/>
          <ac:spMkLst>
            <pc:docMk/>
            <pc:sldMk cId="1492339910" sldId="485"/>
            <ac:spMk id="20" creationId="{2EEE52AF-A282-4447-ABA3-05ADA8145D80}"/>
          </ac:spMkLst>
        </pc:spChg>
        <pc:spChg chg="add">
          <ac:chgData name="Zhao Jin" userId="cd05a825-544c-438a-9ba1-08e63db50b47" providerId="ADAL" clId="{39F94C1A-1739-2146-9770-28C6D97CD74A}" dt="2021-01-27T04:47:48.014" v="600"/>
          <ac:spMkLst>
            <pc:docMk/>
            <pc:sldMk cId="1492339910" sldId="485"/>
            <ac:spMk id="21" creationId="{92689133-78A2-474B-8354-D57F493DCCB4}"/>
          </ac:spMkLst>
        </pc:spChg>
        <pc:spChg chg="add mod">
          <ac:chgData name="Zhao Jin" userId="cd05a825-544c-438a-9ba1-08e63db50b47" providerId="ADAL" clId="{39F94C1A-1739-2146-9770-28C6D97CD74A}" dt="2021-01-27T04:48:08.158" v="649" actId="1038"/>
          <ac:spMkLst>
            <pc:docMk/>
            <pc:sldMk cId="1492339910" sldId="485"/>
            <ac:spMk id="22" creationId="{7399F68A-414A-A748-8512-49F618250290}"/>
          </ac:spMkLst>
        </pc:spChg>
        <pc:spChg chg="add mod">
          <ac:chgData name="Zhao Jin" userId="cd05a825-544c-438a-9ba1-08e63db50b47" providerId="ADAL" clId="{39F94C1A-1739-2146-9770-28C6D97CD74A}" dt="2021-01-27T04:48:13.668" v="664" actId="1036"/>
          <ac:spMkLst>
            <pc:docMk/>
            <pc:sldMk cId="1492339910" sldId="485"/>
            <ac:spMk id="23" creationId="{81265B68-2B22-9A4C-BCC7-9470D59EACF7}"/>
          </ac:spMkLst>
        </pc:spChg>
        <pc:spChg chg="add mod">
          <ac:chgData name="Zhao Jin" userId="cd05a825-544c-438a-9ba1-08e63db50b47" providerId="ADAL" clId="{39F94C1A-1739-2146-9770-28C6D97CD74A}" dt="2021-01-27T04:48:13.668" v="664" actId="1036"/>
          <ac:spMkLst>
            <pc:docMk/>
            <pc:sldMk cId="1492339910" sldId="485"/>
            <ac:spMk id="24" creationId="{62E951F5-1D1F-1E41-B308-90593A513B26}"/>
          </ac:spMkLst>
        </pc:spChg>
        <pc:spChg chg="add mod">
          <ac:chgData name="Zhao Jin" userId="cd05a825-544c-438a-9ba1-08e63db50b47" providerId="ADAL" clId="{39F94C1A-1739-2146-9770-28C6D97CD74A}" dt="2021-01-27T04:48:13.668" v="664" actId="1036"/>
          <ac:spMkLst>
            <pc:docMk/>
            <pc:sldMk cId="1492339910" sldId="485"/>
            <ac:spMk id="25" creationId="{548C2408-FEF5-6B41-AC1E-821AFC4D9357}"/>
          </ac:spMkLst>
        </pc:spChg>
        <pc:spChg chg="mod">
          <ac:chgData name="Zhao Jin" userId="cd05a825-544c-438a-9ba1-08e63db50b47" providerId="ADAL" clId="{39F94C1A-1739-2146-9770-28C6D97CD74A}" dt="2021-01-27T04:46:51.615" v="592" actId="207"/>
          <ac:spMkLst>
            <pc:docMk/>
            <pc:sldMk cId="1492339910" sldId="485"/>
            <ac:spMk id="25602" creationId="{00000000-0000-0000-0000-000000000000}"/>
          </ac:spMkLst>
        </pc:spChg>
      </pc:sldChg>
      <pc:sldChg chg="addSp delSp modSp add modAnim">
        <pc:chgData name="Zhao Jin" userId="cd05a825-544c-438a-9ba1-08e63db50b47" providerId="ADAL" clId="{39F94C1A-1739-2146-9770-28C6D97CD74A}" dt="2021-01-27T04:54:02.548" v="843" actId="20577"/>
        <pc:sldMkLst>
          <pc:docMk/>
          <pc:sldMk cId="2775173622" sldId="524"/>
        </pc:sldMkLst>
        <pc:spChg chg="add del mod">
          <ac:chgData name="Zhao Jin" userId="cd05a825-544c-438a-9ba1-08e63db50b47" providerId="ADAL" clId="{39F94C1A-1739-2146-9770-28C6D97CD74A}" dt="2021-01-27T04:53:57.743" v="834"/>
          <ac:spMkLst>
            <pc:docMk/>
            <pc:sldMk cId="2775173622" sldId="524"/>
            <ac:spMk id="3" creationId="{16229BDB-A02D-3C4E-BA53-DC1711B514A9}"/>
          </ac:spMkLst>
        </pc:spChg>
        <pc:spChg chg="mod">
          <ac:chgData name="Zhao Jin" userId="cd05a825-544c-438a-9ba1-08e63db50b47" providerId="ADAL" clId="{39F94C1A-1739-2146-9770-28C6D97CD74A}" dt="2021-01-27T04:51:01.708" v="730" actId="207"/>
          <ac:spMkLst>
            <pc:docMk/>
            <pc:sldMk cId="2775173622" sldId="524"/>
            <ac:spMk id="8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54:02.548" v="843" actId="20577"/>
          <ac:spMkLst>
            <pc:docMk/>
            <pc:sldMk cId="2775173622" sldId="524"/>
            <ac:spMk id="9" creationId="{00000000-0000-0000-0000-000000000000}"/>
          </ac:spMkLst>
        </pc:spChg>
      </pc:sldChg>
      <pc:sldChg chg="add del">
        <pc:chgData name="Zhao Jin" userId="cd05a825-544c-438a-9ba1-08e63db50b47" providerId="ADAL" clId="{39F94C1A-1739-2146-9770-28C6D97CD74A}" dt="2021-01-27T04:50:24.218" v="666"/>
        <pc:sldMkLst>
          <pc:docMk/>
          <pc:sldMk cId="4023450610" sldId="524"/>
        </pc:sldMkLst>
      </pc:sldChg>
      <pc:sldChg chg="del">
        <pc:chgData name="Zhao Jin" userId="cd05a825-544c-438a-9ba1-08e63db50b47" providerId="ADAL" clId="{39F94C1A-1739-2146-9770-28C6D97CD74A}" dt="2021-01-27T04:30:02.278" v="7" actId="2696"/>
        <pc:sldMkLst>
          <pc:docMk/>
          <pc:sldMk cId="3871162519" sldId="525"/>
        </pc:sldMkLst>
      </pc:sldChg>
      <pc:sldChg chg="delSp modSp add">
        <pc:chgData name="Zhao Jin" userId="cd05a825-544c-438a-9ba1-08e63db50b47" providerId="ADAL" clId="{39F94C1A-1739-2146-9770-28C6D97CD74A}" dt="2021-01-27T04:54:28.852" v="864" actId="20577"/>
        <pc:sldMkLst>
          <pc:docMk/>
          <pc:sldMk cId="4078418712" sldId="525"/>
        </pc:sldMkLst>
        <pc:spChg chg="mod">
          <ac:chgData name="Zhao Jin" userId="cd05a825-544c-438a-9ba1-08e63db50b47" providerId="ADAL" clId="{39F94C1A-1739-2146-9770-28C6D97CD74A}" dt="2021-01-27T04:53:25.062" v="831" actId="20577"/>
          <ac:spMkLst>
            <pc:docMk/>
            <pc:sldMk cId="4078418712" sldId="525"/>
            <ac:spMk id="8" creationId="{00000000-0000-0000-0000-000000000000}"/>
          </ac:spMkLst>
        </pc:spChg>
        <pc:spChg chg="del mod">
          <ac:chgData name="Zhao Jin" userId="cd05a825-544c-438a-9ba1-08e63db50b47" providerId="ADAL" clId="{39F94C1A-1739-2146-9770-28C6D97CD74A}" dt="2021-01-27T04:52:08.857" v="794" actId="478"/>
          <ac:spMkLst>
            <pc:docMk/>
            <pc:sldMk cId="4078418712" sldId="525"/>
            <ac:spMk id="11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54:28.852" v="864" actId="20577"/>
          <ac:spMkLst>
            <pc:docMk/>
            <pc:sldMk cId="4078418712" sldId="525"/>
            <ac:spMk id="43" creationId="{00000000-0000-0000-0000-000000000000}"/>
          </ac:spMkLst>
        </pc:spChg>
      </pc:sldChg>
      <pc:sldChg chg="del">
        <pc:chgData name="Zhao Jin" userId="cd05a825-544c-438a-9ba1-08e63db50b47" providerId="ADAL" clId="{39F94C1A-1739-2146-9770-28C6D97CD74A}" dt="2021-01-27T04:30:02.169" v="2" actId="2696"/>
        <pc:sldMkLst>
          <pc:docMk/>
          <pc:sldMk cId="2543678377" sldId="531"/>
        </pc:sldMkLst>
      </pc:sldChg>
      <pc:sldChg chg="del">
        <pc:chgData name="Zhao Jin" userId="cd05a825-544c-438a-9ba1-08e63db50b47" providerId="ADAL" clId="{39F94C1A-1739-2146-9770-28C6D97CD74A}" dt="2021-01-27T04:30:02.196" v="3" actId="2696"/>
        <pc:sldMkLst>
          <pc:docMk/>
          <pc:sldMk cId="2025693378" sldId="532"/>
        </pc:sldMkLst>
      </pc:sldChg>
      <pc:sldChg chg="del">
        <pc:chgData name="Zhao Jin" userId="cd05a825-544c-438a-9ba1-08e63db50b47" providerId="ADAL" clId="{39F94C1A-1739-2146-9770-28C6D97CD74A}" dt="2021-01-27T04:30:02.254" v="5" actId="2696"/>
        <pc:sldMkLst>
          <pc:docMk/>
          <pc:sldMk cId="266706937" sldId="533"/>
        </pc:sldMkLst>
      </pc:sldChg>
      <pc:sldChg chg="del">
        <pc:chgData name="Zhao Jin" userId="cd05a825-544c-438a-9ba1-08e63db50b47" providerId="ADAL" clId="{39F94C1A-1739-2146-9770-28C6D97CD74A}" dt="2021-01-27T04:30:02.230" v="4" actId="2696"/>
        <pc:sldMkLst>
          <pc:docMk/>
          <pc:sldMk cId="3198948174" sldId="535"/>
        </pc:sldMkLst>
      </pc:sldChg>
      <pc:sldChg chg="del">
        <pc:chgData name="Zhao Jin" userId="cd05a825-544c-438a-9ba1-08e63db50b47" providerId="ADAL" clId="{39F94C1A-1739-2146-9770-28C6D97CD74A}" dt="2021-01-27T04:30:02.268" v="6" actId="2696"/>
        <pc:sldMkLst>
          <pc:docMk/>
          <pc:sldMk cId="3984392134" sldId="537"/>
        </pc:sldMkLst>
      </pc:sldChg>
      <pc:sldChg chg="modSp add">
        <pc:chgData name="Zhao Jin" userId="cd05a825-544c-438a-9ba1-08e63db50b47" providerId="ADAL" clId="{39F94C1A-1739-2146-9770-28C6D97CD74A}" dt="2021-01-27T04:54:10.942" v="852" actId="20577"/>
        <pc:sldMkLst>
          <pc:docMk/>
          <pc:sldMk cId="3949125736" sldId="548"/>
        </pc:sldMkLst>
        <pc:spChg chg="mod">
          <ac:chgData name="Zhao Jin" userId="cd05a825-544c-438a-9ba1-08e63db50b47" providerId="ADAL" clId="{39F94C1A-1739-2146-9770-28C6D97CD74A}" dt="2021-01-27T04:54:10.942" v="852" actId="20577"/>
          <ac:spMkLst>
            <pc:docMk/>
            <pc:sldMk cId="3949125736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3:45.953" v="38" actId="20577"/>
          <ac:spMkLst>
            <pc:docMk/>
            <pc:sldMk cId="3949125736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8:36.338" v="285" actId="5793"/>
          <ac:spMkLst>
            <pc:docMk/>
            <pc:sldMk cId="3949125736" sldId="548"/>
            <ac:spMk id="9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8:46.979" v="294" actId="20577"/>
          <ac:spMkLst>
            <pc:docMk/>
            <pc:sldMk cId="3949125736" sldId="548"/>
            <ac:spMk id="14338" creationId="{00000000-0000-0000-0000-000000000000}"/>
          </ac:spMkLst>
        </pc:spChg>
      </pc:sldChg>
      <pc:sldChg chg="modSp add">
        <pc:chgData name="Zhao Jin" userId="cd05a825-544c-438a-9ba1-08e63db50b47" providerId="ADAL" clId="{39F94C1A-1739-2146-9770-28C6D97CD74A}" dt="2021-01-27T04:54:14.716" v="857" actId="20577"/>
        <pc:sldMkLst>
          <pc:docMk/>
          <pc:sldMk cId="2939077141" sldId="549"/>
        </pc:sldMkLst>
        <pc:spChg chg="mod">
          <ac:chgData name="Zhao Jin" userId="cd05a825-544c-438a-9ba1-08e63db50b47" providerId="ADAL" clId="{39F94C1A-1739-2146-9770-28C6D97CD74A}" dt="2021-01-27T04:54:14.716" v="857" actId="20577"/>
          <ac:spMkLst>
            <pc:docMk/>
            <pc:sldMk cId="2939077141" sldId="549"/>
            <ac:spMk id="7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9:02.694" v="297" actId="207"/>
          <ac:spMkLst>
            <pc:docMk/>
            <pc:sldMk cId="2939077141" sldId="549"/>
            <ac:spMk id="9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8:51.425" v="295"/>
          <ac:spMkLst>
            <pc:docMk/>
            <pc:sldMk cId="2939077141" sldId="549"/>
            <ac:spMk id="14338" creationId="{00000000-0000-0000-0000-000000000000}"/>
          </ac:spMkLst>
        </pc:spChg>
      </pc:sldChg>
    </pc:docChg>
  </pc:docChgLst>
  <pc:docChgLst>
    <pc:chgData name="Zhao Jin" userId="cd05a825-544c-438a-9ba1-08e63db50b47" providerId="ADAL" clId="{FB8F02A0-9B99-4C9E-A1D1-3BF41D9621D7}"/>
    <pc:docChg chg="undo custSel addSld delSld modSld sldOrd">
      <pc:chgData name="Zhao Jin" userId="cd05a825-544c-438a-9ba1-08e63db50b47" providerId="ADAL" clId="{FB8F02A0-9B99-4C9E-A1D1-3BF41D9621D7}" dt="2021-02-08T02:21:29.074" v="2208" actId="20577"/>
      <pc:docMkLst>
        <pc:docMk/>
      </pc:docMkLst>
      <pc:sldChg chg="modSp">
        <pc:chgData name="Zhao Jin" userId="cd05a825-544c-438a-9ba1-08e63db50b47" providerId="ADAL" clId="{FB8F02A0-9B99-4C9E-A1D1-3BF41D9621D7}" dt="2021-02-03T06:53:35.324" v="0"/>
        <pc:sldMkLst>
          <pc:docMk/>
          <pc:sldMk cId="0" sldId="256"/>
        </pc:sldMkLst>
        <pc:spChg chg="mod">
          <ac:chgData name="Zhao Jin" userId="cd05a825-544c-438a-9ba1-08e63db50b47" providerId="ADAL" clId="{FB8F02A0-9B99-4C9E-A1D1-3BF41D9621D7}" dt="2021-02-03T06:53:35.324" v="0"/>
          <ac:spMkLst>
            <pc:docMk/>
            <pc:sldMk cId="0" sldId="256"/>
            <ac:spMk id="8" creationId="{00000000-0000-0000-0000-000000000000}"/>
          </ac:spMkLst>
        </pc:spChg>
      </pc:sldChg>
      <pc:sldChg chg="modSp del">
        <pc:chgData name="Zhao Jin" userId="cd05a825-544c-438a-9ba1-08e63db50b47" providerId="ADAL" clId="{FB8F02A0-9B99-4C9E-A1D1-3BF41D9621D7}" dt="2021-02-03T07:15:04.758" v="547" actId="47"/>
        <pc:sldMkLst>
          <pc:docMk/>
          <pc:sldMk cId="1492339910" sldId="485"/>
        </pc:sldMkLst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1492339910" sldId="485"/>
            <ac:spMk id="9" creationId="{00000000-0000-0000-0000-000000000000}"/>
          </ac:spMkLst>
        </pc:spChg>
      </pc:sldChg>
      <pc:sldChg chg="addSp modSp add del mod">
        <pc:chgData name="Zhao Jin" userId="cd05a825-544c-438a-9ba1-08e63db50b47" providerId="ADAL" clId="{FB8F02A0-9B99-4C9E-A1D1-3BF41D9621D7}" dt="2021-02-03T07:45:22.990" v="2123" actId="20577"/>
        <pc:sldMkLst>
          <pc:docMk/>
          <pc:sldMk cId="2775173622" sldId="524"/>
        </pc:sldMkLst>
        <pc:spChg chg="mod">
          <ac:chgData name="Zhao Jin" userId="cd05a825-544c-438a-9ba1-08e63db50b47" providerId="ADAL" clId="{FB8F02A0-9B99-4C9E-A1D1-3BF41D9621D7}" dt="2021-02-03T07:45:22.990" v="2123" actId="20577"/>
          <ac:spMkLst>
            <pc:docMk/>
            <pc:sldMk cId="2775173622" sldId="524"/>
            <ac:spMk id="9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33:45.435" v="1346" actId="5793"/>
          <ac:spMkLst>
            <pc:docMk/>
            <pc:sldMk cId="2775173622" sldId="524"/>
            <ac:spMk id="15" creationId="{00000000-0000-0000-0000-000000000000}"/>
          </ac:spMkLst>
        </pc:spChg>
        <pc:graphicFrameChg chg="mod">
          <ac:chgData name="Zhao Jin" userId="cd05a825-544c-438a-9ba1-08e63db50b47" providerId="ADAL" clId="{FB8F02A0-9B99-4C9E-A1D1-3BF41D9621D7}" dt="2021-02-03T07:33:48.878" v="1369" actId="1035"/>
          <ac:graphicFrameMkLst>
            <pc:docMk/>
            <pc:sldMk cId="2775173622" sldId="524"/>
            <ac:graphicFrameMk id="5" creationId="{9E742EBA-8F43-4310-AD68-B4660B9ECF59}"/>
          </ac:graphicFrameMkLst>
        </pc:graphicFrameChg>
        <pc:graphicFrameChg chg="add mod modGraphic">
          <ac:chgData name="Zhao Jin" userId="cd05a825-544c-438a-9ba1-08e63db50b47" providerId="ADAL" clId="{FB8F02A0-9B99-4C9E-A1D1-3BF41D9621D7}" dt="2021-02-03T07:40:44.294" v="1858" actId="1076"/>
          <ac:graphicFrameMkLst>
            <pc:docMk/>
            <pc:sldMk cId="2775173622" sldId="524"/>
            <ac:graphicFrameMk id="7" creationId="{1DC5F05D-202E-4474-8067-C5632E06F885}"/>
          </ac:graphicFrameMkLst>
        </pc:graphicFrameChg>
      </pc:sldChg>
      <pc:sldChg chg="modSp mod">
        <pc:chgData name="Zhao Jin" userId="cd05a825-544c-438a-9ba1-08e63db50b47" providerId="ADAL" clId="{FB8F02A0-9B99-4C9E-A1D1-3BF41D9621D7}" dt="2021-02-03T09:16:16.308" v="2184" actId="20577"/>
        <pc:sldMkLst>
          <pc:docMk/>
          <pc:sldMk cId="4078418712" sldId="525"/>
        </pc:sldMkLst>
        <pc:spChg chg="mod">
          <ac:chgData name="Zhao Jin" userId="cd05a825-544c-438a-9ba1-08e63db50b47" providerId="ADAL" clId="{FB8F02A0-9B99-4C9E-A1D1-3BF41D9621D7}" dt="2021-02-03T09:16:16.308" v="2184" actId="20577"/>
          <ac:spMkLst>
            <pc:docMk/>
            <pc:sldMk cId="4078418712" sldId="525"/>
            <ac:spMk id="8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4078418712" sldId="525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FB8F02A0-9B99-4C9E-A1D1-3BF41D9621D7}" dt="2021-02-03T07:02:36.712" v="7" actId="47"/>
        <pc:sldMkLst>
          <pc:docMk/>
          <pc:sldMk cId="3949125736" sldId="548"/>
        </pc:sldMkLst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3949125736" sldId="54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FB8F02A0-9B99-4C9E-A1D1-3BF41D9621D7}" dt="2021-02-03T07:02:36.889" v="8" actId="47"/>
        <pc:sldMkLst>
          <pc:docMk/>
          <pc:sldMk cId="2939077141" sldId="549"/>
        </pc:sldMkLst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2939077141" sldId="549"/>
            <ac:spMk id="7" creationId="{00000000-0000-0000-0000-000000000000}"/>
          </ac:spMkLst>
        </pc:spChg>
      </pc:sldChg>
      <pc:sldChg chg="add del">
        <pc:chgData name="Zhao Jin" userId="cd05a825-544c-438a-9ba1-08e63db50b47" providerId="ADAL" clId="{FB8F02A0-9B99-4C9E-A1D1-3BF41D9621D7}" dt="2021-02-03T07:07:45.930" v="221" actId="47"/>
        <pc:sldMkLst>
          <pc:docMk/>
          <pc:sldMk cId="1352675019" sldId="551"/>
        </pc:sldMkLst>
      </pc:sldChg>
      <pc:sldChg chg="addSp delSp modSp add mod">
        <pc:chgData name="Zhao Jin" userId="cd05a825-544c-438a-9ba1-08e63db50b47" providerId="ADAL" clId="{FB8F02A0-9B99-4C9E-A1D1-3BF41D9621D7}" dt="2021-02-03T07:41:34.595" v="1864" actId="20578"/>
        <pc:sldMkLst>
          <pc:docMk/>
          <pc:sldMk cId="2882118053" sldId="552"/>
        </pc:sldMkLst>
        <pc:spChg chg="mod">
          <ac:chgData name="Zhao Jin" userId="cd05a825-544c-438a-9ba1-08e63db50b47" providerId="ADAL" clId="{FB8F02A0-9B99-4C9E-A1D1-3BF41D9621D7}" dt="2021-02-03T07:20:27.068" v="933"/>
          <ac:spMkLst>
            <pc:docMk/>
            <pc:sldMk cId="2882118053" sldId="552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3T07:09:30.600" v="244" actId="478"/>
          <ac:spMkLst>
            <pc:docMk/>
            <pc:sldMk cId="2882118053" sldId="552"/>
            <ac:spMk id="8" creationId="{2E1C1BF2-C4FF-4BFC-994A-888F6115928D}"/>
          </ac:spMkLst>
        </pc:spChg>
        <pc:spChg chg="add del mod">
          <ac:chgData name="Zhao Jin" userId="cd05a825-544c-438a-9ba1-08e63db50b47" providerId="ADAL" clId="{FB8F02A0-9B99-4C9E-A1D1-3BF41D9621D7}" dt="2021-02-03T07:11:53.207" v="461" actId="478"/>
          <ac:spMkLst>
            <pc:docMk/>
            <pc:sldMk cId="2882118053" sldId="552"/>
            <ac:spMk id="9" creationId="{35649340-5AB4-4CED-B84B-66D13E8E2455}"/>
          </ac:spMkLst>
        </pc:spChg>
        <pc:spChg chg="mod">
          <ac:chgData name="Zhao Jin" userId="cd05a825-544c-438a-9ba1-08e63db50b47" providerId="ADAL" clId="{FB8F02A0-9B99-4C9E-A1D1-3BF41D9621D7}" dt="2021-02-03T07:41:34.595" v="1864" actId="20578"/>
          <ac:spMkLst>
            <pc:docMk/>
            <pc:sldMk cId="2882118053" sldId="552"/>
            <ac:spMk id="10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2:55.107" v="512" actId="1035"/>
          <ac:spMkLst>
            <pc:docMk/>
            <pc:sldMk cId="2882118053" sldId="552"/>
            <ac:spMk id="49" creationId="{00000000-0000-0000-0000-000000000000}"/>
          </ac:spMkLst>
        </pc:spChg>
      </pc:sldChg>
      <pc:sldChg chg="modSp add mod">
        <pc:chgData name="Zhao Jin" userId="cd05a825-544c-438a-9ba1-08e63db50b47" providerId="ADAL" clId="{FB8F02A0-9B99-4C9E-A1D1-3BF41D9621D7}" dt="2021-02-03T07:20:30.275" v="935"/>
        <pc:sldMkLst>
          <pc:docMk/>
          <pc:sldMk cId="2082920116" sldId="553"/>
        </pc:sldMkLst>
        <pc:spChg chg="mod">
          <ac:chgData name="Zhao Jin" userId="cd05a825-544c-438a-9ba1-08e63db50b47" providerId="ADAL" clId="{FB8F02A0-9B99-4C9E-A1D1-3BF41D9621D7}" dt="2021-02-03T07:20:30.275" v="935"/>
          <ac:spMkLst>
            <pc:docMk/>
            <pc:sldMk cId="2082920116" sldId="553"/>
            <ac:spMk id="7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FB8F02A0-9B99-4C9E-A1D1-3BF41D9621D7}" dt="2021-02-03T07:42:15.454" v="1867" actId="20577"/>
        <pc:sldMkLst>
          <pc:docMk/>
          <pc:sldMk cId="1659983766" sldId="554"/>
        </pc:sldMkLst>
        <pc:spChg chg="add del mod">
          <ac:chgData name="Zhao Jin" userId="cd05a825-544c-438a-9ba1-08e63db50b47" providerId="ADAL" clId="{FB8F02A0-9B99-4C9E-A1D1-3BF41D9621D7}" dt="2021-02-03T07:29:17.949" v="950" actId="478"/>
          <ac:spMkLst>
            <pc:docMk/>
            <pc:sldMk cId="1659983766" sldId="554"/>
            <ac:spMk id="3" creationId="{22FB21F0-0206-4164-A081-5ED30358D09D}"/>
          </ac:spMkLst>
        </pc:spChg>
        <pc:spChg chg="mod">
          <ac:chgData name="Zhao Jin" userId="cd05a825-544c-438a-9ba1-08e63db50b47" providerId="ADAL" clId="{FB8F02A0-9B99-4C9E-A1D1-3BF41D9621D7}" dt="2021-02-03T07:20:18.467" v="929"/>
          <ac:spMkLst>
            <pc:docMk/>
            <pc:sldMk cId="1659983766" sldId="554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3T07:29:15.261" v="948" actId="478"/>
          <ac:spMkLst>
            <pc:docMk/>
            <pc:sldMk cId="1659983766" sldId="554"/>
            <ac:spMk id="16" creationId="{00000000-0000-0000-0000-000000000000}"/>
          </ac:spMkLst>
        </pc:spChg>
        <pc:spChg chg="add mod">
          <ac:chgData name="Zhao Jin" userId="cd05a825-544c-438a-9ba1-08e63db50b47" providerId="ADAL" clId="{FB8F02A0-9B99-4C9E-A1D1-3BF41D9621D7}" dt="2021-02-03T07:29:42.701" v="1050" actId="1076"/>
          <ac:spMkLst>
            <pc:docMk/>
            <pc:sldMk cId="1659983766" sldId="554"/>
            <ac:spMk id="27" creationId="{92A14019-DDA0-4208-9F61-99DDC433B2BD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29" creationId="{FC4C5933-B2F5-4C60-95B2-096787D10035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48" creationId="{71808A35-3B52-4E71-8D1F-613837507E94}"/>
          </ac:spMkLst>
        </pc:spChg>
        <pc:spChg chg="mod">
          <ac:chgData name="Zhao Jin" userId="cd05a825-544c-438a-9ba1-08e63db50b47" providerId="ADAL" clId="{FB8F02A0-9B99-4C9E-A1D1-3BF41D9621D7}" dt="2021-02-03T07:30:10.231" v="1094" actId="6549"/>
          <ac:spMkLst>
            <pc:docMk/>
            <pc:sldMk cId="1659983766" sldId="554"/>
            <ac:spMk id="49" creationId="{21EEE82A-4DB6-1D4F-9A03-5951F440FE93}"/>
          </ac:spMkLst>
        </pc:spChg>
        <pc:spChg chg="del">
          <ac:chgData name="Zhao Jin" userId="cd05a825-544c-438a-9ba1-08e63db50b47" providerId="ADAL" clId="{FB8F02A0-9B99-4C9E-A1D1-3BF41D9621D7}" dt="2021-02-03T07:29:16.423" v="949" actId="478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53" creationId="{9CE4D09C-17E4-46E9-BDB3-75869D51106A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54" creationId="{660FC6E4-3A42-4DD0-B2D9-CE278C7F1A0D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55" creationId="{6AD50E3B-D58F-4706-8F12-825A6AA8A1D4}"/>
          </ac:spMkLst>
        </pc:spChg>
        <pc:spChg chg="mod">
          <ac:chgData name="Zhao Jin" userId="cd05a825-544c-438a-9ba1-08e63db50b47" providerId="ADAL" clId="{FB8F02A0-9B99-4C9E-A1D1-3BF41D9621D7}" dt="2021-02-03T07:42:15.454" v="1867" actId="20577"/>
          <ac:spMkLst>
            <pc:docMk/>
            <pc:sldMk cId="1659983766" sldId="554"/>
            <ac:spMk id="14338" creationId="{00000000-0000-0000-0000-000000000000}"/>
          </ac:spMkLst>
        </pc:spChg>
        <pc:grpChg chg="add mod">
          <ac:chgData name="Zhao Jin" userId="cd05a825-544c-438a-9ba1-08e63db50b47" providerId="ADAL" clId="{FB8F02A0-9B99-4C9E-A1D1-3BF41D9621D7}" dt="2021-02-03T07:29:46.358" v="1075" actId="1035"/>
          <ac:grpSpMkLst>
            <pc:docMk/>
            <pc:sldMk cId="1659983766" sldId="554"/>
            <ac:grpSpMk id="28" creationId="{6DC58495-9276-4141-8C72-3141FAA48D65}"/>
          </ac:grpSpMkLst>
        </pc:grpChg>
        <pc:grpChg chg="mod">
          <ac:chgData name="Zhao Jin" userId="cd05a825-544c-438a-9ba1-08e63db50b47" providerId="ADAL" clId="{FB8F02A0-9B99-4C9E-A1D1-3BF41D9621D7}" dt="2021-02-03T07:29:21.870" v="996" actId="1036"/>
          <ac:grpSpMkLst>
            <pc:docMk/>
            <pc:sldMk cId="1659983766" sldId="554"/>
            <ac:grpSpMk id="31" creationId="{00000000-0000-0000-0000-000000000000}"/>
          </ac:grpSpMkLst>
        </pc:grp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30" creationId="{78DAB3B7-A5FF-40F9-AFF0-BE4F192AA497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1" creationId="{354B2C0D-F342-411F-ABB8-9EC0422203C0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2" creationId="{65622F6F-A879-483D-916A-2D3A97E78851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6" creationId="{0D25BAB2-93E8-4D4D-AB3D-3F92C2CA5D26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7" creationId="{BDB98A6F-4360-4DF4-BD45-A66BF7A57AA6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8" creationId="{DF8C4210-3D97-42C9-8160-05B4C16EFF85}"/>
          </ac:cxnSpMkLst>
        </pc:cxnChg>
      </pc:sldChg>
      <pc:sldChg chg="addSp delSp modSp add del mod">
        <pc:chgData name="Zhao Jin" userId="cd05a825-544c-438a-9ba1-08e63db50b47" providerId="ADAL" clId="{FB8F02A0-9B99-4C9E-A1D1-3BF41D9621D7}" dt="2021-02-03T07:07:06.993" v="219" actId="47"/>
        <pc:sldMkLst>
          <pc:docMk/>
          <pc:sldMk cId="1268238251" sldId="555"/>
        </pc:sldMkLst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11" creationId="{2DB8C0DD-2610-48AA-A2F1-A9AE4DD922BA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13" creationId="{972B1E9B-C6E8-4DE8-871E-C214A3D77F45}"/>
          </ac:spMkLst>
        </pc:spChg>
        <pc:spChg chg="add del mod">
          <ac:chgData name="Zhao Jin" userId="cd05a825-544c-438a-9ba1-08e63db50b47" providerId="ADAL" clId="{FB8F02A0-9B99-4C9E-A1D1-3BF41D9621D7}" dt="2021-02-03T07:04:43.715" v="112" actId="478"/>
          <ac:spMkLst>
            <pc:docMk/>
            <pc:sldMk cId="1268238251" sldId="555"/>
            <ac:spMk id="14" creationId="{CD79967B-40B1-4B58-85F0-1D333E655CC2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25" creationId="{F43FC8C1-7270-804E-9F1F-0B4AED0CEA28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26" creationId="{D54C351E-DA02-A443-8515-857077895051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27" creationId="{367D5355-0C55-2E48-9F4B-AB4FC9100A05}"/>
          </ac:spMkLst>
        </pc:spChg>
        <pc:spChg chg="del">
          <ac:chgData name="Zhao Jin" userId="cd05a825-544c-438a-9ba1-08e63db50b47" providerId="ADAL" clId="{FB8F02A0-9B99-4C9E-A1D1-3BF41D9621D7}" dt="2021-02-03T07:04:11.956" v="78" actId="478"/>
          <ac:spMkLst>
            <pc:docMk/>
            <pc:sldMk cId="1268238251" sldId="555"/>
            <ac:spMk id="49" creationId="{21EEE82A-4DB6-1D4F-9A03-5951F440FE93}"/>
          </ac:spMkLst>
        </pc:spChg>
        <pc:spChg chg="mod">
          <ac:chgData name="Zhao Jin" userId="cd05a825-544c-438a-9ba1-08e63db50b47" providerId="ADAL" clId="{FB8F02A0-9B99-4C9E-A1D1-3BF41D9621D7}" dt="2021-02-03T07:04:44.834" v="113" actId="6549"/>
          <ac:spMkLst>
            <pc:docMk/>
            <pc:sldMk cId="1268238251" sldId="555"/>
            <ac:spMk id="14338" creationId="{00000000-0000-0000-0000-000000000000}"/>
          </ac:spMkLst>
        </pc:spChg>
        <pc:picChg chg="mod">
          <ac:chgData name="Zhao Jin" userId="cd05a825-544c-438a-9ba1-08e63db50b47" providerId="ADAL" clId="{FB8F02A0-9B99-4C9E-A1D1-3BF41D9621D7}" dt="2021-02-03T07:04:16.379" v="103" actId="1035"/>
          <ac:picMkLst>
            <pc:docMk/>
            <pc:sldMk cId="1268238251" sldId="555"/>
            <ac:picMk id="10" creationId="{54864FA4-5498-40C2-AC55-7C820DE312A4}"/>
          </ac:picMkLst>
        </pc:picChg>
      </pc:sldChg>
      <pc:sldChg chg="modSp add del mod">
        <pc:chgData name="Zhao Jin" userId="cd05a825-544c-438a-9ba1-08e63db50b47" providerId="ADAL" clId="{FB8F02A0-9B99-4C9E-A1D1-3BF41D9621D7}" dt="2021-02-03T07:42:30.854" v="1869" actId="47"/>
        <pc:sldMkLst>
          <pc:docMk/>
          <pc:sldMk cId="788021743" sldId="557"/>
        </pc:sldMkLst>
        <pc:spChg chg="mod">
          <ac:chgData name="Zhao Jin" userId="cd05a825-544c-438a-9ba1-08e63db50b47" providerId="ADAL" clId="{FB8F02A0-9B99-4C9E-A1D1-3BF41D9621D7}" dt="2021-02-03T07:20:23.142" v="931"/>
          <ac:spMkLst>
            <pc:docMk/>
            <pc:sldMk cId="788021743" sldId="557"/>
            <ac:spMk id="7" creationId="{00000000-0000-0000-0000-000000000000}"/>
          </ac:spMkLst>
        </pc:spChg>
      </pc:sldChg>
      <pc:sldChg chg="delSp modSp add mod">
        <pc:chgData name="Zhao Jin" userId="cd05a825-544c-438a-9ba1-08e63db50b47" providerId="ADAL" clId="{FB8F02A0-9B99-4C9E-A1D1-3BF41D9621D7}" dt="2021-02-08T02:19:37.781" v="2198" actId="478"/>
        <pc:sldMkLst>
          <pc:docMk/>
          <pc:sldMk cId="686532275" sldId="558"/>
        </pc:sldMkLst>
        <pc:spChg chg="mod">
          <ac:chgData name="Zhao Jin" userId="cd05a825-544c-438a-9ba1-08e63db50b47" providerId="ADAL" clId="{FB8F02A0-9B99-4C9E-A1D1-3BF41D9621D7}" dt="2021-02-03T07:20:25.427" v="932"/>
          <ac:spMkLst>
            <pc:docMk/>
            <pc:sldMk cId="686532275" sldId="558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8T02:19:37.781" v="2198" actId="478"/>
          <ac:spMkLst>
            <pc:docMk/>
            <pc:sldMk cId="686532275" sldId="558"/>
            <ac:spMk id="11" creationId="{06D4AE3F-3899-440E-885D-187ED02668FA}"/>
          </ac:spMkLst>
        </pc:spChg>
      </pc:sldChg>
      <pc:sldChg chg="delSp modSp add del mod delAnim">
        <pc:chgData name="Zhao Jin" userId="cd05a825-544c-438a-9ba1-08e63db50b47" providerId="ADAL" clId="{FB8F02A0-9B99-4C9E-A1D1-3BF41D9621D7}" dt="2021-02-03T07:30:13.895" v="1095" actId="47"/>
        <pc:sldMkLst>
          <pc:docMk/>
          <pc:sldMk cId="182578491" sldId="559"/>
        </pc:sldMkLst>
        <pc:spChg chg="mod">
          <ac:chgData name="Zhao Jin" userId="cd05a825-544c-438a-9ba1-08e63db50b47" providerId="ADAL" clId="{FB8F02A0-9B99-4C9E-A1D1-3BF41D9621D7}" dt="2021-02-03T07:20:21.523" v="930"/>
          <ac:spMkLst>
            <pc:docMk/>
            <pc:sldMk cId="182578491" sldId="559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3T07:29:25.500" v="997" actId="21"/>
          <ac:spMkLst>
            <pc:docMk/>
            <pc:sldMk cId="182578491" sldId="559"/>
            <ac:spMk id="28" creationId="{206BF097-CD0C-4B25-AF09-C35109612BC3}"/>
          </ac:spMkLst>
        </pc:spChg>
        <pc:grpChg chg="del">
          <ac:chgData name="Zhao Jin" userId="cd05a825-544c-438a-9ba1-08e63db50b47" providerId="ADAL" clId="{FB8F02A0-9B99-4C9E-A1D1-3BF41D9621D7}" dt="2021-02-03T07:29:25.500" v="997" actId="21"/>
          <ac:grpSpMkLst>
            <pc:docMk/>
            <pc:sldMk cId="182578491" sldId="559"/>
            <ac:grpSpMk id="29" creationId="{9E869CF5-5422-464C-A5AD-90C40AC515C1}"/>
          </ac:grpSpMkLst>
        </pc:grp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48" creationId="{19C9E3C2-8918-4348-A091-C253CA95276A}"/>
          </ac:cxnSpMkLst>
        </pc:cxn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52" creationId="{94324BD0-8BBD-4BC5-8957-1BA389B01E57}"/>
          </ac:cxnSpMkLst>
        </pc:cxn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57" creationId="{E4960835-B76E-476E-B973-A5E96C1CCA62}"/>
          </ac:cxnSpMkLst>
        </pc:cxn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58" creationId="{AE2C6753-7EF0-42E0-B4A9-E162D01D3DB4}"/>
          </ac:cxnSpMkLst>
        </pc:cxnChg>
      </pc:sldChg>
      <pc:sldChg chg="modSp add mod">
        <pc:chgData name="Zhao Jin" userId="cd05a825-544c-438a-9ba1-08e63db50b47" providerId="ADAL" clId="{FB8F02A0-9B99-4C9E-A1D1-3BF41D9621D7}" dt="2021-02-03T07:20:33.509" v="937"/>
        <pc:sldMkLst>
          <pc:docMk/>
          <pc:sldMk cId="1986771488" sldId="561"/>
        </pc:sldMkLst>
        <pc:spChg chg="mod">
          <ac:chgData name="Zhao Jin" userId="cd05a825-544c-438a-9ba1-08e63db50b47" providerId="ADAL" clId="{FB8F02A0-9B99-4C9E-A1D1-3BF41D9621D7}" dt="2021-02-03T07:20:33.509" v="937"/>
          <ac:spMkLst>
            <pc:docMk/>
            <pc:sldMk cId="1986771488" sldId="561"/>
            <ac:spMk id="7" creationId="{00000000-0000-0000-0000-000000000000}"/>
          </ac:spMkLst>
        </pc:spChg>
      </pc:sldChg>
      <pc:sldChg chg="addSp delSp modSp add del mod delAnim modAnim">
        <pc:chgData name="Zhao Jin" userId="cd05a825-544c-438a-9ba1-08e63db50b47" providerId="ADAL" clId="{FB8F02A0-9B99-4C9E-A1D1-3BF41D9621D7}" dt="2021-02-03T07:41:57.313" v="1865" actId="47"/>
        <pc:sldMkLst>
          <pc:docMk/>
          <pc:sldMk cId="92291925" sldId="563"/>
        </pc:sldMkLst>
        <pc:spChg chg="mod">
          <ac:chgData name="Zhao Jin" userId="cd05a825-544c-438a-9ba1-08e63db50b47" providerId="ADAL" clId="{FB8F02A0-9B99-4C9E-A1D1-3BF41D9621D7}" dt="2021-02-03T07:20:15.168" v="928" actId="20577"/>
          <ac:spMkLst>
            <pc:docMk/>
            <pc:sldMk cId="92291925" sldId="563"/>
            <ac:spMk id="7" creationId="{00000000-0000-0000-0000-000000000000}"/>
          </ac:spMkLst>
        </pc:spChg>
        <pc:spChg chg="add del mod">
          <ac:chgData name="Zhao Jin" userId="cd05a825-544c-438a-9ba1-08e63db50b47" providerId="ADAL" clId="{FB8F02A0-9B99-4C9E-A1D1-3BF41D9621D7}" dt="2021-02-03T07:01:50.109" v="5" actId="478"/>
          <ac:spMkLst>
            <pc:docMk/>
            <pc:sldMk cId="92291925" sldId="563"/>
            <ac:spMk id="13" creationId="{A018A939-88C1-46BC-BAB4-25876F9F5000}"/>
          </ac:spMkLst>
        </pc:spChg>
        <pc:spChg chg="del">
          <ac:chgData name="Zhao Jin" userId="cd05a825-544c-438a-9ba1-08e63db50b47" providerId="ADAL" clId="{FB8F02A0-9B99-4C9E-A1D1-3BF41D9621D7}" dt="2021-02-03T07:01:53.900" v="6" actId="478"/>
          <ac:spMkLst>
            <pc:docMk/>
            <pc:sldMk cId="92291925" sldId="563"/>
            <ac:spMk id="14340" creationId="{00000000-0000-0000-0000-000000000000}"/>
          </ac:spMkLst>
        </pc:spChg>
      </pc:sldChg>
      <pc:sldChg chg="addSp modSp add mod modAnim">
        <pc:chgData name="Zhao Jin" userId="cd05a825-544c-438a-9ba1-08e63db50b47" providerId="ADAL" clId="{FB8F02A0-9B99-4C9E-A1D1-3BF41D9621D7}" dt="2021-02-03T07:20:31.915" v="936"/>
        <pc:sldMkLst>
          <pc:docMk/>
          <pc:sldMk cId="1276365520" sldId="564"/>
        </pc:sldMkLst>
        <pc:spChg chg="mod">
          <ac:chgData name="Zhao Jin" userId="cd05a825-544c-438a-9ba1-08e63db50b47" providerId="ADAL" clId="{FB8F02A0-9B99-4C9E-A1D1-3BF41D9621D7}" dt="2021-02-03T07:20:31.915" v="936"/>
          <ac:spMkLst>
            <pc:docMk/>
            <pc:sldMk cId="1276365520" sldId="564"/>
            <ac:spMk id="7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5:50.668" v="577" actId="1035"/>
          <ac:spMkLst>
            <pc:docMk/>
            <pc:sldMk cId="1276365520" sldId="564"/>
            <ac:spMk id="13" creationId="{972B1E9B-C6E8-4DE8-871E-C214A3D77F45}"/>
          </ac:spMkLst>
        </pc:spChg>
        <pc:spChg chg="add mod">
          <ac:chgData name="Zhao Jin" userId="cd05a825-544c-438a-9ba1-08e63db50b47" providerId="ADAL" clId="{FB8F02A0-9B99-4C9E-A1D1-3BF41D9621D7}" dt="2021-02-03T07:18:58.912" v="843" actId="255"/>
          <ac:spMkLst>
            <pc:docMk/>
            <pc:sldMk cId="1276365520" sldId="564"/>
            <ac:spMk id="14" creationId="{3BE09EC5-9C6D-4841-A5F4-9A5837974E20}"/>
          </ac:spMkLst>
        </pc:spChg>
        <pc:spChg chg="add mod">
          <ac:chgData name="Zhao Jin" userId="cd05a825-544c-438a-9ba1-08e63db50b47" providerId="ADAL" clId="{FB8F02A0-9B99-4C9E-A1D1-3BF41D9621D7}" dt="2021-02-03T07:19:03.130" v="844" actId="1076"/>
          <ac:spMkLst>
            <pc:docMk/>
            <pc:sldMk cId="1276365520" sldId="564"/>
            <ac:spMk id="15" creationId="{096B9094-1E2A-402A-A1B2-0B1E3DBA221D}"/>
          </ac:spMkLst>
        </pc:spChg>
        <pc:spChg chg="add mod">
          <ac:chgData name="Zhao Jin" userId="cd05a825-544c-438a-9ba1-08e63db50b47" providerId="ADAL" clId="{FB8F02A0-9B99-4C9E-A1D1-3BF41D9621D7}" dt="2021-02-03T07:18:21.030" v="805" actId="1076"/>
          <ac:spMkLst>
            <pc:docMk/>
            <pc:sldMk cId="1276365520" sldId="564"/>
            <ac:spMk id="16" creationId="{8D87AA11-3E4E-46CD-ABF1-3B99CD8A7ECE}"/>
          </ac:spMkLst>
        </pc:spChg>
        <pc:spChg chg="add mod">
          <ac:chgData name="Zhao Jin" userId="cd05a825-544c-438a-9ba1-08e63db50b47" providerId="ADAL" clId="{FB8F02A0-9B99-4C9E-A1D1-3BF41D9621D7}" dt="2021-02-03T07:19:34.904" v="892" actId="1076"/>
          <ac:spMkLst>
            <pc:docMk/>
            <pc:sldMk cId="1276365520" sldId="564"/>
            <ac:spMk id="18" creationId="{B16D4AFD-E818-4047-959F-C04354558EAF}"/>
          </ac:spMkLst>
        </pc:spChg>
        <pc:picChg chg="add mod">
          <ac:chgData name="Zhao Jin" userId="cd05a825-544c-438a-9ba1-08e63db50b47" providerId="ADAL" clId="{FB8F02A0-9B99-4C9E-A1D1-3BF41D9621D7}" dt="2021-02-03T07:18:22.576" v="806" actId="1076"/>
          <ac:picMkLst>
            <pc:docMk/>
            <pc:sldMk cId="1276365520" sldId="564"/>
            <ac:picMk id="17" creationId="{ED2DFF4D-A89B-45E0-B4A6-9463A17A340E}"/>
          </ac:picMkLst>
        </pc:picChg>
      </pc:sldChg>
      <pc:sldChg chg="delSp modSp add mod">
        <pc:chgData name="Zhao Jin" userId="cd05a825-544c-438a-9ba1-08e63db50b47" providerId="ADAL" clId="{FB8F02A0-9B99-4C9E-A1D1-3BF41D9621D7}" dt="2021-02-03T07:20:28.829" v="934"/>
        <pc:sldMkLst>
          <pc:docMk/>
          <pc:sldMk cId="827193018" sldId="565"/>
        </pc:sldMkLst>
        <pc:spChg chg="mod">
          <ac:chgData name="Zhao Jin" userId="cd05a825-544c-438a-9ba1-08e63db50b47" providerId="ADAL" clId="{FB8F02A0-9B99-4C9E-A1D1-3BF41D9621D7}" dt="2021-02-03T07:20:28.829" v="934"/>
          <ac:spMkLst>
            <pc:docMk/>
            <pc:sldMk cId="827193018" sldId="565"/>
            <ac:spMk id="7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4:20.921" v="546" actId="20577"/>
          <ac:spMkLst>
            <pc:docMk/>
            <pc:sldMk cId="827193018" sldId="565"/>
            <ac:spMk id="9" creationId="{35649340-5AB4-4CED-B84B-66D13E8E2455}"/>
          </ac:spMkLst>
        </pc:spChg>
        <pc:spChg chg="del mod">
          <ac:chgData name="Zhao Jin" userId="cd05a825-544c-438a-9ba1-08e63db50b47" providerId="ADAL" clId="{FB8F02A0-9B99-4C9E-A1D1-3BF41D9621D7}" dt="2021-02-03T07:11:55.316" v="463" actId="478"/>
          <ac:spMkLst>
            <pc:docMk/>
            <pc:sldMk cId="827193018" sldId="565"/>
            <ac:spMk id="10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1:57.461" v="465" actId="5793"/>
          <ac:spMkLst>
            <pc:docMk/>
            <pc:sldMk cId="827193018" sldId="565"/>
            <ac:spMk id="49" creationId="{00000000-0000-0000-0000-000000000000}"/>
          </ac:spMkLst>
        </pc:spChg>
      </pc:sldChg>
      <pc:sldChg chg="modSp add mod">
        <pc:chgData name="Zhao Jin" userId="cd05a825-544c-438a-9ba1-08e63db50b47" providerId="ADAL" clId="{FB8F02A0-9B99-4C9E-A1D1-3BF41D9621D7}" dt="2021-02-08T02:21:29.074" v="2208" actId="20577"/>
        <pc:sldMkLst>
          <pc:docMk/>
          <pc:sldMk cId="3959984611" sldId="566"/>
        </pc:sldMkLst>
        <pc:spChg chg="mod">
          <ac:chgData name="Zhao Jin" userId="cd05a825-544c-438a-9ba1-08e63db50b47" providerId="ADAL" clId="{FB8F02A0-9B99-4C9E-A1D1-3BF41D9621D7}" dt="2021-02-03T07:20:36.970" v="938"/>
          <ac:spMkLst>
            <pc:docMk/>
            <pc:sldMk cId="3959984611" sldId="566"/>
            <ac:spMk id="7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8T02:21:29.074" v="2208" actId="20577"/>
          <ac:spMkLst>
            <pc:docMk/>
            <pc:sldMk cId="3959984611" sldId="566"/>
            <ac:spMk id="8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20:03.399" v="922" actId="20577"/>
          <ac:spMkLst>
            <pc:docMk/>
            <pc:sldMk cId="3959984611" sldId="566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FB8F02A0-9B99-4C9E-A1D1-3BF41D9621D7}" dt="2021-02-03T07:34:00.322" v="1372" actId="47"/>
        <pc:sldMkLst>
          <pc:docMk/>
          <pc:sldMk cId="243231529" sldId="567"/>
        </pc:sldMkLst>
      </pc:sldChg>
      <pc:sldChg chg="modSp add del mod">
        <pc:chgData name="Zhao Jin" userId="cd05a825-544c-438a-9ba1-08e63db50b47" providerId="ADAL" clId="{FB8F02A0-9B99-4C9E-A1D1-3BF41D9621D7}" dt="2021-02-03T07:30:57.488" v="1096" actId="47"/>
        <pc:sldMkLst>
          <pc:docMk/>
          <pc:sldMk cId="3003604107" sldId="567"/>
        </pc:sldMkLst>
        <pc:spChg chg="mod">
          <ac:chgData name="Zhao Jin" userId="cd05a825-544c-438a-9ba1-08e63db50b47" providerId="ADAL" clId="{FB8F02A0-9B99-4C9E-A1D1-3BF41D9621D7}" dt="2021-02-03T07:20:41.505" v="939"/>
          <ac:spMkLst>
            <pc:docMk/>
            <pc:sldMk cId="3003604107" sldId="567"/>
            <ac:spMk id="7" creationId="{00000000-0000-0000-0000-000000000000}"/>
          </ac:spMkLst>
        </pc:spChg>
      </pc:sldChg>
      <pc:sldChg chg="addSp delSp modSp add mod ord">
        <pc:chgData name="Zhao Jin" userId="cd05a825-544c-438a-9ba1-08e63db50b47" providerId="ADAL" clId="{FB8F02A0-9B99-4C9E-A1D1-3BF41D9621D7}" dt="2021-02-03T07:45:20.173" v="2121" actId="20577"/>
        <pc:sldMkLst>
          <pc:docMk/>
          <pc:sldMk cId="2879329457" sldId="568"/>
        </pc:sldMkLst>
        <pc:spChg chg="mod">
          <ac:chgData name="Zhao Jin" userId="cd05a825-544c-438a-9ba1-08e63db50b47" providerId="ADAL" clId="{FB8F02A0-9B99-4C9E-A1D1-3BF41D9621D7}" dt="2021-02-03T07:45:20.173" v="2121" actId="20577"/>
          <ac:spMkLst>
            <pc:docMk/>
            <pc:sldMk cId="2879329457" sldId="568"/>
            <ac:spMk id="9" creationId="{00000000-0000-0000-0000-000000000000}"/>
          </ac:spMkLst>
        </pc:spChg>
        <pc:graphicFrameChg chg="del mod modGraphic">
          <ac:chgData name="Zhao Jin" userId="cd05a825-544c-438a-9ba1-08e63db50b47" providerId="ADAL" clId="{FB8F02A0-9B99-4C9E-A1D1-3BF41D9621D7}" dt="2021-02-03T07:34:55.508" v="1419" actId="478"/>
          <ac:graphicFrameMkLst>
            <pc:docMk/>
            <pc:sldMk cId="2879329457" sldId="568"/>
            <ac:graphicFrameMk id="7" creationId="{1DC5F05D-202E-4474-8067-C5632E06F885}"/>
          </ac:graphicFrameMkLst>
        </pc:graphicFrameChg>
        <pc:graphicFrameChg chg="add mod modGraphic">
          <ac:chgData name="Zhao Jin" userId="cd05a825-544c-438a-9ba1-08e63db50b47" providerId="ADAL" clId="{FB8F02A0-9B99-4C9E-A1D1-3BF41D9621D7}" dt="2021-02-03T07:41:24.626" v="1863" actId="1076"/>
          <ac:graphicFrameMkLst>
            <pc:docMk/>
            <pc:sldMk cId="2879329457" sldId="568"/>
            <ac:graphicFrameMk id="8" creationId="{C8DA87BB-C4AB-4A3F-B99E-7CAF8E3AC125}"/>
          </ac:graphicFrameMkLst>
        </pc:graphicFrameChg>
      </pc:sldChg>
      <pc:sldChg chg="modSp add mod">
        <pc:chgData name="Zhao Jin" userId="cd05a825-544c-438a-9ba1-08e63db50b47" providerId="ADAL" clId="{FB8F02A0-9B99-4C9E-A1D1-3BF41D9621D7}" dt="2021-02-03T07:42:36.973" v="1870"/>
        <pc:sldMkLst>
          <pc:docMk/>
          <pc:sldMk cId="4240540711" sldId="569"/>
        </pc:sldMkLst>
        <pc:spChg chg="mod">
          <ac:chgData name="Zhao Jin" userId="cd05a825-544c-438a-9ba1-08e63db50b47" providerId="ADAL" clId="{FB8F02A0-9B99-4C9E-A1D1-3BF41D9621D7}" dt="2021-02-03T07:42:36.973" v="1870"/>
          <ac:spMkLst>
            <pc:docMk/>
            <pc:sldMk cId="4240540711" sldId="569"/>
            <ac:spMk id="7" creationId="{00000000-0000-0000-0000-000000000000}"/>
          </ac:spMkLst>
        </pc:spChg>
      </pc:sldChg>
    </pc:docChg>
  </pc:docChgLst>
  <pc:docChgLst>
    <pc:chgData name="Zhao Jin" userId="cd05a825-544c-438a-9ba1-08e63db50b47" providerId="ADAL" clId="{6A3951C8-7780-4031-8A2B-7971BC0F9707}"/>
    <pc:docChg chg="modSld">
      <pc:chgData name="Zhao Jin" userId="cd05a825-544c-438a-9ba1-08e63db50b47" providerId="ADAL" clId="{6A3951C8-7780-4031-8A2B-7971BC0F9707}" dt="2021-01-27T06:40:05.693" v="157" actId="20577"/>
      <pc:docMkLst>
        <pc:docMk/>
      </pc:docMkLst>
      <pc:sldChg chg="addSp modSp mod">
        <pc:chgData name="Zhao Jin" userId="cd05a825-544c-438a-9ba1-08e63db50b47" providerId="ADAL" clId="{6A3951C8-7780-4031-8A2B-7971BC0F9707}" dt="2021-01-27T06:39:09.281" v="89" actId="1036"/>
        <pc:sldMkLst>
          <pc:docMk/>
          <pc:sldMk cId="3949125736" sldId="548"/>
        </pc:sldMkLst>
        <pc:spChg chg="add mod">
          <ac:chgData name="Zhao Jin" userId="cd05a825-544c-438a-9ba1-08e63db50b47" providerId="ADAL" clId="{6A3951C8-7780-4031-8A2B-7971BC0F9707}" dt="2021-01-27T06:39:09.281" v="89" actId="1036"/>
          <ac:spMkLst>
            <pc:docMk/>
            <pc:sldMk cId="3949125736" sldId="548"/>
            <ac:spMk id="2" creationId="{62B1CF73-04DC-472B-B45B-71CEBE9E2875}"/>
          </ac:spMkLst>
        </pc:spChg>
        <pc:spChg chg="mod">
          <ac:chgData name="Zhao Jin" userId="cd05a825-544c-438a-9ba1-08e63db50b47" providerId="ADAL" clId="{6A3951C8-7780-4031-8A2B-7971BC0F9707}" dt="2021-01-27T06:38:06.592" v="2" actId="20577"/>
          <ac:spMkLst>
            <pc:docMk/>
            <pc:sldMk cId="3949125736" sldId="548"/>
            <ac:spMk id="9" creationId="{00000000-0000-0000-0000-000000000000}"/>
          </ac:spMkLst>
        </pc:spChg>
      </pc:sldChg>
      <pc:sldChg chg="addSp modSp mod">
        <pc:chgData name="Zhao Jin" userId="cd05a825-544c-438a-9ba1-08e63db50b47" providerId="ADAL" clId="{6A3951C8-7780-4031-8A2B-7971BC0F9707}" dt="2021-01-27T06:40:05.693" v="157" actId="20577"/>
        <pc:sldMkLst>
          <pc:docMk/>
          <pc:sldMk cId="2939077141" sldId="549"/>
        </pc:sldMkLst>
        <pc:spChg chg="mod">
          <ac:chgData name="Zhao Jin" userId="cd05a825-544c-438a-9ba1-08e63db50b47" providerId="ADAL" clId="{6A3951C8-7780-4031-8A2B-7971BC0F9707}" dt="2021-01-27T06:38:01.505" v="1" actId="13926"/>
          <ac:spMkLst>
            <pc:docMk/>
            <pc:sldMk cId="2939077141" sldId="549"/>
            <ac:spMk id="9" creationId="{00000000-0000-0000-0000-000000000000}"/>
          </ac:spMkLst>
        </pc:spChg>
        <pc:spChg chg="add mod">
          <ac:chgData name="Zhao Jin" userId="cd05a825-544c-438a-9ba1-08e63db50b47" providerId="ADAL" clId="{6A3951C8-7780-4031-8A2B-7971BC0F9707}" dt="2021-01-27T06:40:05.693" v="157" actId="20577"/>
          <ac:spMkLst>
            <pc:docMk/>
            <pc:sldMk cId="2939077141" sldId="549"/>
            <ac:spMk id="10" creationId="{1850E95F-4DF3-444D-BDF1-AF8F205268D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1/31/2024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7258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23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9209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52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102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020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152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486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2310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103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80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44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Week 4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Recap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A4A10D45-008E-0A1A-6B1C-BD5FCCB042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A9E2A11-C4B5-93BF-0297-340BB7F6168E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Common Mistakes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F43FC8C1-7270-804E-9F1F-0B4AED0CE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281904"/>
            <a:ext cx="8229600" cy="3201674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Common Mistakes</a:t>
            </a: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4C351E-DA02-A443-8515-857077895051}"/>
              </a:ext>
            </a:extLst>
          </p:cNvPr>
          <p:cNvSpPr txBox="1"/>
          <p:nvPr/>
        </p:nvSpPr>
        <p:spPr>
          <a:xfrm>
            <a:off x="710468" y="1852876"/>
            <a:ext cx="2404521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 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67D5355-0C55-2E48-9F4B-AB4FC9100A05}"/>
              </a:ext>
            </a:extLst>
          </p:cNvPr>
          <p:cNvSpPr txBox="1"/>
          <p:nvPr/>
        </p:nvSpPr>
        <p:spPr>
          <a:xfrm>
            <a:off x="3898728" y="1852876"/>
            <a:ext cx="3132693" cy="369332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This </a:t>
            </a:r>
            <a:r>
              <a:rPr lang="en-US" b="1" dirty="0"/>
              <a:t>assigns</a:t>
            </a:r>
            <a:r>
              <a:rPr lang="en-US" dirty="0"/>
              <a:t> 0 to </a:t>
            </a:r>
            <a:r>
              <a:rPr lang="en-US"/>
              <a:t>n instead.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864FA4-5498-40C2-AC55-7C820DE312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082" y="1762954"/>
            <a:ext cx="362361" cy="4900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DB8C0DD-2610-48AA-A2F1-A9AE4DD922BA}"/>
              </a:ext>
            </a:extLst>
          </p:cNvPr>
          <p:cNvSpPr txBox="1"/>
          <p:nvPr/>
        </p:nvSpPr>
        <p:spPr>
          <a:xfrm>
            <a:off x="710468" y="2579817"/>
            <a:ext cx="5233132" cy="1015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 err="1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expected_value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0.3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sum 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0.1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0.2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 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 err="1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expected_value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2B1E9B-C6E8-4DE8-871E-C214A3D77F45}"/>
              </a:ext>
            </a:extLst>
          </p:cNvPr>
          <p:cNvSpPr txBox="1"/>
          <p:nvPr/>
        </p:nvSpPr>
        <p:spPr>
          <a:xfrm>
            <a:off x="5742998" y="3007694"/>
            <a:ext cx="3274580" cy="923330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expression could be false since not all real numbers can be represented accurately.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E09EC5-9C6D-4841-A5F4-9A5837974E20}"/>
              </a:ext>
            </a:extLst>
          </p:cNvPr>
          <p:cNvSpPr txBox="1"/>
          <p:nvPr/>
        </p:nvSpPr>
        <p:spPr>
          <a:xfrm>
            <a:off x="710468" y="4014898"/>
            <a:ext cx="6034489" cy="1015663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2000" b="1" i="0" dirty="0">
              <a:solidFill>
                <a:srgbClr val="36464E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 </a:t>
            </a:r>
            <a:r>
              <a:rPr lang="en-US" sz="2000" b="1" dirty="0">
                <a:solidFill>
                  <a:srgbClr val="36464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</a:t>
            </a:r>
            <a:r>
              <a:rPr lang="en-US" sz="2000" b="1" i="0" dirty="0" err="1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expected_value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0.01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b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(sum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expected_value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0.01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6B9094-1E2A-402A-A1B2-0B1E3DBA221D}"/>
              </a:ext>
            </a:extLst>
          </p:cNvPr>
          <p:cNvSpPr txBox="1"/>
          <p:nvPr/>
        </p:nvSpPr>
        <p:spPr>
          <a:xfrm>
            <a:off x="6563776" y="4210140"/>
            <a:ext cx="2259531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Allow for inaccuracy in the computation.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87AA11-3E4E-46CD-ABF1-3B99CD8A7ECE}"/>
              </a:ext>
            </a:extLst>
          </p:cNvPr>
          <p:cNvSpPr txBox="1"/>
          <p:nvPr/>
        </p:nvSpPr>
        <p:spPr>
          <a:xfrm>
            <a:off x="710468" y="5427548"/>
            <a:ext cx="6034489" cy="707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2000" b="1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expected_value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0.01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&lt;= 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 </a:t>
            </a:r>
            <a:r>
              <a:rPr lang="en-US" sz="2000" b="1" dirty="0">
                <a:solidFill>
                  <a:srgbClr val="36464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</a:t>
            </a:r>
            <a:br>
              <a:rPr lang="en-US" sz="2000" b="1" dirty="0">
                <a:solidFill>
                  <a:srgbClr val="36464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rgbClr val="36464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</a:t>
            </a:r>
            <a:r>
              <a:rPr lang="en-US" sz="2000" b="1" i="0" dirty="0" err="1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expected_value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0.01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D2DFF4D-A89B-45E0-B4A6-9463A17A34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776" y="5554044"/>
            <a:ext cx="362361" cy="49003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16D4AFD-E818-4047-959F-C04354558EAF}"/>
              </a:ext>
            </a:extLst>
          </p:cNvPr>
          <p:cNvSpPr txBox="1"/>
          <p:nvPr/>
        </p:nvSpPr>
        <p:spPr>
          <a:xfrm>
            <a:off x="1905000" y="6261930"/>
            <a:ext cx="4839957" cy="369332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This does not work either due to associativity.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C740E4B-2B74-2F1E-DC15-DDC7B82F5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3655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Short-Circuit Evaluation</a:t>
            </a:r>
          </a:p>
        </p:txBody>
      </p:sp>
      <p:sp>
        <p:nvSpPr>
          <p:cNvPr id="49" name="[Rectangle 3]"/>
          <p:cNvSpPr txBox="1">
            <a:spLocks noChangeArrowheads="1"/>
          </p:cNvSpPr>
          <p:nvPr/>
        </p:nvSpPr>
        <p:spPr>
          <a:xfrm>
            <a:off x="352425" y="1248508"/>
            <a:ext cx="8562975" cy="5323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kern="0" dirty="0">
                <a:solidFill>
                  <a:srgbClr val="C00000"/>
                </a:solidFill>
              </a:rPr>
              <a:t>expr1 &amp;&amp; expr2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kern="0" dirty="0"/>
              <a:t>If </a:t>
            </a:r>
            <a:r>
              <a:rPr lang="en-US" u="sng" kern="0" dirty="0"/>
              <a:t>expr1 is false</a:t>
            </a:r>
            <a:r>
              <a:rPr lang="en-US" kern="0" dirty="0"/>
              <a:t>, skip evaluating expr2 and return false immediately, as the result will always be false.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Wingdings" panose="05000000000000000000" pitchFamily="2" charset="2"/>
              </a:rPr>
              <a:t>Example: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(</a:t>
            </a:r>
            <a:r>
              <a:rPr lang="en-US" dirty="0" err="1">
                <a:highlight>
                  <a:srgbClr val="FFFF00"/>
                </a:highlight>
                <a:sym typeface="Wingdings" panose="05000000000000000000" pitchFamily="2" charset="2"/>
              </a:rPr>
              <a:t>birth_year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  &gt;= 1995)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&amp;&amp;</a:t>
            </a:r>
            <a:r>
              <a:rPr lang="en-US" dirty="0">
                <a:sym typeface="Wingdings" panose="05000000000000000000" pitchFamily="2" charset="2"/>
              </a:rPr>
              <a:t> (</a:t>
            </a:r>
            <a:r>
              <a:rPr lang="en-US" dirty="0" err="1">
                <a:sym typeface="Wingdings" panose="05000000000000000000" pitchFamily="2" charset="2"/>
              </a:rPr>
              <a:t>birth_year</a:t>
            </a:r>
            <a:r>
              <a:rPr lang="en-US" dirty="0">
                <a:sym typeface="Wingdings" panose="05000000000000000000" pitchFamily="2" charset="2"/>
              </a:rPr>
              <a:t> &lt;= 2005)</a:t>
            </a:r>
            <a:endParaRPr lang="en-US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kern="0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kern="0" dirty="0">
                <a:solidFill>
                  <a:srgbClr val="C00000"/>
                </a:solidFill>
              </a:rPr>
              <a:t>expr1 || expr2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kern="0" dirty="0"/>
              <a:t>If </a:t>
            </a:r>
            <a:r>
              <a:rPr lang="en-US" u="sng" kern="0" dirty="0"/>
              <a:t>expr1 is true</a:t>
            </a:r>
            <a:r>
              <a:rPr lang="en-US" kern="0" dirty="0"/>
              <a:t>, skip evaluating expr2 and return true immediately, as the result will always be true.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 err="1">
                <a:highlight>
                  <a:srgbClr val="FFFF00"/>
                </a:highlight>
              </a:rPr>
              <a:t>birth_year</a:t>
            </a:r>
            <a:r>
              <a:rPr lang="en-US" dirty="0">
                <a:highlight>
                  <a:srgbClr val="FFFF00"/>
                </a:highlight>
              </a:rPr>
              <a:t> &lt; 1995)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|| </a:t>
            </a:r>
            <a:r>
              <a:rPr lang="en-US" dirty="0"/>
              <a:t>(</a:t>
            </a:r>
            <a:r>
              <a:rPr lang="en-US" dirty="0" err="1"/>
              <a:t>birth_year</a:t>
            </a:r>
            <a:r>
              <a:rPr lang="en-US" dirty="0"/>
              <a:t> &gt; 2005)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SG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ym typeface="Wingdings" panose="05000000000000000000" pitchFamily="2" charset="2"/>
              </a:rPr>
              <a:t>Make things faster in some cases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</a:t>
            </a:r>
            <a:r>
              <a:rPr lang="en-US" dirty="0" err="1">
                <a:sym typeface="Wingdings" panose="05000000000000000000" pitchFamily="2" charset="2"/>
              </a:rPr>
              <a:t>has_been_overseas_recently</a:t>
            </a:r>
            <a:r>
              <a:rPr lang="en-US" dirty="0">
                <a:sym typeface="Wingdings" panose="05000000000000000000" pitchFamily="2" charset="2"/>
              </a:rPr>
              <a:t>(person) </a:t>
            </a:r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|| 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                </a:t>
            </a:r>
            <a:r>
              <a:rPr lang="en-US" dirty="0" err="1">
                <a:sym typeface="Wingdings" panose="05000000000000000000" pitchFamily="2" charset="2"/>
              </a:rPr>
              <a:t>is_tested_positive</a:t>
            </a:r>
            <a:r>
              <a:rPr lang="en-US" dirty="0">
                <a:sym typeface="Wingdings" panose="05000000000000000000" pitchFamily="2" charset="2"/>
              </a:rPr>
              <a:t>(person)</a:t>
            </a:r>
            <a:endParaRPr lang="en-US" sz="1900" dirty="0">
              <a:sym typeface="Wingdings" panose="05000000000000000000" pitchFamily="2" charset="2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04824" y="2919743"/>
            <a:ext cx="8397875" cy="2024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SG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7B9C3F-B275-3A16-D2C5-09FDBDF23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7714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Assertion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4" y="1187450"/>
            <a:ext cx="8381999" cy="5652261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Important: Write </a:t>
            </a:r>
            <a:r>
              <a:rPr lang="en-US" dirty="0"/>
              <a:t>an assertion based on </a:t>
            </a:r>
            <a:r>
              <a:rPr lang="en-US" dirty="0">
                <a:solidFill>
                  <a:srgbClr val="C00000"/>
                </a:solidFill>
              </a:rPr>
              <a:t>what should be true</a:t>
            </a:r>
            <a:r>
              <a:rPr lang="en-US" dirty="0"/>
              <a:t>, not your </a:t>
            </a:r>
            <a:r>
              <a:rPr lang="en-US" dirty="0">
                <a:solidFill>
                  <a:srgbClr val="C00000"/>
                </a:solidFill>
              </a:rPr>
              <a:t>code</a:t>
            </a:r>
            <a:r>
              <a:rPr lang="en-US" dirty="0"/>
              <a:t>!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Problem: Find the maximum value between two variables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096CE0-F283-4186-90FF-7C54FF151885}"/>
              </a:ext>
            </a:extLst>
          </p:cNvPr>
          <p:cNvSpPr txBox="1"/>
          <p:nvPr/>
        </p:nvSpPr>
        <p:spPr>
          <a:xfrm>
            <a:off x="1039914" y="2976254"/>
            <a:ext cx="3756490" cy="28623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i="0" dirty="0" err="1">
                <a:solidFill>
                  <a:srgbClr val="0000FF"/>
                </a:solidFill>
                <a:effectLst/>
                <a:latin typeface="Roboto Mono"/>
              </a:rPr>
              <a:t>if</a:t>
            </a:r>
            <a:r>
              <a:rPr lang="es-ES" sz="2000" i="0" dirty="0">
                <a:solidFill>
                  <a:srgbClr val="0000FF"/>
                </a:solidFill>
                <a:effectLst/>
                <a:latin typeface="Roboto Mono"/>
              </a:rPr>
              <a:t> </a:t>
            </a: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(…) 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dirty="0">
                <a:solidFill>
                  <a:schemeClr val="tx1"/>
                </a:solidFill>
                <a:latin typeface="Roboto Mono"/>
              </a:rPr>
              <a:t>    </a:t>
            </a:r>
            <a:r>
              <a:rPr lang="es-ES" sz="2000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Roboto Mono"/>
              </a:rPr>
              <a:t>// { x &gt; y }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dirty="0">
                <a:solidFill>
                  <a:schemeClr val="tx1"/>
                </a:solidFill>
                <a:latin typeface="Roboto Mono"/>
              </a:rPr>
              <a:t>    </a:t>
            </a: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…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dirty="0">
                <a:solidFill>
                  <a:schemeClr val="tx1"/>
                </a:solidFill>
                <a:latin typeface="Roboto Mono"/>
              </a:rPr>
              <a:t>    </a:t>
            </a:r>
            <a:r>
              <a:rPr lang="es-ES" sz="2000" dirty="0">
                <a:solidFill>
                  <a:schemeClr val="tx1"/>
                </a:solidFill>
                <a:highlight>
                  <a:srgbClr val="FFFF00"/>
                </a:highlight>
                <a:latin typeface="Roboto Mono"/>
              </a:rPr>
              <a:t>//  {</a:t>
            </a:r>
            <a:r>
              <a:rPr lang="es-ES" sz="2000" dirty="0" err="1">
                <a:solidFill>
                  <a:schemeClr val="tx1"/>
                </a:solidFill>
                <a:highlight>
                  <a:srgbClr val="FFFF00"/>
                </a:highlight>
                <a:latin typeface="Roboto Mono"/>
              </a:rPr>
              <a:t>max</a:t>
            </a:r>
            <a:r>
              <a:rPr lang="es-ES" sz="2000" dirty="0">
                <a:solidFill>
                  <a:schemeClr val="tx1"/>
                </a:solidFill>
                <a:highlight>
                  <a:srgbClr val="FFFF00"/>
                </a:highlight>
                <a:latin typeface="Roboto Mono"/>
              </a:rPr>
              <a:t> == x &amp;&amp; </a:t>
            </a:r>
            <a:r>
              <a:rPr lang="es-ES" sz="2000" dirty="0" err="1">
                <a:solidFill>
                  <a:schemeClr val="tx1"/>
                </a:solidFill>
                <a:highlight>
                  <a:srgbClr val="FFFF00"/>
                </a:highlight>
                <a:latin typeface="Roboto Mono"/>
              </a:rPr>
              <a:t>max</a:t>
            </a:r>
            <a:r>
              <a:rPr lang="es-ES" sz="2000" dirty="0">
                <a:solidFill>
                  <a:schemeClr val="tx1"/>
                </a:solidFill>
                <a:highlight>
                  <a:srgbClr val="FFFF00"/>
                </a:highlight>
                <a:latin typeface="Roboto Mono"/>
              </a:rPr>
              <a:t> &gt; y</a:t>
            </a:r>
            <a:r>
              <a:rPr lang="es-ES" sz="2000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Roboto Mono"/>
              </a:rPr>
              <a:t>}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i="0" dirty="0" err="1">
                <a:solidFill>
                  <a:srgbClr val="0000FF"/>
                </a:solidFill>
                <a:effectLst/>
                <a:latin typeface="Roboto Mono"/>
              </a:rPr>
              <a:t>else</a:t>
            </a:r>
            <a:r>
              <a:rPr lang="es-ES" sz="2000" i="0" dirty="0">
                <a:solidFill>
                  <a:srgbClr val="0000FF"/>
                </a:solidFill>
                <a:effectLst/>
                <a:latin typeface="Roboto Mono"/>
              </a:rPr>
              <a:t> </a:t>
            </a: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dirty="0">
                <a:solidFill>
                  <a:schemeClr val="tx1"/>
                </a:solidFill>
                <a:latin typeface="Roboto Mono"/>
              </a:rPr>
              <a:t>    </a:t>
            </a:r>
            <a:r>
              <a:rPr lang="es-ES" sz="2000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Roboto Mono"/>
              </a:rPr>
              <a:t>// { x &lt;= y }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dirty="0">
                <a:solidFill>
                  <a:schemeClr val="tx1"/>
                </a:solidFill>
                <a:latin typeface="Roboto Mono"/>
              </a:rPr>
              <a:t>    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dirty="0">
                <a:solidFill>
                  <a:schemeClr val="tx1"/>
                </a:solidFill>
                <a:latin typeface="Roboto Mono"/>
              </a:rPr>
              <a:t>    </a:t>
            </a:r>
            <a:r>
              <a:rPr lang="es-ES" sz="2000" dirty="0">
                <a:solidFill>
                  <a:schemeClr val="tx1"/>
                </a:solidFill>
                <a:highlight>
                  <a:srgbClr val="FFFF00"/>
                </a:highlight>
                <a:latin typeface="Roboto Mono"/>
              </a:rPr>
              <a:t>//  {</a:t>
            </a:r>
            <a:r>
              <a:rPr lang="en-US" sz="2000" b="0" i="0" dirty="0">
                <a:effectLst/>
                <a:highlight>
                  <a:srgbClr val="FFFF00"/>
                </a:highlight>
                <a:latin typeface="Roboto Mono"/>
              </a:rPr>
              <a:t>max &gt;= x &amp;&amp; max == y</a:t>
            </a:r>
            <a:r>
              <a:rPr lang="es-ES" sz="2000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Roboto Mono"/>
              </a:rPr>
              <a:t>}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}</a:t>
            </a:r>
            <a:endParaRPr lang="es-ES" sz="2000" dirty="0">
              <a:solidFill>
                <a:schemeClr val="tx1"/>
              </a:solidFill>
              <a:highlight>
                <a:srgbClr val="FFFF00"/>
              </a:highlight>
              <a:latin typeface="Roboto Mono"/>
              <a:cs typeface="Courier New" panose="02070309020205020404" pitchFamily="49" charset="0"/>
            </a:endParaRPr>
          </a:p>
        </p:txBody>
      </p:sp>
      <p:grpSp>
        <p:nvGrpSpPr>
          <p:cNvPr id="9" name="Group 53">
            <a:extLst>
              <a:ext uri="{FF2B5EF4-FFF2-40B4-BE49-F238E27FC236}">
                <a16:creationId xmlns:a16="http://schemas.microsoft.com/office/drawing/2014/main" id="{37416115-CEE5-4CFE-A531-47FECA5A527E}"/>
              </a:ext>
            </a:extLst>
          </p:cNvPr>
          <p:cNvGrpSpPr>
            <a:grpSpLocks/>
          </p:cNvGrpSpPr>
          <p:nvPr/>
        </p:nvGrpSpPr>
        <p:grpSpPr bwMode="auto">
          <a:xfrm>
            <a:off x="5094276" y="3358933"/>
            <a:ext cx="2411413" cy="1537336"/>
            <a:chOff x="6445623" y="3191438"/>
            <a:chExt cx="2411506" cy="1537425"/>
          </a:xfrm>
        </p:grpSpPr>
        <p:sp>
          <p:nvSpPr>
            <p:cNvPr id="10" name="Flowchart: Decision 9">
              <a:extLst>
                <a:ext uri="{FF2B5EF4-FFF2-40B4-BE49-F238E27FC236}">
                  <a16:creationId xmlns:a16="http://schemas.microsoft.com/office/drawing/2014/main" id="{08836371-BB3C-4342-87C0-77D5EBA6FCC3}"/>
                </a:ext>
              </a:extLst>
            </p:cNvPr>
            <p:cNvSpPr/>
            <p:nvPr/>
          </p:nvSpPr>
          <p:spPr bwMode="auto">
            <a:xfrm>
              <a:off x="7104461" y="3567697"/>
              <a:ext cx="1130344" cy="498504"/>
            </a:xfrm>
            <a:prstGeom prst="flowChartDecision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cxnSp>
          <p:nvCxnSpPr>
            <p:cNvPr id="11" name="Straight Arrow Connector 33">
              <a:extLst>
                <a:ext uri="{FF2B5EF4-FFF2-40B4-BE49-F238E27FC236}">
                  <a16:creationId xmlns:a16="http://schemas.microsoft.com/office/drawing/2014/main" id="{5375CFEE-B18D-4AF5-A183-92F82A04AB95}"/>
                </a:ext>
              </a:extLst>
            </p:cNvPr>
            <p:cNvCxnSpPr>
              <a:cxnSpLocks noChangeShapeType="1"/>
              <a:endCxn id="10" idx="0"/>
            </p:cNvCxnSpPr>
            <p:nvPr/>
          </p:nvCxnSpPr>
          <p:spPr bwMode="auto">
            <a:xfrm rot="5400000">
              <a:off x="7481050" y="3379695"/>
              <a:ext cx="376515" cy="2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15" name="Straight Connector 35">
              <a:extLst>
                <a:ext uri="{FF2B5EF4-FFF2-40B4-BE49-F238E27FC236}">
                  <a16:creationId xmlns:a16="http://schemas.microsoft.com/office/drawing/2014/main" id="{73C893A1-DD8E-4E4E-83CC-5A89F4ACC0A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6835589" y="3810001"/>
              <a:ext cx="268941" cy="6725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7" name="Straight Arrow Connector 36">
              <a:extLst>
                <a:ext uri="{FF2B5EF4-FFF2-40B4-BE49-F238E27FC236}">
                  <a16:creationId xmlns:a16="http://schemas.microsoft.com/office/drawing/2014/main" id="{963E351B-1BA8-47E3-A16D-9B4E0D46A46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6728011" y="3904129"/>
              <a:ext cx="188259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18" name="Flowchart: Process 17">
              <a:extLst>
                <a:ext uri="{FF2B5EF4-FFF2-40B4-BE49-F238E27FC236}">
                  <a16:creationId xmlns:a16="http://schemas.microsoft.com/office/drawing/2014/main" id="{BF92340A-905F-46DA-BF56-C9F60F2D7CAA}"/>
                </a:ext>
              </a:extLst>
            </p:cNvPr>
            <p:cNvSpPr/>
            <p:nvPr/>
          </p:nvSpPr>
          <p:spPr bwMode="auto">
            <a:xfrm>
              <a:off x="6445623" y="4024923"/>
              <a:ext cx="752504" cy="336569"/>
            </a:xfrm>
            <a:prstGeom prst="flowChartProcess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19" name="TextBox 38">
              <a:extLst>
                <a:ext uri="{FF2B5EF4-FFF2-40B4-BE49-F238E27FC236}">
                  <a16:creationId xmlns:a16="http://schemas.microsoft.com/office/drawing/2014/main" id="{03D1309A-A066-4C86-8100-4C6992A034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64771" y="3563625"/>
              <a:ext cx="56029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 dirty="0"/>
                <a:t>x &gt; y</a:t>
              </a:r>
              <a:endParaRPr lang="en-SG" sz="1200" i="1" dirty="0"/>
            </a:p>
          </p:txBody>
        </p:sp>
        <p:sp>
          <p:nvSpPr>
            <p:cNvPr id="20" name="TextBox 39">
              <a:extLst>
                <a:ext uri="{FF2B5EF4-FFF2-40B4-BE49-F238E27FC236}">
                  <a16:creationId xmlns:a16="http://schemas.microsoft.com/office/drawing/2014/main" id="{2CC8D76A-5525-4CC9-B0A0-BFD852C2A1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97503" y="3577037"/>
              <a:ext cx="626421" cy="2770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/>
                <a:t>x &lt;= y</a:t>
              </a:r>
              <a:endParaRPr lang="en-SG" sz="1200" i="1" dirty="0"/>
            </a:p>
          </p:txBody>
        </p:sp>
        <p:cxnSp>
          <p:nvCxnSpPr>
            <p:cNvPr id="21" name="Straight Arrow Connector 40">
              <a:extLst>
                <a:ext uri="{FF2B5EF4-FFF2-40B4-BE49-F238E27FC236}">
                  <a16:creationId xmlns:a16="http://schemas.microsoft.com/office/drawing/2014/main" id="{AE62E0C0-4E46-4362-A2F9-068AFC7EF8B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7663938" y="4503719"/>
              <a:ext cx="1" cy="225144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22" name="Straight Connector 41">
              <a:extLst>
                <a:ext uri="{FF2B5EF4-FFF2-40B4-BE49-F238E27FC236}">
                  <a16:creationId xmlns:a16="http://schemas.microsoft.com/office/drawing/2014/main" id="{FD4006F1-C86A-4664-97FF-A2B28453F4E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6741459" y="4442012"/>
              <a:ext cx="161365" cy="0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3" name="Straight Arrow Connector 42">
              <a:extLst>
                <a:ext uri="{FF2B5EF4-FFF2-40B4-BE49-F238E27FC236}">
                  <a16:creationId xmlns:a16="http://schemas.microsoft.com/office/drawing/2014/main" id="{429DDC02-367B-4646-8F3E-B1B1574788C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822141" y="4518774"/>
              <a:ext cx="860612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24" name="Straight Connector 43">
              <a:extLst>
                <a:ext uri="{FF2B5EF4-FFF2-40B4-BE49-F238E27FC236}">
                  <a16:creationId xmlns:a16="http://schemas.microsoft.com/office/drawing/2014/main" id="{573B404F-ADCF-4858-B7CA-9FB5E9D857A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8198225" y="3810001"/>
              <a:ext cx="268941" cy="6725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5" name="Straight Arrow Connector 47">
              <a:extLst>
                <a:ext uri="{FF2B5EF4-FFF2-40B4-BE49-F238E27FC236}">
                  <a16:creationId xmlns:a16="http://schemas.microsoft.com/office/drawing/2014/main" id="{22621656-7BC3-43FB-A4C5-515AB8EA21F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8386482" y="3903337"/>
              <a:ext cx="188259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26" name="Flowchart: Process 25">
              <a:extLst>
                <a:ext uri="{FF2B5EF4-FFF2-40B4-BE49-F238E27FC236}">
                  <a16:creationId xmlns:a16="http://schemas.microsoft.com/office/drawing/2014/main" id="{D5940203-D294-4EA2-BA43-5CB057899C1D}"/>
                </a:ext>
              </a:extLst>
            </p:cNvPr>
            <p:cNvSpPr/>
            <p:nvPr/>
          </p:nvSpPr>
          <p:spPr bwMode="auto">
            <a:xfrm>
              <a:off x="8104625" y="4024923"/>
              <a:ext cx="752504" cy="336569"/>
            </a:xfrm>
            <a:prstGeom prst="flowChartProcess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cxnSp>
          <p:nvCxnSpPr>
            <p:cNvPr id="27" name="Straight Connector 49">
              <a:extLst>
                <a:ext uri="{FF2B5EF4-FFF2-40B4-BE49-F238E27FC236}">
                  <a16:creationId xmlns:a16="http://schemas.microsoft.com/office/drawing/2014/main" id="{F529B452-3C49-4035-BB64-802C2269558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480613" y="4361329"/>
              <a:ext cx="0" cy="149509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8" name="Straight Arrow Connector 51">
              <a:extLst>
                <a:ext uri="{FF2B5EF4-FFF2-40B4-BE49-F238E27FC236}">
                  <a16:creationId xmlns:a16="http://schemas.microsoft.com/office/drawing/2014/main" id="{7E3D8EF6-8416-445A-B46B-1F3F04F0AE4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7646274" y="4513246"/>
              <a:ext cx="820270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7CC947-1D9F-6105-8EF4-18E2E6296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98461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ighlightTextShape201406241503265130"/>
          <p:cNvSpPr>
            <a:spLocks noChangeArrowheads="1"/>
          </p:cNvSpPr>
          <p:nvPr/>
        </p:nvSpPr>
        <p:spPr bwMode="auto">
          <a:xfrm>
            <a:off x="1341033" y="1402461"/>
            <a:ext cx="6469467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r>
              <a:rPr lang="en-US" sz="6000" dirty="0">
                <a:solidFill>
                  <a:srgbClr val="0000FF"/>
                </a:solidFill>
              </a:rPr>
              <a:t>Clarify your </a:t>
            </a:r>
            <a:r>
              <a:rPr lang="en-US" sz="6000">
                <a:solidFill>
                  <a:srgbClr val="0000FF"/>
                </a:solidFill>
              </a:rPr>
              <a:t>doubts before it is too late!</a:t>
            </a:r>
            <a:endParaRPr lang="en-US" sz="3200" dirty="0"/>
          </a:p>
          <a:p>
            <a:pPr algn="ctr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endParaRPr lang="en-GB" sz="2800" dirty="0">
              <a:solidFill>
                <a:srgbClr val="0000FF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4C112B7-EA9A-0591-6160-10748A658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41871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if-else</a:t>
            </a:r>
            <a:r>
              <a:rPr lang="en-GB" sz="3600" dirty="0">
                <a:solidFill>
                  <a:srgbClr val="0000FF"/>
                </a:solidFill>
              </a:rPr>
              <a:t> Statements</a:t>
            </a:r>
          </a:p>
        </p:txBody>
      </p:sp>
      <p:grpSp>
        <p:nvGrpSpPr>
          <p:cNvPr id="31" name="Group 53"/>
          <p:cNvGrpSpPr>
            <a:grpSpLocks/>
          </p:cNvGrpSpPr>
          <p:nvPr/>
        </p:nvGrpSpPr>
        <p:grpSpPr bwMode="auto">
          <a:xfrm>
            <a:off x="6503987" y="1280352"/>
            <a:ext cx="2411413" cy="1556313"/>
            <a:chOff x="6445623" y="3191438"/>
            <a:chExt cx="2411506" cy="1556403"/>
          </a:xfrm>
        </p:grpSpPr>
        <p:sp>
          <p:nvSpPr>
            <p:cNvPr id="32" name="Flowchart: Decision 31"/>
            <p:cNvSpPr/>
            <p:nvPr/>
          </p:nvSpPr>
          <p:spPr bwMode="auto">
            <a:xfrm>
              <a:off x="7104461" y="3567697"/>
              <a:ext cx="1130344" cy="498504"/>
            </a:xfrm>
            <a:prstGeom prst="flowChartDecision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cxnSp>
          <p:nvCxnSpPr>
            <p:cNvPr id="33" name="Straight Arrow Connector 33"/>
            <p:cNvCxnSpPr>
              <a:cxnSpLocks noChangeShapeType="1"/>
              <a:endCxn id="32" idx="0"/>
            </p:cNvCxnSpPr>
            <p:nvPr/>
          </p:nvCxnSpPr>
          <p:spPr bwMode="auto">
            <a:xfrm rot="5400000">
              <a:off x="7481050" y="3379695"/>
              <a:ext cx="376515" cy="2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34" name="TextBox 34"/>
            <p:cNvSpPr txBox="1">
              <a:spLocks noChangeArrowheads="1"/>
            </p:cNvSpPr>
            <p:nvPr/>
          </p:nvSpPr>
          <p:spPr bwMode="auto">
            <a:xfrm>
              <a:off x="7319683" y="3662083"/>
              <a:ext cx="712694" cy="2770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 dirty="0" err="1"/>
                <a:t>exp</a:t>
              </a:r>
              <a:r>
                <a:rPr lang="en-US" sz="1200" i="1" dirty="0"/>
                <a:t>?</a:t>
              </a:r>
              <a:endParaRPr lang="en-SG" sz="1200" i="1" dirty="0"/>
            </a:p>
          </p:txBody>
        </p:sp>
        <p:cxnSp>
          <p:nvCxnSpPr>
            <p:cNvPr id="35" name="Straight Connector 35"/>
            <p:cNvCxnSpPr>
              <a:cxnSpLocks noChangeShapeType="1"/>
            </p:cNvCxnSpPr>
            <p:nvPr/>
          </p:nvCxnSpPr>
          <p:spPr bwMode="auto">
            <a:xfrm rot="10800000">
              <a:off x="6835589" y="3810001"/>
              <a:ext cx="268941" cy="6725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6" name="Straight Arrow Connector 36"/>
            <p:cNvCxnSpPr>
              <a:cxnSpLocks noChangeShapeType="1"/>
            </p:cNvCxnSpPr>
            <p:nvPr/>
          </p:nvCxnSpPr>
          <p:spPr bwMode="auto">
            <a:xfrm rot="5400000">
              <a:off x="6728011" y="3904129"/>
              <a:ext cx="188259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37" name="Flowchart: Process 36"/>
            <p:cNvSpPr/>
            <p:nvPr/>
          </p:nvSpPr>
          <p:spPr bwMode="auto">
            <a:xfrm>
              <a:off x="6445623" y="4024923"/>
              <a:ext cx="752504" cy="336569"/>
            </a:xfrm>
            <a:prstGeom prst="flowChartProcess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38" name="TextBox 38"/>
            <p:cNvSpPr txBox="1">
              <a:spLocks noChangeArrowheads="1"/>
            </p:cNvSpPr>
            <p:nvPr/>
          </p:nvSpPr>
          <p:spPr bwMode="auto">
            <a:xfrm>
              <a:off x="6719047" y="3572435"/>
              <a:ext cx="56029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 dirty="0"/>
                <a:t>true</a:t>
              </a:r>
              <a:endParaRPr lang="en-SG" sz="1200" i="1" dirty="0"/>
            </a:p>
          </p:txBody>
        </p:sp>
        <p:sp>
          <p:nvSpPr>
            <p:cNvPr id="39" name="TextBox 39"/>
            <p:cNvSpPr txBox="1">
              <a:spLocks noChangeArrowheads="1"/>
            </p:cNvSpPr>
            <p:nvPr/>
          </p:nvSpPr>
          <p:spPr bwMode="auto">
            <a:xfrm>
              <a:off x="8095129" y="3563471"/>
              <a:ext cx="626421" cy="2770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/>
                <a:t>false</a:t>
              </a:r>
              <a:endParaRPr lang="en-SG" sz="1200" i="1" dirty="0"/>
            </a:p>
          </p:txBody>
        </p:sp>
        <p:cxnSp>
          <p:nvCxnSpPr>
            <p:cNvPr id="40" name="Straight Arrow Connector 40"/>
            <p:cNvCxnSpPr>
              <a:cxnSpLocks noChangeShapeType="1"/>
            </p:cNvCxnSpPr>
            <p:nvPr/>
          </p:nvCxnSpPr>
          <p:spPr bwMode="auto">
            <a:xfrm flipH="1">
              <a:off x="7696821" y="4522697"/>
              <a:ext cx="1" cy="225144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41" name="Straight Connector 41"/>
            <p:cNvCxnSpPr>
              <a:cxnSpLocks noChangeShapeType="1"/>
            </p:cNvCxnSpPr>
            <p:nvPr/>
          </p:nvCxnSpPr>
          <p:spPr bwMode="auto">
            <a:xfrm rot="5400000">
              <a:off x="6741459" y="4442012"/>
              <a:ext cx="161365" cy="0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2" name="Straight Arrow Connector 42"/>
            <p:cNvCxnSpPr>
              <a:cxnSpLocks noChangeShapeType="1"/>
            </p:cNvCxnSpPr>
            <p:nvPr/>
          </p:nvCxnSpPr>
          <p:spPr bwMode="auto">
            <a:xfrm>
              <a:off x="6822141" y="4509247"/>
              <a:ext cx="860612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43" name="Straight Connector 43"/>
            <p:cNvCxnSpPr>
              <a:cxnSpLocks noChangeShapeType="1"/>
            </p:cNvCxnSpPr>
            <p:nvPr/>
          </p:nvCxnSpPr>
          <p:spPr bwMode="auto">
            <a:xfrm rot="10800000">
              <a:off x="8198225" y="3810001"/>
              <a:ext cx="268941" cy="6725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4" name="Straight Arrow Connector 47"/>
            <p:cNvCxnSpPr>
              <a:cxnSpLocks noChangeShapeType="1"/>
            </p:cNvCxnSpPr>
            <p:nvPr/>
          </p:nvCxnSpPr>
          <p:spPr bwMode="auto">
            <a:xfrm rot="5400000">
              <a:off x="8386482" y="3903337"/>
              <a:ext cx="188259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45" name="Flowchart: Process 44"/>
            <p:cNvSpPr/>
            <p:nvPr/>
          </p:nvSpPr>
          <p:spPr bwMode="auto">
            <a:xfrm>
              <a:off x="8104625" y="4024923"/>
              <a:ext cx="752504" cy="336569"/>
            </a:xfrm>
            <a:prstGeom prst="flowChartProcess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cxnSp>
          <p:nvCxnSpPr>
            <p:cNvPr id="46" name="Straight Connector 49"/>
            <p:cNvCxnSpPr>
              <a:cxnSpLocks noChangeShapeType="1"/>
            </p:cNvCxnSpPr>
            <p:nvPr/>
          </p:nvCxnSpPr>
          <p:spPr bwMode="auto">
            <a:xfrm rot="5400000">
              <a:off x="8390965" y="4450977"/>
              <a:ext cx="179295" cy="0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7" name="Straight Arrow Connector 51"/>
            <p:cNvCxnSpPr>
              <a:cxnSpLocks noChangeShapeType="1"/>
            </p:cNvCxnSpPr>
            <p:nvPr/>
          </p:nvCxnSpPr>
          <p:spPr bwMode="auto">
            <a:xfrm rot="10800000">
              <a:off x="7664824" y="4531659"/>
              <a:ext cx="820270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21EEE82A-4DB6-1D4F-9A03-5951F440FE93}"/>
              </a:ext>
            </a:extLst>
          </p:cNvPr>
          <p:cNvSpPr txBox="1"/>
          <p:nvPr/>
        </p:nvSpPr>
        <p:spPr>
          <a:xfrm>
            <a:off x="587376" y="1302555"/>
            <a:ext cx="5132852" cy="14773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 ==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answer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answer = n * factorial(n -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2A14019-DDA0-4208-9F61-99DDC433B2BD}"/>
              </a:ext>
            </a:extLst>
          </p:cNvPr>
          <p:cNvSpPr txBox="1"/>
          <p:nvPr/>
        </p:nvSpPr>
        <p:spPr>
          <a:xfrm>
            <a:off x="587375" y="3591123"/>
            <a:ext cx="4597574" cy="9233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max_so_far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x)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max_so_far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x; // update max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28" name="Group 52">
            <a:extLst>
              <a:ext uri="{FF2B5EF4-FFF2-40B4-BE49-F238E27FC236}">
                <a16:creationId xmlns:a16="http://schemas.microsoft.com/office/drawing/2014/main" id="{6DC58495-9276-4141-8C72-3141FAA48D65}"/>
              </a:ext>
            </a:extLst>
          </p:cNvPr>
          <p:cNvGrpSpPr>
            <a:grpSpLocks/>
          </p:cNvGrpSpPr>
          <p:nvPr/>
        </p:nvGrpSpPr>
        <p:grpSpPr bwMode="auto">
          <a:xfrm>
            <a:off x="6547011" y="3310941"/>
            <a:ext cx="1787525" cy="1573212"/>
            <a:chOff x="6817659" y="820273"/>
            <a:chExt cx="1788459" cy="1573303"/>
          </a:xfrm>
        </p:grpSpPr>
        <p:sp>
          <p:nvSpPr>
            <p:cNvPr id="29" name="Flowchart: Decision 28">
              <a:extLst>
                <a:ext uri="{FF2B5EF4-FFF2-40B4-BE49-F238E27FC236}">
                  <a16:creationId xmlns:a16="http://schemas.microsoft.com/office/drawing/2014/main" id="{FC4C5933-B2F5-4C60-95B2-096787D10035}"/>
                </a:ext>
              </a:extLst>
            </p:cNvPr>
            <p:cNvSpPr/>
            <p:nvPr/>
          </p:nvSpPr>
          <p:spPr bwMode="auto">
            <a:xfrm>
              <a:off x="7476815" y="1196532"/>
              <a:ext cx="1129303" cy="498504"/>
            </a:xfrm>
            <a:prstGeom prst="flowChartDecision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cxnSp>
          <p:nvCxnSpPr>
            <p:cNvPr id="30" name="Straight Arrow Connector 13">
              <a:extLst>
                <a:ext uri="{FF2B5EF4-FFF2-40B4-BE49-F238E27FC236}">
                  <a16:creationId xmlns:a16="http://schemas.microsoft.com/office/drawing/2014/main" id="{78DAB3B7-A5FF-40F9-AFF0-BE4F192AA497}"/>
                </a:ext>
              </a:extLst>
            </p:cNvPr>
            <p:cNvCxnSpPr>
              <a:cxnSpLocks noChangeShapeType="1"/>
              <a:endCxn id="29" idx="0"/>
            </p:cNvCxnSpPr>
            <p:nvPr/>
          </p:nvCxnSpPr>
          <p:spPr bwMode="auto">
            <a:xfrm rot="5400000">
              <a:off x="7853086" y="1008530"/>
              <a:ext cx="376515" cy="2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48" name="TextBox 16">
              <a:extLst>
                <a:ext uri="{FF2B5EF4-FFF2-40B4-BE49-F238E27FC236}">
                  <a16:creationId xmlns:a16="http://schemas.microsoft.com/office/drawing/2014/main" id="{71808A35-3B52-4E71-8D1F-613837507E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1719" y="1290918"/>
              <a:ext cx="71269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 dirty="0"/>
                <a:t>exp?</a:t>
              </a:r>
              <a:endParaRPr lang="en-SG" sz="1200" i="1" dirty="0"/>
            </a:p>
          </p:txBody>
        </p:sp>
        <p:cxnSp>
          <p:nvCxnSpPr>
            <p:cNvPr id="51" name="Straight Connector 19">
              <a:extLst>
                <a:ext uri="{FF2B5EF4-FFF2-40B4-BE49-F238E27FC236}">
                  <a16:creationId xmlns:a16="http://schemas.microsoft.com/office/drawing/2014/main" id="{354B2C0D-F342-411F-ABB8-9EC0422203C0}"/>
                </a:ext>
              </a:extLst>
            </p:cNvPr>
            <p:cNvCxnSpPr>
              <a:cxnSpLocks noChangeShapeType="1"/>
              <a:stCxn id="29" idx="1"/>
            </p:cNvCxnSpPr>
            <p:nvPr/>
          </p:nvCxnSpPr>
          <p:spPr bwMode="auto">
            <a:xfrm rot="10800000">
              <a:off x="7207625" y="1438836"/>
              <a:ext cx="268941" cy="6725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2" name="Straight Arrow Connector 21">
              <a:extLst>
                <a:ext uri="{FF2B5EF4-FFF2-40B4-BE49-F238E27FC236}">
                  <a16:creationId xmlns:a16="http://schemas.microsoft.com/office/drawing/2014/main" id="{65622F6F-A879-483D-916A-2D3A97E7885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7100047" y="1532964"/>
              <a:ext cx="188259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53" name="Flowchart: Process 52">
              <a:extLst>
                <a:ext uri="{FF2B5EF4-FFF2-40B4-BE49-F238E27FC236}">
                  <a16:creationId xmlns:a16="http://schemas.microsoft.com/office/drawing/2014/main" id="{9CE4D09C-17E4-46E9-BDB3-75869D51106A}"/>
                </a:ext>
              </a:extLst>
            </p:cNvPr>
            <p:cNvSpPr/>
            <p:nvPr/>
          </p:nvSpPr>
          <p:spPr bwMode="auto">
            <a:xfrm>
              <a:off x="6817659" y="1653758"/>
              <a:ext cx="752868" cy="336569"/>
            </a:xfrm>
            <a:prstGeom prst="flowChartProcess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54" name="TextBox 24">
              <a:extLst>
                <a:ext uri="{FF2B5EF4-FFF2-40B4-BE49-F238E27FC236}">
                  <a16:creationId xmlns:a16="http://schemas.microsoft.com/office/drawing/2014/main" id="{660FC6E4-3A42-4DD0-B2D9-CE278C7F1A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1084" y="1147482"/>
              <a:ext cx="56029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 dirty="0"/>
                <a:t>true</a:t>
              </a:r>
              <a:endParaRPr lang="en-SG" sz="1200" i="1" dirty="0"/>
            </a:p>
          </p:txBody>
        </p:sp>
        <p:sp>
          <p:nvSpPr>
            <p:cNvPr id="55" name="TextBox 25">
              <a:extLst>
                <a:ext uri="{FF2B5EF4-FFF2-40B4-BE49-F238E27FC236}">
                  <a16:creationId xmlns:a16="http://schemas.microsoft.com/office/drawing/2014/main" id="{6AD50E3B-D58F-4706-8F12-825A6AA8A1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56177" y="1716741"/>
              <a:ext cx="593714" cy="2770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/>
                <a:t>false</a:t>
              </a:r>
              <a:endParaRPr lang="en-SG" sz="1200" i="1" dirty="0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D25BAB2-93E8-4D4D-AB3D-3F92C2CA5D26}"/>
                </a:ext>
              </a:extLst>
            </p:cNvPr>
            <p:cNvCxnSpPr>
              <a:cxnSpLocks noChangeShapeType="1"/>
              <a:stCxn id="29" idx="2"/>
            </p:cNvCxnSpPr>
            <p:nvPr/>
          </p:nvCxnSpPr>
          <p:spPr bwMode="auto">
            <a:xfrm rot="5400000">
              <a:off x="7684995" y="2037229"/>
              <a:ext cx="699246" cy="1344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57" name="Straight Connector 29">
              <a:extLst>
                <a:ext uri="{FF2B5EF4-FFF2-40B4-BE49-F238E27FC236}">
                  <a16:creationId xmlns:a16="http://schemas.microsoft.com/office/drawing/2014/main" id="{BDB98A6F-4360-4DF4-BD45-A66BF7A57AA6}"/>
                </a:ext>
              </a:extLst>
            </p:cNvPr>
            <p:cNvCxnSpPr>
              <a:cxnSpLocks noChangeShapeType="1"/>
              <a:stCxn id="53" idx="2"/>
            </p:cNvCxnSpPr>
            <p:nvPr/>
          </p:nvCxnSpPr>
          <p:spPr bwMode="auto">
            <a:xfrm rot="5400000">
              <a:off x="7113495" y="2070847"/>
              <a:ext cx="161364" cy="1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8" name="Straight Arrow Connector 31">
              <a:extLst>
                <a:ext uri="{FF2B5EF4-FFF2-40B4-BE49-F238E27FC236}">
                  <a16:creationId xmlns:a16="http://schemas.microsoft.com/office/drawing/2014/main" id="{DF8C4210-3D97-42C9-8160-05B4C16EFF8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194177" y="2138082"/>
              <a:ext cx="860612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3E774AC-99B8-01FF-4017-10E1E9E95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9837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Nested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if-else</a:t>
            </a:r>
            <a:r>
              <a:rPr lang="en-GB" sz="3600" dirty="0">
                <a:solidFill>
                  <a:srgbClr val="0000FF"/>
                </a:solidFill>
              </a:rPr>
              <a:t> Statements 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3384550"/>
          </a:xfrm>
        </p:spPr>
        <p:txBody>
          <a:bodyPr/>
          <a:lstStyle/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Problem: Print a letter grade based on a score</a:t>
            </a:r>
            <a:endParaRPr lang="en-US" sz="2800" dirty="0"/>
          </a:p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9DD0F7-7371-46CC-B55A-367690ADD30F}"/>
              </a:ext>
            </a:extLst>
          </p:cNvPr>
          <p:cNvSpPr txBox="1"/>
          <p:nvPr/>
        </p:nvSpPr>
        <p:spPr>
          <a:xfrm>
            <a:off x="844357" y="1725915"/>
            <a:ext cx="3374717" cy="42473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(score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print "A"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(score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// print "B"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(score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 print "C"     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 print "D"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6114E5-8048-4B49-9203-9B6E6AC25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429" y="4253340"/>
            <a:ext cx="5246522" cy="242872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6183A9-02FF-6E4F-2E45-78B08FD8F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4071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if-(else-if-)else…</a:t>
            </a:r>
            <a:r>
              <a:rPr lang="en-GB" sz="3600" dirty="0">
                <a:solidFill>
                  <a:srgbClr val="0000FF"/>
                </a:solidFill>
              </a:rPr>
              <a:t> Statements 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3384550"/>
          </a:xfrm>
        </p:spPr>
        <p:txBody>
          <a:bodyPr/>
          <a:lstStyle/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Problem: Print a letter grade based on a score</a:t>
            </a:r>
            <a:endParaRPr lang="en-US" sz="2800" dirty="0"/>
          </a:p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9DD0F7-7371-46CC-B55A-367690ADD30F}"/>
              </a:ext>
            </a:extLst>
          </p:cNvPr>
          <p:cNvSpPr txBox="1"/>
          <p:nvPr/>
        </p:nvSpPr>
        <p:spPr>
          <a:xfrm>
            <a:off x="844357" y="1725915"/>
            <a:ext cx="4109480" cy="31393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(score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print "A"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(score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print "B"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(score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print "C"     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print "D"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07397E8-8FF1-4DF2-8C73-DB57A0C0D228}"/>
              </a:ext>
            </a:extLst>
          </p:cNvPr>
          <p:cNvGraphicFramePr>
            <a:graphicFrameLocks noGrp="1"/>
          </p:cNvGraphicFramePr>
          <p:nvPr/>
        </p:nvGraphicFramePr>
        <p:xfrm>
          <a:off x="3894354" y="4340250"/>
          <a:ext cx="456946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64180">
                  <a:extLst>
                    <a:ext uri="{9D8B030D-6E8A-4147-A177-3AD203B41FA5}">
                      <a16:colId xmlns:a16="http://schemas.microsoft.com/office/drawing/2014/main" val="2631727857"/>
                    </a:ext>
                  </a:extLst>
                </a:gridCol>
                <a:gridCol w="1605280">
                  <a:extLst>
                    <a:ext uri="{9D8B030D-6E8A-4147-A177-3AD203B41FA5}">
                      <a16:colId xmlns:a16="http://schemas.microsoft.com/office/drawing/2014/main" val="36447949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Score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Letter Grade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725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8 or higher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371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Less than 8 but 5 or higher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816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Less than 5 but 3 or higher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C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8957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Less than 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179377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7345B35-B736-ADB2-D15A-588CF0F77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53227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403566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Ex#1: CS1010 Schedule</a:t>
            </a:r>
            <a:endParaRPr lang="en-GB" sz="3100" dirty="0">
              <a:solidFill>
                <a:srgbClr val="0000FF"/>
              </a:solidFill>
            </a:endParaRPr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19201"/>
            <a:ext cx="8363760" cy="1327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Problem: Print the CS1010 schedule based on </a:t>
            </a:r>
            <a:r>
              <a:rPr lang="en-US" sz="2400" dirty="0">
                <a:solidFill>
                  <a:srgbClr val="0000FF"/>
                </a:solidFill>
              </a:rPr>
              <a:t>day </a:t>
            </a:r>
            <a:r>
              <a:rPr lang="en-US" sz="2400" dirty="0"/>
              <a:t>(1/2/3/4/5) and </a:t>
            </a:r>
            <a:r>
              <a:rPr lang="en-US" sz="2400" dirty="0">
                <a:solidFill>
                  <a:srgbClr val="0000FF"/>
                </a:solidFill>
              </a:rPr>
              <a:t>time </a:t>
            </a:r>
            <a:r>
              <a:rPr lang="en-US" sz="2400" dirty="0"/>
              <a:t>(1000/1100/…)</a:t>
            </a:r>
          </a:p>
          <a:p>
            <a:pPr lvl="1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ym typeface="Wingdings" panose="05000000000000000000" pitchFamily="2" charset="2"/>
            </a:endParaRP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E742EBA-8F43-4310-AD68-B4660B9ECF59}"/>
              </a:ext>
            </a:extLst>
          </p:cNvPr>
          <p:cNvGraphicFramePr>
            <a:graphicFrameLocks noGrp="1"/>
          </p:cNvGraphicFramePr>
          <p:nvPr/>
        </p:nvGraphicFramePr>
        <p:xfrm>
          <a:off x="356909" y="2181163"/>
          <a:ext cx="8580057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053">
                  <a:extLst>
                    <a:ext uri="{9D8B030D-6E8A-4147-A177-3AD203B41FA5}">
                      <a16:colId xmlns:a16="http://schemas.microsoft.com/office/drawing/2014/main" val="1347842338"/>
                    </a:ext>
                  </a:extLst>
                </a:gridCol>
                <a:gridCol w="999871">
                  <a:extLst>
                    <a:ext uri="{9D8B030D-6E8A-4147-A177-3AD203B41FA5}">
                      <a16:colId xmlns:a16="http://schemas.microsoft.com/office/drawing/2014/main" val="1099576626"/>
                    </a:ext>
                  </a:extLst>
                </a:gridCol>
                <a:gridCol w="999871">
                  <a:extLst>
                    <a:ext uri="{9D8B030D-6E8A-4147-A177-3AD203B41FA5}">
                      <a16:colId xmlns:a16="http://schemas.microsoft.com/office/drawing/2014/main" val="1635334105"/>
                    </a:ext>
                  </a:extLst>
                </a:gridCol>
                <a:gridCol w="999871">
                  <a:extLst>
                    <a:ext uri="{9D8B030D-6E8A-4147-A177-3AD203B41FA5}">
                      <a16:colId xmlns:a16="http://schemas.microsoft.com/office/drawing/2014/main" val="1542296081"/>
                    </a:ext>
                  </a:extLst>
                </a:gridCol>
                <a:gridCol w="999871">
                  <a:extLst>
                    <a:ext uri="{9D8B030D-6E8A-4147-A177-3AD203B41FA5}">
                      <a16:colId xmlns:a16="http://schemas.microsoft.com/office/drawing/2014/main" val="2383219434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166016308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891563044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3862921074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8306024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5354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 (Mon)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146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 (Tue)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814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 (Wed)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010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 (Thu)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964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5 (Fri)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86825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8DA87BB-C4AB-4A3F-B99E-7CAF8E3AC1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036279"/>
              </p:ext>
            </p:extLst>
          </p:nvPr>
        </p:nvGraphicFramePr>
        <p:xfrm>
          <a:off x="1678478" y="4072765"/>
          <a:ext cx="7008322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43182">
                  <a:extLst>
                    <a:ext uri="{9D8B030D-6E8A-4147-A177-3AD203B41FA5}">
                      <a16:colId xmlns:a16="http://schemas.microsoft.com/office/drawing/2014/main" val="2631727857"/>
                    </a:ext>
                  </a:extLst>
                </a:gridCol>
                <a:gridCol w="1275080">
                  <a:extLst>
                    <a:ext uri="{9D8B030D-6E8A-4147-A177-3AD203B41FA5}">
                      <a16:colId xmlns:a16="http://schemas.microsoft.com/office/drawing/2014/main" val="3644794925"/>
                    </a:ext>
                  </a:extLst>
                </a:gridCol>
                <a:gridCol w="2989580">
                  <a:extLst>
                    <a:ext uri="{9D8B030D-6E8A-4147-A177-3AD203B41FA5}">
                      <a16:colId xmlns:a16="http://schemas.microsoft.com/office/drawing/2014/main" val="3062032141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23089048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endParaRPr lang="en-US" b="1" dirty="0">
                        <a:effectLst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Activity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b="1" dirty="0"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b="1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725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solidFill>
                            <a:srgbClr val="0000FF"/>
                          </a:solidFill>
                          <a:effectLst/>
                        </a:rPr>
                        <a:t>day </a:t>
                      </a:r>
                      <a:r>
                        <a:rPr lang="en-US" b="0" dirty="0">
                          <a:effectLst/>
                        </a:rPr>
                        <a:t>is 2/4/5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No activity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b="0" dirty="0">
                        <a:effectLst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371937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Otherwise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0000FF"/>
                          </a:solidFill>
                          <a:effectLst/>
                        </a:rPr>
                        <a:t>day</a:t>
                      </a:r>
                      <a:r>
                        <a:rPr lang="en-US" b="0" dirty="0">
                          <a:effectLst/>
                        </a:rPr>
                        <a:t> is 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solidFill>
                            <a:srgbClr val="0000FF"/>
                          </a:solidFill>
                          <a:effectLst/>
                        </a:rPr>
                        <a:t>time</a:t>
                      </a:r>
                      <a:r>
                        <a:rPr lang="en-US" b="0" dirty="0">
                          <a:effectLst/>
                        </a:rPr>
                        <a:t> is between 1200-1600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Tutorial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81677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>
                        <a:effectLst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Otherwise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No activity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68494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fontAlgn="t"/>
                      <a:endParaRPr lang="en-US" b="0" dirty="0">
                        <a:effectLst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Otherwise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solidFill>
                            <a:srgbClr val="0000FF"/>
                          </a:solidFill>
                          <a:effectLst/>
                        </a:rPr>
                        <a:t>time </a:t>
                      </a:r>
                      <a:r>
                        <a:rPr lang="en-US" b="0" dirty="0">
                          <a:effectLst/>
                        </a:rPr>
                        <a:t>is between 1000-1400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effectLst/>
                        </a:rPr>
                        <a:t>Tutorial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89574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fontAlgn="t"/>
                      <a:endParaRPr lang="en-US" b="0" dirty="0">
                        <a:effectLst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Less than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solidFill>
                            <a:srgbClr val="0000FF"/>
                          </a:solidFill>
                          <a:effectLst/>
                        </a:rPr>
                        <a:t>time</a:t>
                      </a:r>
                      <a:r>
                        <a:rPr lang="en-US" b="0" dirty="0">
                          <a:effectLst/>
                        </a:rPr>
                        <a:t> is between 1400-1600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Lecture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17937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fontAlgn="t"/>
                      <a:endParaRPr lang="en-US" b="0" dirty="0">
                        <a:effectLst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en-US" b="0" dirty="0">
                        <a:effectLst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Otherwise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effectLst/>
                        </a:rPr>
                        <a:t>No activity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785638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54DF41-564D-6202-B9BD-7D488AD2E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32945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403566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Ex#1: CS1010 Schedule</a:t>
            </a:r>
            <a:endParaRPr lang="en-GB" sz="3100" dirty="0">
              <a:solidFill>
                <a:srgbClr val="0000FF"/>
              </a:solidFill>
            </a:endParaRPr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19201"/>
            <a:ext cx="8363760" cy="1327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Problem: Print the CS1010 schedule based on </a:t>
            </a:r>
            <a:r>
              <a:rPr lang="en-US" sz="2400" dirty="0">
                <a:solidFill>
                  <a:srgbClr val="0000FF"/>
                </a:solidFill>
              </a:rPr>
              <a:t>day </a:t>
            </a:r>
            <a:r>
              <a:rPr lang="en-US" sz="2400" dirty="0"/>
              <a:t>(1/2/3/4/5) and </a:t>
            </a:r>
            <a:r>
              <a:rPr lang="en-US" sz="2400" dirty="0">
                <a:solidFill>
                  <a:srgbClr val="0000FF"/>
                </a:solidFill>
              </a:rPr>
              <a:t>time </a:t>
            </a:r>
            <a:r>
              <a:rPr lang="en-US" sz="2400" dirty="0"/>
              <a:t>(1000/1100/…)</a:t>
            </a:r>
          </a:p>
          <a:p>
            <a:pPr lvl="1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ym typeface="Wingdings" panose="05000000000000000000" pitchFamily="2" charset="2"/>
            </a:endParaRP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E742EBA-8F43-4310-AD68-B4660B9ECF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591939"/>
              </p:ext>
            </p:extLst>
          </p:nvPr>
        </p:nvGraphicFramePr>
        <p:xfrm>
          <a:off x="356909" y="2181163"/>
          <a:ext cx="8580057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053">
                  <a:extLst>
                    <a:ext uri="{9D8B030D-6E8A-4147-A177-3AD203B41FA5}">
                      <a16:colId xmlns:a16="http://schemas.microsoft.com/office/drawing/2014/main" val="1347842338"/>
                    </a:ext>
                  </a:extLst>
                </a:gridCol>
                <a:gridCol w="999871">
                  <a:extLst>
                    <a:ext uri="{9D8B030D-6E8A-4147-A177-3AD203B41FA5}">
                      <a16:colId xmlns:a16="http://schemas.microsoft.com/office/drawing/2014/main" val="1099576626"/>
                    </a:ext>
                  </a:extLst>
                </a:gridCol>
                <a:gridCol w="999871">
                  <a:extLst>
                    <a:ext uri="{9D8B030D-6E8A-4147-A177-3AD203B41FA5}">
                      <a16:colId xmlns:a16="http://schemas.microsoft.com/office/drawing/2014/main" val="1635334105"/>
                    </a:ext>
                  </a:extLst>
                </a:gridCol>
                <a:gridCol w="999871">
                  <a:extLst>
                    <a:ext uri="{9D8B030D-6E8A-4147-A177-3AD203B41FA5}">
                      <a16:colId xmlns:a16="http://schemas.microsoft.com/office/drawing/2014/main" val="1542296081"/>
                    </a:ext>
                  </a:extLst>
                </a:gridCol>
                <a:gridCol w="999871">
                  <a:extLst>
                    <a:ext uri="{9D8B030D-6E8A-4147-A177-3AD203B41FA5}">
                      <a16:colId xmlns:a16="http://schemas.microsoft.com/office/drawing/2014/main" val="2383219434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166016308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891563044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3862921074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8306024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5354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 (Mon)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146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 (Tue)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814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 (Wed)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010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 (Thu)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964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5 (Fri)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86825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DC5F05D-202E-4474-8067-C5632E06F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183188"/>
              </p:ext>
            </p:extLst>
          </p:nvPr>
        </p:nvGraphicFramePr>
        <p:xfrm>
          <a:off x="1483762" y="4572000"/>
          <a:ext cx="589026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284980">
                  <a:extLst>
                    <a:ext uri="{9D8B030D-6E8A-4147-A177-3AD203B41FA5}">
                      <a16:colId xmlns:a16="http://schemas.microsoft.com/office/drawing/2014/main" val="2631727857"/>
                    </a:ext>
                  </a:extLst>
                </a:gridCol>
                <a:gridCol w="1605280">
                  <a:extLst>
                    <a:ext uri="{9D8B030D-6E8A-4147-A177-3AD203B41FA5}">
                      <a16:colId xmlns:a16="http://schemas.microsoft.com/office/drawing/2014/main" val="36447949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endParaRPr lang="en-US" b="1" dirty="0">
                        <a:effectLst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Activity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725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solidFill>
                            <a:srgbClr val="0000FF"/>
                          </a:solidFill>
                          <a:effectLst/>
                        </a:rPr>
                        <a:t>day</a:t>
                      </a:r>
                      <a:r>
                        <a:rPr lang="en-US" b="0" dirty="0">
                          <a:effectLst/>
                        </a:rPr>
                        <a:t> is 1 and </a:t>
                      </a:r>
                      <a:r>
                        <a:rPr lang="en-US" b="0" dirty="0">
                          <a:solidFill>
                            <a:srgbClr val="0000FF"/>
                          </a:solidFill>
                          <a:effectLst/>
                        </a:rPr>
                        <a:t>time</a:t>
                      </a:r>
                      <a:r>
                        <a:rPr lang="en-US" b="0" dirty="0">
                          <a:effectLst/>
                        </a:rPr>
                        <a:t> is between 1000-1400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Tutorial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371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solidFill>
                            <a:srgbClr val="0000FF"/>
                          </a:solidFill>
                          <a:effectLst/>
                        </a:rPr>
                        <a:t>day</a:t>
                      </a:r>
                      <a:r>
                        <a:rPr lang="en-US" b="0" dirty="0">
                          <a:effectLst/>
                        </a:rPr>
                        <a:t> is 1 and </a:t>
                      </a:r>
                      <a:r>
                        <a:rPr lang="en-US" b="0" dirty="0">
                          <a:solidFill>
                            <a:srgbClr val="0000FF"/>
                          </a:solidFill>
                          <a:effectLst/>
                        </a:rPr>
                        <a:t>time </a:t>
                      </a:r>
                      <a:r>
                        <a:rPr lang="en-US" b="0" dirty="0">
                          <a:effectLst/>
                        </a:rPr>
                        <a:t>is between 1400-1600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Lecture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816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solidFill>
                            <a:srgbClr val="0000FF"/>
                          </a:solidFill>
                          <a:effectLst/>
                        </a:rPr>
                        <a:t>day</a:t>
                      </a:r>
                      <a:r>
                        <a:rPr lang="en-US" b="0" dirty="0">
                          <a:effectLst/>
                        </a:rPr>
                        <a:t> is 3 and </a:t>
                      </a:r>
                      <a:r>
                        <a:rPr lang="en-US" b="0" dirty="0">
                          <a:solidFill>
                            <a:srgbClr val="0000FF"/>
                          </a:solidFill>
                          <a:effectLst/>
                        </a:rPr>
                        <a:t>time</a:t>
                      </a:r>
                      <a:r>
                        <a:rPr lang="en-US" b="0" dirty="0">
                          <a:effectLst/>
                        </a:rPr>
                        <a:t> is between 1200-1600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Tutorial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8957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Otherwise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No activity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179377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AF32CB-4351-CA98-C564-E4BF93DB8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7362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Boolean Values</a:t>
            </a: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352425" y="1248509"/>
            <a:ext cx="8397875" cy="4958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Data type: </a:t>
            </a:r>
            <a:r>
              <a:rPr lang="en-US" dirty="0">
                <a:solidFill>
                  <a:srgbClr val="0000FF"/>
                </a:solidFill>
              </a:rPr>
              <a:t>bool </a:t>
            </a:r>
            <a:r>
              <a:rPr lang="en-US" dirty="0"/>
              <a:t>(requires </a:t>
            </a:r>
            <a:r>
              <a:rPr lang="en-US" dirty="0" err="1"/>
              <a:t>stdbool.h</a:t>
            </a:r>
            <a:r>
              <a:rPr lang="en-US" dirty="0"/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673" y="1817074"/>
            <a:ext cx="7791450" cy="25853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bool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is_diff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x != y; // evaluates to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or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false</a:t>
            </a:r>
          </a:p>
          <a:p>
            <a:pPr>
              <a:defRPr/>
            </a:pPr>
            <a:endParaRPr lang="en-US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is_diff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cs1010_println_string(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"x and y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b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store different values."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cs1010_println_string(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"x and y </a:t>
            </a:r>
            <a:b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store the same value."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SG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7F3399B-1C40-C1EA-D106-12CCBE0D6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11805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Boolean Values</a:t>
            </a: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352425" y="1248509"/>
            <a:ext cx="8397875" cy="4958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Data type: </a:t>
            </a:r>
            <a:r>
              <a:rPr lang="en-US" dirty="0">
                <a:solidFill>
                  <a:srgbClr val="0000FF"/>
                </a:solidFill>
              </a:rPr>
              <a:t>bool </a:t>
            </a:r>
            <a:r>
              <a:rPr lang="en-US" dirty="0"/>
              <a:t>(requires </a:t>
            </a:r>
            <a:r>
              <a:rPr lang="en-US" dirty="0" err="1"/>
              <a:t>stdbool.h</a:t>
            </a:r>
            <a:r>
              <a:rPr lang="en-US" dirty="0"/>
              <a:t>)</a:t>
            </a:r>
          </a:p>
          <a:p>
            <a:pPr marL="0" indent="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649340-5AB4-4CED-B84B-66D13E8E2455}"/>
              </a:ext>
            </a:extLst>
          </p:cNvPr>
          <p:cNvSpPr txBox="1"/>
          <p:nvPr/>
        </p:nvSpPr>
        <p:spPr>
          <a:xfrm>
            <a:off x="828675" y="1824460"/>
            <a:ext cx="7791450" cy="48013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main(){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if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is_diff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(x, y)) 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cs1010_println_string(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"x and y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b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store different values."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cs1010_println_string(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"x and y </a:t>
            </a:r>
            <a:b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store the same value."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SG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bool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is_diff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y)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x!=y;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3F77482-CA98-717B-C2F3-F6C4FC7D0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19301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Logical Operators</a:t>
            </a: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352425" y="1248509"/>
            <a:ext cx="8397875" cy="3954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sz="2000" dirty="0"/>
              <a:t>For combining two or more Boolean values.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SG" sz="2000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sz="2000" dirty="0"/>
              <a:t>Examples: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sz="1800" dirty="0"/>
              <a:t>If </a:t>
            </a:r>
            <a:r>
              <a:rPr lang="en-US" sz="1800" dirty="0"/>
              <a:t>the birth year of a person is </a:t>
            </a:r>
            <a:r>
              <a:rPr lang="en-US" sz="1800" dirty="0">
                <a:highlight>
                  <a:srgbClr val="FFFF00"/>
                </a:highlight>
              </a:rPr>
              <a:t>between 1995</a:t>
            </a:r>
            <a:r>
              <a:rPr lang="en-US" sz="1800" dirty="0">
                <a:solidFill>
                  <a:srgbClr val="C00000"/>
                </a:solidFill>
                <a:highlight>
                  <a:srgbClr val="FFFF00"/>
                </a:highlight>
              </a:rPr>
              <a:t> and </a:t>
            </a:r>
            <a:r>
              <a:rPr lang="en-US" sz="1800" dirty="0">
                <a:highlight>
                  <a:srgbClr val="FFFF00"/>
                </a:highlight>
              </a:rPr>
              <a:t>2005</a:t>
            </a:r>
            <a:r>
              <a:rPr lang="en-US" sz="1800" dirty="0"/>
              <a:t>, this person is Generation Z </a:t>
            </a:r>
            <a:r>
              <a:rPr lang="en-US" sz="1800" dirty="0">
                <a:sym typeface="Wingdings" panose="05000000000000000000" pitchFamily="2" charset="2"/>
              </a:rPr>
              <a:t> </a:t>
            </a:r>
            <a:r>
              <a:rPr lang="en-US" sz="1800" dirty="0">
                <a:highlight>
                  <a:srgbClr val="FFFF00"/>
                </a:highlight>
                <a:sym typeface="Wingdings" panose="05000000000000000000" pitchFamily="2" charset="2"/>
              </a:rPr>
              <a:t>(</a:t>
            </a:r>
            <a:r>
              <a:rPr lang="en-US" sz="1800" dirty="0" err="1">
                <a:highlight>
                  <a:srgbClr val="FFFF00"/>
                </a:highlight>
                <a:sym typeface="Wingdings" panose="05000000000000000000" pitchFamily="2" charset="2"/>
              </a:rPr>
              <a:t>birth_year</a:t>
            </a:r>
            <a:r>
              <a:rPr lang="en-US" sz="1800" dirty="0">
                <a:highlight>
                  <a:srgbClr val="FFFF00"/>
                </a:highlight>
                <a:sym typeface="Wingdings" panose="05000000000000000000" pitchFamily="2" charset="2"/>
              </a:rPr>
              <a:t>  &gt;= 1995) </a:t>
            </a:r>
            <a:r>
              <a:rPr lang="en-US" sz="1800" dirty="0">
                <a:solidFill>
                  <a:srgbClr val="C0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&amp;&amp;</a:t>
            </a:r>
            <a:r>
              <a:rPr lang="en-US" sz="1800" dirty="0">
                <a:highlight>
                  <a:srgbClr val="FFFF00"/>
                </a:highlight>
                <a:sym typeface="Wingdings" panose="05000000000000000000" pitchFamily="2" charset="2"/>
              </a:rPr>
              <a:t> (</a:t>
            </a:r>
            <a:r>
              <a:rPr lang="en-US" sz="1800" dirty="0" err="1">
                <a:highlight>
                  <a:srgbClr val="FFFF00"/>
                </a:highlight>
                <a:sym typeface="Wingdings" panose="05000000000000000000" pitchFamily="2" charset="2"/>
              </a:rPr>
              <a:t>birth_year</a:t>
            </a:r>
            <a:r>
              <a:rPr lang="en-US" sz="1800" dirty="0">
                <a:highlight>
                  <a:srgbClr val="FFFF00"/>
                </a:highlight>
                <a:sym typeface="Wingdings" panose="05000000000000000000" pitchFamily="2" charset="2"/>
              </a:rPr>
              <a:t> &lt;= 2005)</a:t>
            </a:r>
            <a:endParaRPr lang="en-US" sz="1800" dirty="0">
              <a:highlight>
                <a:srgbClr val="FFFF00"/>
              </a:highlight>
            </a:endParaRP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sz="1800" dirty="0"/>
              <a:t>If </a:t>
            </a:r>
            <a:r>
              <a:rPr lang="en-US" sz="1800" dirty="0"/>
              <a:t>the birth year of a person is </a:t>
            </a:r>
            <a:r>
              <a:rPr lang="en-US" sz="1800" dirty="0">
                <a:highlight>
                  <a:srgbClr val="FFFF00"/>
                </a:highlight>
              </a:rPr>
              <a:t>either before 1995 </a:t>
            </a:r>
            <a:r>
              <a:rPr lang="en-US" sz="1800" dirty="0">
                <a:solidFill>
                  <a:srgbClr val="C00000"/>
                </a:solidFill>
                <a:highlight>
                  <a:srgbClr val="FFFF00"/>
                </a:highlight>
              </a:rPr>
              <a:t>or</a:t>
            </a:r>
            <a:r>
              <a:rPr lang="en-US" sz="1800" dirty="0">
                <a:highlight>
                  <a:srgbClr val="FFFF00"/>
                </a:highlight>
              </a:rPr>
              <a:t> after 2005</a:t>
            </a:r>
            <a:r>
              <a:rPr lang="en-US" sz="1800" dirty="0"/>
              <a:t>, this person is not Generation Z </a:t>
            </a:r>
            <a:r>
              <a:rPr lang="en-US" sz="1800" dirty="0">
                <a:sym typeface="Wingdings" panose="05000000000000000000" pitchFamily="2" charset="2"/>
              </a:rPr>
              <a:t> </a:t>
            </a:r>
            <a:r>
              <a:rPr lang="en-US" sz="1800" dirty="0">
                <a:highlight>
                  <a:srgbClr val="FFFF00"/>
                </a:highlight>
                <a:sym typeface="Wingdings" panose="05000000000000000000" pitchFamily="2" charset="2"/>
              </a:rPr>
              <a:t>(</a:t>
            </a:r>
            <a:r>
              <a:rPr lang="en-US" sz="1800" dirty="0" err="1">
                <a:highlight>
                  <a:srgbClr val="FFFF00"/>
                </a:highlight>
                <a:sym typeface="Wingdings" panose="05000000000000000000" pitchFamily="2" charset="2"/>
              </a:rPr>
              <a:t>birth_year</a:t>
            </a:r>
            <a:r>
              <a:rPr lang="en-US" sz="1800" dirty="0">
                <a:highlight>
                  <a:srgbClr val="FFFF00"/>
                </a:highlight>
                <a:sym typeface="Wingdings" panose="05000000000000000000" pitchFamily="2" charset="2"/>
              </a:rPr>
              <a:t> &lt; 1995) </a:t>
            </a:r>
            <a:r>
              <a:rPr lang="en-US" sz="1800" dirty="0">
                <a:solidFill>
                  <a:srgbClr val="C0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||</a:t>
            </a:r>
            <a:r>
              <a:rPr lang="en-US" sz="1800" dirty="0">
                <a:highlight>
                  <a:srgbClr val="FFFF00"/>
                </a:highlight>
                <a:sym typeface="Wingdings" panose="05000000000000000000" pitchFamily="2" charset="2"/>
              </a:rPr>
              <a:t> (</a:t>
            </a:r>
            <a:r>
              <a:rPr lang="en-US" sz="1800" dirty="0" err="1">
                <a:highlight>
                  <a:srgbClr val="FFFF00"/>
                </a:highlight>
                <a:sym typeface="Wingdings" panose="05000000000000000000" pitchFamily="2" charset="2"/>
              </a:rPr>
              <a:t>birth_year</a:t>
            </a:r>
            <a:r>
              <a:rPr lang="en-US" sz="1800" dirty="0">
                <a:highlight>
                  <a:srgbClr val="FFFF00"/>
                </a:highlight>
                <a:sym typeface="Wingdings" panose="05000000000000000000" pitchFamily="2" charset="2"/>
              </a:rPr>
              <a:t> &gt; 2005)</a:t>
            </a:r>
            <a:endParaRPr lang="en-US" sz="1800" dirty="0"/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1800" dirty="0"/>
          </a:p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sz="2000" dirty="0">
                <a:solidFill>
                  <a:srgbClr val="C00000"/>
                </a:solidFill>
              </a:rPr>
              <a:t>Logical operators</a:t>
            </a:r>
            <a:r>
              <a:rPr lang="en-SG" sz="2000" dirty="0"/>
              <a:t>: </a:t>
            </a:r>
            <a:r>
              <a:rPr lang="en-US" sz="2000" dirty="0">
                <a:solidFill>
                  <a:srgbClr val="C00000"/>
                </a:solidFill>
              </a:rPr>
              <a:t>&amp;&amp;</a:t>
            </a:r>
            <a:r>
              <a:rPr lang="en-US" sz="2000" dirty="0"/>
              <a:t> (and), </a:t>
            </a:r>
            <a:r>
              <a:rPr lang="en-US" sz="2000" dirty="0">
                <a:solidFill>
                  <a:srgbClr val="C00000"/>
                </a:solidFill>
              </a:rPr>
              <a:t>||</a:t>
            </a:r>
            <a:r>
              <a:rPr lang="en-US" sz="2000" dirty="0"/>
              <a:t> (or), </a:t>
            </a:r>
            <a:r>
              <a:rPr lang="en-US" sz="2000" dirty="0">
                <a:solidFill>
                  <a:srgbClr val="C00000"/>
                </a:solidFill>
              </a:rPr>
              <a:t>!</a:t>
            </a:r>
            <a:r>
              <a:rPr lang="en-US" sz="2000" dirty="0"/>
              <a:t> (not).</a:t>
            </a:r>
            <a:endParaRPr lang="en-SG" sz="2000" dirty="0"/>
          </a:p>
        </p:txBody>
      </p:sp>
      <p:graphicFrame>
        <p:nvGraphicFramePr>
          <p:cNvPr id="9" name="Group 44"/>
          <p:cNvGraphicFramePr>
            <a:graphicFrameLocks noGrp="1"/>
          </p:cNvGraphicFramePr>
          <p:nvPr>
            <p:ph sz="quarter" idx="4294967295"/>
          </p:nvPr>
        </p:nvGraphicFramePr>
        <p:xfrm>
          <a:off x="779295" y="4587674"/>
          <a:ext cx="4638675" cy="1676400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2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kumimoji="0" lang="en-SG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kumimoji="0" lang="en-SG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&amp;&amp;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B</a:t>
                      </a:r>
                      <a:endParaRPr kumimoji="0" lang="en-SG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||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B</a:t>
                      </a:r>
                      <a:endParaRPr kumimoji="0" lang="en-SG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!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kumimoji="0" lang="en-SG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4B3D344-BC4B-3302-3597-904EB9831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9201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13271</TotalTime>
  <Words>1226</Words>
  <Application>Microsoft Office PowerPoint</Application>
  <PresentationFormat>On-screen Show (4:3)</PresentationFormat>
  <Paragraphs>339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Courier New</vt:lpstr>
      <vt:lpstr>Garamond</vt:lpstr>
      <vt:lpstr>Roboto Mono</vt:lpstr>
      <vt:lpstr>Times New Roman</vt:lpstr>
      <vt:lpstr>Wingdings</vt:lpstr>
      <vt:lpstr>Clarity</vt:lpstr>
      <vt:lpstr>PowerPoint Presentation</vt:lpstr>
      <vt:lpstr>if-else Statements</vt:lpstr>
      <vt:lpstr>Nested if-else Statements </vt:lpstr>
      <vt:lpstr>if-(else-if-)else… Statements </vt:lpstr>
      <vt:lpstr>Ex#1: CS1010 Schedule</vt:lpstr>
      <vt:lpstr>Ex#1: CS1010 Schedule</vt:lpstr>
      <vt:lpstr>Boolean Values</vt:lpstr>
      <vt:lpstr>Boolean Values</vt:lpstr>
      <vt:lpstr>Logical Operators</vt:lpstr>
      <vt:lpstr>Common Mistakes</vt:lpstr>
      <vt:lpstr>Short-Circuit Evaluation</vt:lpstr>
      <vt:lpstr>Assertion</vt:lpstr>
      <vt:lpstr>PowerPoint Presentation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Jin Zhao</cp:lastModifiedBy>
  <cp:revision>1228</cp:revision>
  <cp:lastPrinted>2014-06-20T04:24:53Z</cp:lastPrinted>
  <dcterms:created xsi:type="dcterms:W3CDTF">1998-09-05T15:03:32Z</dcterms:created>
  <dcterms:modified xsi:type="dcterms:W3CDTF">2024-01-31T05:26:50Z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