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36" r:id="rId4"/>
    <p:sldId id="637" r:id="rId5"/>
    <p:sldId id="547" r:id="rId6"/>
    <p:sldId id="635" r:id="rId7"/>
    <p:sldId id="550" r:id="rId8"/>
    <p:sldId id="639" r:id="rId9"/>
    <p:sldId id="640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7B7E1-9267-45D4-81B6-34B2F5DB65BA}" v="7" dt="2024-03-12T01:43:4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5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2221331-F1A1-194B-A88E-4735558999D3}"/>
    <pc:docChg chg="modSld">
      <pc:chgData name="Zhao Jin" userId="cd05a825-544c-438a-9ba1-08e63db50b47" providerId="ADAL" clId="{B2221331-F1A1-194B-A88E-4735558999D3}" dt="2021-03-08T02:39:07.301" v="7" actId="20577"/>
      <pc:docMkLst>
        <pc:docMk/>
      </pc:docMkLst>
      <pc:sldChg chg="modSp">
        <pc:chgData name="Zhao Jin" userId="cd05a825-544c-438a-9ba1-08e63db50b47" providerId="ADAL" clId="{B2221331-F1A1-194B-A88E-4735558999D3}" dt="2021-03-08T02:39:07.301" v="7" actId="20577"/>
        <pc:sldMkLst>
          <pc:docMk/>
          <pc:sldMk cId="1252576829" sldId="639"/>
        </pc:sldMkLst>
        <pc:spChg chg="mod">
          <ac:chgData name="Zhao Jin" userId="cd05a825-544c-438a-9ba1-08e63db50b47" providerId="ADAL" clId="{B2221331-F1A1-194B-A88E-4735558999D3}" dt="2021-03-08T02:39:07.301" v="7" actId="20577"/>
          <ac:spMkLst>
            <pc:docMk/>
            <pc:sldMk cId="1252576829" sldId="639"/>
            <ac:spMk id="33" creationId="{00000000-0000-0000-0000-000000000000}"/>
          </ac:spMkLst>
        </pc:spChg>
      </pc:sldChg>
    </pc:docChg>
  </pc:docChgLst>
  <pc:docChgLst>
    <pc:chgData name="Zhao Jin" userId="cd05a825-544c-438a-9ba1-08e63db50b47" providerId="ADAL" clId="{080033F3-07FE-4990-BE70-9C38D4AECBAC}"/>
    <pc:docChg chg="undo custSel addSld delSld modSld">
      <pc:chgData name="Zhao Jin" userId="cd05a825-544c-438a-9ba1-08e63db50b47" providerId="ADAL" clId="{080033F3-07FE-4990-BE70-9C38D4AECBAC}" dt="2021-03-01T08:48:16.001" v="2501" actId="20577"/>
      <pc:docMkLst>
        <pc:docMk/>
      </pc:docMkLst>
      <pc:sldChg chg="modSp mod">
        <pc:chgData name="Zhao Jin" userId="cd05a825-544c-438a-9ba1-08e63db50b47" providerId="ADAL" clId="{080033F3-07FE-4990-BE70-9C38D4AECBAC}" dt="2021-03-01T08:48:16.001" v="2501" actId="20577"/>
        <pc:sldMkLst>
          <pc:docMk/>
          <pc:sldMk cId="2438607696" sldId="468"/>
        </pc:sldMkLst>
        <pc:spChg chg="mod">
          <ac:chgData name="Zhao Jin" userId="cd05a825-544c-438a-9ba1-08e63db50b47" providerId="ADAL" clId="{080033F3-07FE-4990-BE70-9C38D4AECBAC}" dt="2021-03-01T08:48:16.001" v="250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Sp add del mod">
        <pc:chgData name="Zhao Jin" userId="cd05a825-544c-438a-9ba1-08e63db50b47" providerId="ADAL" clId="{080033F3-07FE-4990-BE70-9C38D4AECBAC}" dt="2021-03-01T08:02:58.416" v="1043" actId="47"/>
        <pc:sldMkLst>
          <pc:docMk/>
          <pc:sldMk cId="92291925" sldId="504"/>
        </pc:sldMkLst>
        <pc:spChg chg="del">
          <ac:chgData name="Zhao Jin" userId="cd05a825-544c-438a-9ba1-08e63db50b47" providerId="ADAL" clId="{080033F3-07FE-4990-BE70-9C38D4AECBAC}" dt="2021-03-01T08:02:38.162" v="1040" actId="478"/>
          <ac:spMkLst>
            <pc:docMk/>
            <pc:sldMk cId="92291925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080033F3-07FE-4990-BE70-9C38D4AECBAC}" dt="2021-03-01T08:44:53.767" v="2400" actId="47"/>
        <pc:sldMkLst>
          <pc:docMk/>
          <pc:sldMk cId="1067695719" sldId="526"/>
        </pc:sldMkLst>
      </pc:sldChg>
      <pc:sldChg chg="add del">
        <pc:chgData name="Zhao Jin" userId="cd05a825-544c-438a-9ba1-08e63db50b47" providerId="ADAL" clId="{080033F3-07FE-4990-BE70-9C38D4AECBAC}" dt="2021-03-01T08:03:07.150" v="1044" actId="47"/>
        <pc:sldMkLst>
          <pc:docMk/>
          <pc:sldMk cId="2573090601" sldId="546"/>
        </pc:sldMkLst>
      </pc:sldChg>
      <pc:sldChg chg="addSp delSp modSp add mod">
        <pc:chgData name="Zhao Jin" userId="cd05a825-544c-438a-9ba1-08e63db50b47" providerId="ADAL" clId="{080033F3-07FE-4990-BE70-9C38D4AECBAC}" dt="2021-03-01T08:45:03.421" v="2401"/>
        <pc:sldMkLst>
          <pc:docMk/>
          <pc:sldMk cId="473476986" sldId="547"/>
        </pc:sldMkLst>
        <pc:spChg chg="add del mod">
          <ac:chgData name="Zhao Jin" userId="cd05a825-544c-438a-9ba1-08e63db50b47" providerId="ADAL" clId="{080033F3-07FE-4990-BE70-9C38D4AECBAC}" dt="2021-03-01T08:11:10.414" v="1363" actId="478"/>
          <ac:spMkLst>
            <pc:docMk/>
            <pc:sldMk cId="473476986" sldId="547"/>
            <ac:spMk id="5" creationId="{CAFEDF06-B6A1-4689-A87A-A360F841D2BA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473476986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8:56.480" v="2168" actId="20577"/>
          <ac:spMkLst>
            <pc:docMk/>
            <pc:sldMk cId="473476986" sldId="547"/>
            <ac:spMk id="8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09:04.246" v="1232" actId="478"/>
          <ac:spMkLst>
            <pc:docMk/>
            <pc:sldMk cId="473476986" sldId="547"/>
            <ac:spMk id="10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2:07.484" v="1909" actId="20577"/>
          <ac:spMkLst>
            <pc:docMk/>
            <pc:sldMk cId="473476986" sldId="547"/>
            <ac:spMk id="1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22.925" v="1872" actId="1076"/>
          <ac:spMkLst>
            <pc:docMk/>
            <pc:sldMk cId="473476986" sldId="547"/>
            <ac:spMk id="14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0:59.015" v="1360" actId="20577"/>
          <ac:spMkLst>
            <pc:docMk/>
            <pc:sldMk cId="473476986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1:02.097" v="1361" actId="478"/>
          <ac:spMkLst>
            <pc:docMk/>
            <pc:sldMk cId="473476986" sldId="547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09:04.246" v="1232" actId="478"/>
          <ac:grpSpMkLst>
            <pc:docMk/>
            <pc:sldMk cId="473476986" sldId="547"/>
            <ac:grpSpMk id="2" creationId="{00000000-0000-0000-0000-000000000000}"/>
          </ac:grpSpMkLst>
        </pc:grpChg>
        <pc:picChg chg="mod">
          <ac:chgData name="Zhao Jin" userId="cd05a825-544c-438a-9ba1-08e63db50b47" providerId="ADAL" clId="{080033F3-07FE-4990-BE70-9C38D4AECBAC}" dt="2021-03-01T08:20:22.925" v="1872" actId="1076"/>
          <ac:picMkLst>
            <pc:docMk/>
            <pc:sldMk cId="473476986" sldId="547"/>
            <ac:picMk id="3" creationId="{00000000-0000-0000-0000-000000000000}"/>
          </ac:picMkLst>
        </pc:picChg>
      </pc:sldChg>
      <pc:sldChg chg="add del">
        <pc:chgData name="Zhao Jin" userId="cd05a825-544c-438a-9ba1-08e63db50b47" providerId="ADAL" clId="{080033F3-07FE-4990-BE70-9C38D4AECBAC}" dt="2021-03-01T08:11:48.196" v="1434" actId="47"/>
        <pc:sldMkLst>
          <pc:docMk/>
          <pc:sldMk cId="1812506876" sldId="548"/>
        </pc:sldMkLst>
      </pc:sldChg>
      <pc:sldChg chg="addSp delSp modSp add mod delAnim modAnim">
        <pc:chgData name="Zhao Jin" userId="cd05a825-544c-438a-9ba1-08e63db50b47" providerId="ADAL" clId="{080033F3-07FE-4990-BE70-9C38D4AECBAC}" dt="2021-03-01T08:45:03.421" v="2401"/>
        <pc:sldMkLst>
          <pc:docMk/>
          <pc:sldMk cId="2236963605" sldId="550"/>
        </pc:sldMkLst>
        <pc:spChg chg="mod">
          <ac:chgData name="Zhao Jin" userId="cd05a825-544c-438a-9ba1-08e63db50b47" providerId="ADAL" clId="{080033F3-07FE-4990-BE70-9C38D4AECBAC}" dt="2021-03-01T08:17:15.752" v="1658" actId="14100"/>
          <ac:spMkLst>
            <pc:docMk/>
            <pc:sldMk cId="2236963605" sldId="550"/>
            <ac:spMk id="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6:00.678" v="1600" actId="478"/>
          <ac:spMkLst>
            <pc:docMk/>
            <pc:sldMk cId="2236963605" sldId="550"/>
            <ac:spMk id="4" creationId="{97087C97-AE23-48F9-ACD4-5634F10D553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2236963605" sldId="550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54.761" v="1874"/>
          <ac:spMkLst>
            <pc:docMk/>
            <pc:sldMk cId="2236963605" sldId="550"/>
            <ac:spMk id="8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4:16.639" v="1979" actId="207"/>
          <ac:spMkLst>
            <pc:docMk/>
            <pc:sldMk cId="2236963605" sldId="550"/>
            <ac:spMk id="33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17:04.736" v="1656" actId="478"/>
          <ac:spMkLst>
            <pc:docMk/>
            <pc:sldMk cId="2236963605" sldId="550"/>
            <ac:spMk id="34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8:02.732" v="1689" actId="1035"/>
          <ac:spMkLst>
            <pc:docMk/>
            <pc:sldMk cId="2236963605" sldId="550"/>
            <ac:spMk id="46" creationId="{0FDEE62F-94AD-4BBE-ADA4-10F2381904CD}"/>
          </ac:spMkLst>
        </pc:spChg>
        <pc:spChg chg="add del mod">
          <ac:chgData name="Zhao Jin" userId="cd05a825-544c-438a-9ba1-08e63db50b47" providerId="ADAL" clId="{080033F3-07FE-4990-BE70-9C38D4AECBAC}" dt="2021-03-01T08:17:53.273" v="1684"/>
          <ac:spMkLst>
            <pc:docMk/>
            <pc:sldMk cId="2236963605" sldId="550"/>
            <ac:spMk id="47" creationId="{23ED07A0-97D0-42FD-AE02-923D3B17592E}"/>
          </ac:spMkLst>
        </pc:spChg>
        <pc:spChg chg="add mod">
          <ac:chgData name="Zhao Jin" userId="cd05a825-544c-438a-9ba1-08e63db50b47" providerId="ADAL" clId="{080033F3-07FE-4990-BE70-9C38D4AECBAC}" dt="2021-03-01T08:20:18.251" v="1871" actId="20577"/>
          <ac:spMkLst>
            <pc:docMk/>
            <pc:sldMk cId="2236963605" sldId="550"/>
            <ac:spMk id="48" creationId="{3213F56B-EE2C-434D-9F5D-3A0DB2FB2CC1}"/>
          </ac:spMkLst>
        </pc:spChg>
        <pc:spChg chg="del mod">
          <ac:chgData name="Zhao Jin" userId="cd05a825-544c-438a-9ba1-08e63db50b47" providerId="ADAL" clId="{080033F3-07FE-4990-BE70-9C38D4AECBAC}" dt="2021-03-01T08:16:19.491" v="1622" actId="478"/>
          <ac:spMkLst>
            <pc:docMk/>
            <pc:sldMk cId="2236963605" sldId="550"/>
            <ac:spMk id="5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8:08.008" v="1692" actId="1035"/>
          <ac:spMkLst>
            <pc:docMk/>
            <pc:sldMk cId="2236963605" sldId="550"/>
            <ac:spMk id="5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8:12.912" v="1694" actId="20577"/>
          <ac:spMkLst>
            <pc:docMk/>
            <pc:sldMk cId="2236963605" sldId="550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5:36.716" v="1595" actId="478"/>
          <ac:spMkLst>
            <pc:docMk/>
            <pc:sldMk cId="2236963605" sldId="550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17:04.736" v="1656" actId="478"/>
          <ac:grpSpMkLst>
            <pc:docMk/>
            <pc:sldMk cId="2236963605" sldId="550"/>
            <ac:grpSpMk id="32" creationId="{00000000-0000-0000-0000-000000000000}"/>
          </ac:grpSpMkLst>
        </pc:grpChg>
      </pc:sldChg>
      <pc:sldChg chg="del">
        <pc:chgData name="Zhao Jin" userId="cd05a825-544c-438a-9ba1-08e63db50b47" providerId="ADAL" clId="{080033F3-07FE-4990-BE70-9C38D4AECBAC}" dt="2021-03-01T08:15:09.328" v="1593" actId="47"/>
        <pc:sldMkLst>
          <pc:docMk/>
          <pc:sldMk cId="1427618944" sldId="553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094276337" sldId="601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830535321" sldId="603"/>
        </pc:sldMkLst>
      </pc:sldChg>
      <pc:sldChg chg="addSp modSp mod">
        <pc:chgData name="Zhao Jin" userId="cd05a825-544c-438a-9ba1-08e63db50b47" providerId="ADAL" clId="{080033F3-07FE-4990-BE70-9C38D4AECBAC}" dt="2021-03-01T08:45:15.593" v="2402"/>
        <pc:sldMkLst>
          <pc:docMk/>
          <pc:sldMk cId="1258830549" sldId="635"/>
        </pc:sldMkLst>
        <pc:spChg chg="mod">
          <ac:chgData name="Zhao Jin" userId="cd05a825-544c-438a-9ba1-08e63db50b47" providerId="ADAL" clId="{080033F3-07FE-4990-BE70-9C38D4AECBAC}" dt="2021-03-01T08:45:15.593" v="2402"/>
          <ac:spMkLst>
            <pc:docMk/>
            <pc:sldMk cId="1258830549" sldId="635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9:45.311" v="1863" actId="20577"/>
          <ac:spMkLst>
            <pc:docMk/>
            <pc:sldMk cId="1258830549" sldId="635"/>
            <ac:spMk id="8" creationId="{2693E0BD-A74C-4D5C-BD93-8AB2A3D3B311}"/>
          </ac:spMkLst>
        </pc:spChg>
        <pc:spChg chg="mod ord">
          <ac:chgData name="Zhao Jin" userId="cd05a825-544c-438a-9ba1-08e63db50b47" providerId="ADAL" clId="{080033F3-07FE-4990-BE70-9C38D4AECBAC}" dt="2021-03-01T08:14:30.124" v="1588" actId="20577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Zhao Jin" userId="cd05a825-544c-438a-9ba1-08e63db50b47" providerId="ADAL" clId="{080033F3-07FE-4990-BE70-9C38D4AECBAC}" dt="2021-03-01T07:42:38.205" v="219" actId="20577"/>
          <ac:spMkLst>
            <pc:docMk/>
            <pc:sldMk cId="1258830549" sldId="635"/>
            <ac:spMk id="14338" creationId="{00000000-0000-0000-0000-000000000000}"/>
          </ac:spMkLst>
        </pc:spChg>
        <pc:picChg chg="mod">
          <ac:chgData name="Zhao Jin" userId="cd05a825-544c-438a-9ba1-08e63db50b47" providerId="ADAL" clId="{080033F3-07FE-4990-BE70-9C38D4AECBAC}" dt="2021-03-01T08:19:20.684" v="1855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mod">
        <pc:chgData name="Zhao Jin" userId="cd05a825-544c-438a-9ba1-08e63db50b47" providerId="ADAL" clId="{080033F3-07FE-4990-BE70-9C38D4AECBAC}" dt="2021-03-01T08:45:21.149" v="2404"/>
        <pc:sldMkLst>
          <pc:docMk/>
          <pc:sldMk cId="4129378151" sldId="636"/>
        </pc:sldMkLst>
        <pc:spChg chg="add del mod">
          <ac:chgData name="Zhao Jin" userId="cd05a825-544c-438a-9ba1-08e63db50b47" providerId="ADAL" clId="{080033F3-07FE-4990-BE70-9C38D4AECBAC}" dt="2021-03-01T07:54:37.701" v="472" actId="478"/>
          <ac:spMkLst>
            <pc:docMk/>
            <pc:sldMk cId="4129378151" sldId="636"/>
            <ac:spMk id="3" creationId="{91B05106-9744-46BC-B457-CD44A5AD7070}"/>
          </ac:spMkLst>
        </pc:spChg>
        <pc:spChg chg="mod">
          <ac:chgData name="Zhao Jin" userId="cd05a825-544c-438a-9ba1-08e63db50b47" providerId="ADAL" clId="{080033F3-07FE-4990-BE70-9C38D4AECBAC}" dt="2021-03-01T08:45:21.149" v="2404"/>
          <ac:spMkLst>
            <pc:docMk/>
            <pc:sldMk cId="4129378151" sldId="636"/>
            <ac:spMk id="7" creationId="{00000000-0000-0000-0000-000000000000}"/>
          </ac:spMkLst>
        </pc:spChg>
        <pc:spChg chg="mod ord">
          <ac:chgData name="Zhao Jin" userId="cd05a825-544c-438a-9ba1-08e63db50b47" providerId="ADAL" clId="{080033F3-07FE-4990-BE70-9C38D4AECBAC}" dt="2021-03-01T08:14:04.147" v="1560" actId="20577"/>
          <ac:spMkLst>
            <pc:docMk/>
            <pc:sldMk cId="4129378151" sldId="636"/>
            <ac:spMk id="16" creationId="{3CD80691-F411-461A-9A23-0DFF39A1C184}"/>
          </ac:spMkLst>
        </pc:spChg>
        <pc:spChg chg="del">
          <ac:chgData name="Zhao Jin" userId="cd05a825-544c-438a-9ba1-08e63db50b47" providerId="ADAL" clId="{080033F3-07FE-4990-BE70-9C38D4AECBAC}" dt="2021-03-01T07:52:51.976" v="456" actId="478"/>
          <ac:spMkLst>
            <pc:docMk/>
            <pc:sldMk cId="4129378151" sldId="636"/>
            <ac:spMk id="61" creationId="{1FD5258C-66F0-4FD7-A804-5E327C9B0639}"/>
          </ac:spMkLst>
        </pc:spChg>
        <pc:picChg chg="mod">
          <ac:chgData name="Zhao Jin" userId="cd05a825-544c-438a-9ba1-08e63db50b47" providerId="ADAL" clId="{080033F3-07FE-4990-BE70-9C38D4AECBAC}" dt="2021-03-01T07:57:07.518" v="685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Zhao Jin" userId="cd05a825-544c-438a-9ba1-08e63db50b47" providerId="ADAL" clId="{080033F3-07FE-4990-BE70-9C38D4AECBAC}" dt="2021-03-01T07:57:09.641" v="687"/>
          <ac:picMkLst>
            <pc:docMk/>
            <pc:sldMk cId="4129378151" sldId="636"/>
            <ac:picMk id="10" creationId="{5040AE09-F018-42E5-9CDD-D2402D68CFBD}"/>
          </ac:picMkLst>
        </pc:picChg>
      </pc:sldChg>
      <pc:sldChg chg="add del">
        <pc:chgData name="Zhao Jin" userId="cd05a825-544c-438a-9ba1-08e63db50b47" providerId="ADAL" clId="{080033F3-07FE-4990-BE70-9C38D4AECBAC}" dt="2021-03-01T07:42:12.700" v="190" actId="47"/>
        <pc:sldMkLst>
          <pc:docMk/>
          <pc:sldMk cId="1391465139" sldId="637"/>
        </pc:sldMkLst>
      </pc:sldChg>
      <pc:sldChg chg="addSp delSp modSp add mod modAnim">
        <pc:chgData name="Zhao Jin" userId="cd05a825-544c-438a-9ba1-08e63db50b47" providerId="ADAL" clId="{080033F3-07FE-4990-BE70-9C38D4AECBAC}" dt="2021-03-01T08:45:18.974" v="2403"/>
        <pc:sldMkLst>
          <pc:docMk/>
          <pc:sldMk cId="3388943502" sldId="637"/>
        </pc:sldMkLst>
        <pc:spChg chg="mod">
          <ac:chgData name="Zhao Jin" userId="cd05a825-544c-438a-9ba1-08e63db50b47" providerId="ADAL" clId="{080033F3-07FE-4990-BE70-9C38D4AECBAC}" dt="2021-03-01T08:45:18.974" v="2403"/>
          <ac:spMkLst>
            <pc:docMk/>
            <pc:sldMk cId="3388943502" sldId="637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00:57.399" v="965" actId="1076"/>
          <ac:spMkLst>
            <pc:docMk/>
            <pc:sldMk cId="3388943502" sldId="637"/>
            <ac:spMk id="8" creationId="{BC10C73D-52DF-441C-BB8A-F40457FF988D}"/>
          </ac:spMkLst>
        </pc:spChg>
        <pc:spChg chg="add mod">
          <ac:chgData name="Zhao Jin" userId="cd05a825-544c-438a-9ba1-08e63db50b47" providerId="ADAL" clId="{080033F3-07FE-4990-BE70-9C38D4AECBAC}" dt="2021-03-01T08:01:07.336" v="978" actId="20577"/>
          <ac:spMkLst>
            <pc:docMk/>
            <pc:sldMk cId="3388943502" sldId="637"/>
            <ac:spMk id="9" creationId="{4BE37215-8F9B-47B8-9E98-7273E277F7CE}"/>
          </ac:spMkLst>
        </pc:spChg>
        <pc:spChg chg="add mod">
          <ac:chgData name="Zhao Jin" userId="cd05a825-544c-438a-9ba1-08e63db50b47" providerId="ADAL" clId="{080033F3-07FE-4990-BE70-9C38D4AECBAC}" dt="2021-03-01T08:02:33.345" v="1039" actId="14100"/>
          <ac:spMkLst>
            <pc:docMk/>
            <pc:sldMk cId="3388943502" sldId="637"/>
            <ac:spMk id="10" creationId="{56636D77-F904-4F49-B02B-F72B31B29284}"/>
          </ac:spMkLst>
        </pc:spChg>
        <pc:spChg chg="mod">
          <ac:chgData name="Zhao Jin" userId="cd05a825-544c-438a-9ba1-08e63db50b47" providerId="ADAL" clId="{080033F3-07FE-4990-BE70-9C38D4AECBAC}" dt="2021-03-01T08:00:59.779" v="967" actId="20577"/>
          <ac:spMkLst>
            <pc:docMk/>
            <pc:sldMk cId="3388943502" sldId="637"/>
            <ac:spMk id="16" creationId="{3CD80691-F411-461A-9A23-0DFF39A1C184}"/>
          </ac:spMkLst>
        </pc:spChg>
        <pc:picChg chg="del">
          <ac:chgData name="Zhao Jin" userId="cd05a825-544c-438a-9ba1-08e63db50b47" providerId="ADAL" clId="{080033F3-07FE-4990-BE70-9C38D4AECBAC}" dt="2021-03-01T07:57:45.764" v="843" actId="478"/>
          <ac:picMkLst>
            <pc:docMk/>
            <pc:sldMk cId="3388943502" sldId="637"/>
            <ac:picMk id="5" creationId="{317DE82F-2A98-4253-B4CB-CF4C4FB992AC}"/>
          </ac:picMkLst>
        </pc:picChg>
      </pc:sldChg>
      <pc:sldChg chg="addSp delSp modSp add del mod delAnim modAnim">
        <pc:chgData name="Zhao Jin" userId="cd05a825-544c-438a-9ba1-08e63db50b47" providerId="ADAL" clId="{080033F3-07FE-4990-BE70-9C38D4AECBAC}" dt="2021-03-01T08:24:24.051" v="1980" actId="47"/>
        <pc:sldMkLst>
          <pc:docMk/>
          <pc:sldMk cId="3479585511" sldId="638"/>
        </pc:sldMkLst>
        <pc:spChg chg="mod">
          <ac:chgData name="Zhao Jin" userId="cd05a825-544c-438a-9ba1-08e63db50b47" providerId="ADAL" clId="{080033F3-07FE-4990-BE70-9C38D4AECBAC}" dt="2021-03-01T08:23:25.367" v="1940" actId="14100"/>
          <ac:spMkLst>
            <pc:docMk/>
            <pc:sldMk cId="3479585511" sldId="638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3:31.094" v="1942" actId="20577"/>
          <ac:spMkLst>
            <pc:docMk/>
            <pc:sldMk cId="3479585511" sldId="638"/>
            <ac:spMk id="33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3:13.225" v="1938" actId="478"/>
          <ac:spMkLst>
            <pc:docMk/>
            <pc:sldMk cId="3479585511" sldId="638"/>
            <ac:spMk id="42" creationId="{58B4D645-4CD8-4BE7-8D8C-EC5283A01F27}"/>
          </ac:spMkLst>
        </pc:spChg>
        <pc:spChg chg="del">
          <ac:chgData name="Zhao Jin" userId="cd05a825-544c-438a-9ba1-08e63db50b47" providerId="ADAL" clId="{080033F3-07FE-4990-BE70-9C38D4AECBAC}" dt="2021-03-01T08:23:28.552" v="1941" actId="478"/>
          <ac:spMkLst>
            <pc:docMk/>
            <pc:sldMk cId="3479585511" sldId="638"/>
            <ac:spMk id="46" creationId="{0FDEE62F-94AD-4BBE-ADA4-10F2381904CD}"/>
          </ac:spMkLst>
        </pc:spChg>
        <pc:spChg chg="del">
          <ac:chgData name="Zhao Jin" userId="cd05a825-544c-438a-9ba1-08e63db50b47" providerId="ADAL" clId="{080033F3-07FE-4990-BE70-9C38D4AECBAC}" dt="2021-03-01T08:21:32.376" v="1884" actId="478"/>
          <ac:spMkLst>
            <pc:docMk/>
            <pc:sldMk cId="3479585511" sldId="638"/>
            <ac:spMk id="48" creationId="{3213F56B-EE2C-434D-9F5D-3A0DB2FB2CC1}"/>
          </ac:spMkLst>
        </pc:spChg>
        <pc:spChg chg="del">
          <ac:chgData name="Zhao Jin" userId="cd05a825-544c-438a-9ba1-08e63db50b47" providerId="ADAL" clId="{080033F3-07FE-4990-BE70-9C38D4AECBAC}" dt="2021-03-01T08:23:14.296" v="1939" actId="478"/>
          <ac:spMkLst>
            <pc:docMk/>
            <pc:sldMk cId="3479585511" sldId="638"/>
            <ac:spMk id="5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1:36.867" v="1902" actId="20577"/>
          <ac:spMkLst>
            <pc:docMk/>
            <pc:sldMk cId="3479585511" sldId="638"/>
            <ac:spMk id="14338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3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4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89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2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5" creationId="{00000000-0000-0000-0000-000000000000}"/>
          </ac:grpSpMkLst>
        </pc:grpChg>
      </pc:sldChg>
      <pc:sldChg chg="modSp add mod">
        <pc:chgData name="Zhao Jin" userId="cd05a825-544c-438a-9ba1-08e63db50b47" providerId="ADAL" clId="{080033F3-07FE-4990-BE70-9C38D4AECBAC}" dt="2021-03-01T08:45:03.421" v="2401"/>
        <pc:sldMkLst>
          <pc:docMk/>
          <pc:sldMk cId="1252576829" sldId="639"/>
        </pc:sldMkLst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1.845" v="2382" actId="5793"/>
          <ac:spMkLst>
            <pc:docMk/>
            <pc:sldMk cId="1252576829" sldId="639"/>
            <ac:spMk id="8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33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080033F3-07FE-4990-BE70-9C38D4AECBAC}" dt="2021-03-01T08:45:03.421" v="2401"/>
        <pc:sldMkLst>
          <pc:docMk/>
          <pc:sldMk cId="649273319" sldId="640"/>
        </pc:sldMkLst>
        <pc:spChg chg="mod">
          <ac:chgData name="Zhao Jin" userId="cd05a825-544c-438a-9ba1-08e63db50b47" providerId="ADAL" clId="{080033F3-07FE-4990-BE70-9C38D4AECBAC}" dt="2021-03-01T08:25:16.072" v="1995" actId="14100"/>
          <ac:spMkLst>
            <pc:docMk/>
            <pc:sldMk cId="649273319" sldId="640"/>
            <ac:spMk id="2" creationId="{00000000-0000-0000-0000-000000000000}"/>
          </ac:spMkLst>
        </pc:spChg>
        <pc:spChg chg="add del">
          <ac:chgData name="Zhao Jin" userId="cd05a825-544c-438a-9ba1-08e63db50b47" providerId="ADAL" clId="{080033F3-07FE-4990-BE70-9C38D4AECBAC}" dt="2021-03-01T08:26:19.250" v="2003"/>
          <ac:spMkLst>
            <pc:docMk/>
            <pc:sldMk cId="649273319" sldId="640"/>
            <ac:spMk id="3" creationId="{8C341B01-49B4-4112-99FE-3A7CFF28BEC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649273319" sldId="640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26:27.959" v="2007" actId="14100"/>
          <ac:spMkLst>
            <pc:docMk/>
            <pc:sldMk cId="649273319" sldId="640"/>
            <ac:spMk id="9" creationId="{3628F122-B060-4EB5-8893-BBB5DF78202E}"/>
          </ac:spMkLst>
        </pc:spChg>
        <pc:spChg chg="add mod">
          <ac:chgData name="Zhao Jin" userId="cd05a825-544c-438a-9ba1-08e63db50b47" providerId="ADAL" clId="{080033F3-07FE-4990-BE70-9C38D4AECBAC}" dt="2021-03-01T08:26:46.664" v="2013" actId="1036"/>
          <ac:spMkLst>
            <pc:docMk/>
            <pc:sldMk cId="649273319" sldId="640"/>
            <ac:spMk id="10" creationId="{88C7ABCA-EA89-487D-830C-0152C6FFD803}"/>
          </ac:spMkLst>
        </pc:spChg>
        <pc:spChg chg="mod">
          <ac:chgData name="Zhao Jin" userId="cd05a825-544c-438a-9ba1-08e63db50b47" providerId="ADAL" clId="{080033F3-07FE-4990-BE70-9C38D4AECBAC}" dt="2021-03-01T08:26:00.267" v="2001" actId="207"/>
          <ac:spMkLst>
            <pc:docMk/>
            <pc:sldMk cId="649273319" sldId="640"/>
            <ac:spMk id="3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8587B7E1-9267-45D4-81B6-34B2F5DB65BA}"/>
    <pc:docChg chg="undo custSel modSld">
      <pc:chgData name="Zhao Jin" userId="cd05a825-544c-438a-9ba1-08e63db50b47" providerId="ADAL" clId="{8587B7E1-9267-45D4-81B6-34B2F5DB65BA}" dt="2024-03-12T01:43:49.799" v="28"/>
      <pc:docMkLst>
        <pc:docMk/>
      </pc:docMkLst>
      <pc:sldChg chg="delSp mod">
        <pc:chgData name="Zhao Jin" userId="cd05a825-544c-438a-9ba1-08e63db50b47" providerId="ADAL" clId="{8587B7E1-9267-45D4-81B6-34B2F5DB65BA}" dt="2024-03-08T09:35:59.688" v="26" actId="478"/>
        <pc:sldMkLst>
          <pc:docMk/>
          <pc:sldMk cId="2236963605" sldId="550"/>
        </pc:sldMkLst>
        <pc:spChg chg="del">
          <ac:chgData name="Zhao Jin" userId="cd05a825-544c-438a-9ba1-08e63db50b47" providerId="ADAL" clId="{8587B7E1-9267-45D4-81B6-34B2F5DB65BA}" dt="2024-03-08T09:35:59.688" v="26" actId="478"/>
          <ac:spMkLst>
            <pc:docMk/>
            <pc:sldMk cId="2236963605" sldId="550"/>
            <ac:spMk id="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587B7E1-9267-45D4-81B6-34B2F5DB65BA}" dt="2024-03-08T09:30:40.151" v="25" actId="13926"/>
        <pc:sldMkLst>
          <pc:docMk/>
          <pc:sldMk cId="1258830549" sldId="635"/>
        </pc:sldMkLst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5" creationId="{7ECE74A3-EDE1-3209-4BD3-52FA5A197DC8}"/>
          </ac:spMkLst>
        </pc:spChg>
        <pc:spChg chg="mod ord">
          <ac:chgData name="Zhao Jin" userId="cd05a825-544c-438a-9ba1-08e63db50b47" providerId="ADAL" clId="{8587B7E1-9267-45D4-81B6-34B2F5DB65BA}" dt="2024-03-08T09:30:30.403" v="24" actId="1076"/>
          <ac:spMkLst>
            <pc:docMk/>
            <pc:sldMk cId="1258830549" sldId="635"/>
            <ac:spMk id="8" creationId="{2693E0BD-A74C-4D5C-BD93-8AB2A3D3B311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2" creationId="{10A470B2-560C-F746-27FD-CC0A42CCF1B0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3" creationId="{D8278085-5C2E-4756-86A4-E3BA65FE8359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4" creationId="{68081E6E-A12D-C97F-1CE5-EF68DF307CF5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5" creationId="{E31D14E2-2353-A575-4B7B-5E170E1190B4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6" creationId="{5069C399-9D93-A1CD-2B5F-676F26462126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7" creationId="{896BBC64-6D6F-5CC0-098A-ED116A26A279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8" creationId="{DDC9AE89-9F55-31E7-2AAE-0C476396D1A2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9" creationId="{61A2B785-DF46-01B4-09B6-0F1004B39753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0" creationId="{BA10C04B-8F75-1D23-54AD-09560230B0F8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1" creationId="{F727C0A1-ED42-2371-A1CA-C4189DE2224A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2" creationId="{AED2C3CD-8221-AB32-5A1D-AEAE660AB392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3" creationId="{700A9272-6703-955C-37C8-75191DCCC73E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4" creationId="{A3BBB24B-1FA1-943D-8AE6-FBAD8348F97E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6" creationId="{678E47DD-D538-9916-276E-CE97A080BA37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1" creationId="{FDB59411-DAAF-235E-83A7-146A25A39B45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2" creationId="{A3BE87EB-82B3-69E7-2A5F-2CE724C800D5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3" creationId="{9D50C4BD-6CD3-E0AD-C5CB-59C0E6B8FE1F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4" creationId="{06D3E9E1-622A-FFE7-F71B-C60D2EE25730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5" creationId="{9E4F7FFA-EE15-567F-CC5A-5042CDDA2A55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6" creationId="{9EF53E5B-1DF2-3BE9-FFCF-470C1DED4D38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7" creationId="{5A30F15B-27C8-1551-52D0-3CD6833D87A2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8" creationId="{9AA48F53-DFDE-57C3-081A-B06D30DA2B20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9" creationId="{6DC9DAAF-F193-82C7-87F5-BCAE033F6AEC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0" creationId="{80919E03-5909-B6C5-0796-36AC446A7141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1" creationId="{519FADA2-E130-6537-1141-0C5204FB1D3D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2" creationId="{A9908A1E-433D-FD4A-0D21-196DE989C8E9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3" creationId="{4F547D8E-0B6A-F5C1-C43D-0BF634525CCB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4" creationId="{DF2890D5-5C56-FDB8-BFD2-EE9C6E3F5CDC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5" creationId="{CD65EDB6-1590-0B19-337E-E8D7A5983FE9}"/>
          </ac:spMkLst>
        </pc:spChg>
        <pc:spChg chg="mod">
          <ac:chgData name="Zhao Jin" userId="cd05a825-544c-438a-9ba1-08e63db50b47" providerId="ADAL" clId="{8587B7E1-9267-45D4-81B6-34B2F5DB65BA}" dt="2024-03-08T09:30:40.151" v="25" actId="13926"/>
          <ac:spMkLst>
            <pc:docMk/>
            <pc:sldMk cId="1258830549" sldId="635"/>
            <ac:spMk id="61" creationId="{1FD5258C-66F0-4FD7-A804-5E327C9B0639}"/>
          </ac:spMkLst>
        </pc:spChg>
        <pc:grpChg chg="add 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6" creationId="{12A6D8D1-90AA-729C-B17D-F8E40933C4D6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10" creationId="{0A48A474-C5AD-7422-E350-B6759C812F3E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11" creationId="{EC4BAE3B-DD20-4D24-B896-92D843647269}"/>
          </ac:grpSpMkLst>
        </pc:grpChg>
        <pc:grpChg chg="add 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25" creationId="{0A02ADF0-3B40-01F2-B7CE-9DBD72B47C99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27" creationId="{2E2E656D-6B0E-4949-6530-61508040D501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29" creationId="{EEC1C8D1-8EFA-EFE4-3BD7-49F6E9A22451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30" creationId="{D7F54996-C897-D9F8-708D-0AF743D3CCDF}"/>
          </ac:grpSpMkLst>
        </pc:grpChg>
        <pc:picChg chg="del">
          <ac:chgData name="Zhao Jin" userId="cd05a825-544c-438a-9ba1-08e63db50b47" providerId="ADAL" clId="{8587B7E1-9267-45D4-81B6-34B2F5DB65BA}" dt="2024-03-08T09:29:40.334" v="13" actId="478"/>
          <ac:picMkLst>
            <pc:docMk/>
            <pc:sldMk cId="1258830549" sldId="635"/>
            <ac:picMk id="3" creationId="{EBC78282-B766-4D03-AE56-E129BD69E7DE}"/>
          </ac:picMkLst>
        </pc:picChg>
        <pc:picChg chg="add">
          <ac:chgData name="Zhao Jin" userId="cd05a825-544c-438a-9ba1-08e63db50b47" providerId="ADAL" clId="{8587B7E1-9267-45D4-81B6-34B2F5DB65BA}" dt="2024-03-08T09:29:42.023" v="14"/>
          <ac:picMkLst>
            <pc:docMk/>
            <pc:sldMk cId="1258830549" sldId="635"/>
            <ac:picMk id="4" creationId="{18C28E7E-0D64-2C13-D34E-9D0FCF9917DD}"/>
          </ac:picMkLst>
        </pc:picChg>
        <pc:picChg chg="add mod">
          <ac:chgData name="Zhao Jin" userId="cd05a825-544c-438a-9ba1-08e63db50b47" providerId="ADAL" clId="{8587B7E1-9267-45D4-81B6-34B2F5DB65BA}" dt="2024-03-08T09:30:21.373" v="21" actId="14100"/>
          <ac:picMkLst>
            <pc:docMk/>
            <pc:sldMk cId="1258830549" sldId="635"/>
            <ac:picMk id="46" creationId="{141ED12B-29B6-0BAE-4677-6425A02325F4}"/>
          </ac:picMkLst>
        </pc:picChg>
        <pc:cxnChg chg="mod">
          <ac:chgData name="Zhao Jin" userId="cd05a825-544c-438a-9ba1-08e63db50b47" providerId="ADAL" clId="{8587B7E1-9267-45D4-81B6-34B2F5DB65BA}" dt="2024-03-08T09:30:13.309" v="16"/>
          <ac:cxnSpMkLst>
            <pc:docMk/>
            <pc:sldMk cId="1258830549" sldId="635"/>
            <ac:cxnSpMk id="9" creationId="{83AFAFD2-8CC9-8353-3620-7B2B386F659F}"/>
          </ac:cxnSpMkLst>
        </pc:cxnChg>
        <pc:cxnChg chg="mod">
          <ac:chgData name="Zhao Jin" userId="cd05a825-544c-438a-9ba1-08e63db50b47" providerId="ADAL" clId="{8587B7E1-9267-45D4-81B6-34B2F5DB65BA}" dt="2024-03-08T09:30:13.309" v="16"/>
          <ac:cxnSpMkLst>
            <pc:docMk/>
            <pc:sldMk cId="1258830549" sldId="635"/>
            <ac:cxnSpMk id="28" creationId="{28A42E62-54A0-045F-EC72-57E6C1E28F60}"/>
          </ac:cxnSpMkLst>
        </pc:cxnChg>
      </pc:sldChg>
      <pc:sldChg chg="modSp mod">
        <pc:chgData name="Zhao Jin" userId="cd05a825-544c-438a-9ba1-08e63db50b47" providerId="ADAL" clId="{8587B7E1-9267-45D4-81B6-34B2F5DB65BA}" dt="2024-03-08T09:26:46.597" v="3" actId="20577"/>
        <pc:sldMkLst>
          <pc:docMk/>
          <pc:sldMk cId="1252576829" sldId="639"/>
        </pc:sldMkLst>
        <pc:spChg chg="mod">
          <ac:chgData name="Zhao Jin" userId="cd05a825-544c-438a-9ba1-08e63db50b47" providerId="ADAL" clId="{8587B7E1-9267-45D4-81B6-34B2F5DB65BA}" dt="2024-03-08T09:26:46.597" v="3" actId="20577"/>
          <ac:spMkLst>
            <pc:docMk/>
            <pc:sldMk cId="1252576829" sldId="639"/>
            <ac:spMk id="14338" creationId="{00000000-0000-0000-0000-000000000000}"/>
          </ac:spMkLst>
        </pc:spChg>
      </pc:sldChg>
      <pc:sldChg chg="modSp mod modAnim">
        <pc:chgData name="Zhao Jin" userId="cd05a825-544c-438a-9ba1-08e63db50b47" providerId="ADAL" clId="{8587B7E1-9267-45D4-81B6-34B2F5DB65BA}" dt="2024-03-12T01:43:49.799" v="28"/>
        <pc:sldMkLst>
          <pc:docMk/>
          <pc:sldMk cId="649273319" sldId="640"/>
        </pc:sldMkLst>
        <pc:spChg chg="mod">
          <ac:chgData name="Zhao Jin" userId="cd05a825-544c-438a-9ba1-08e63db50b47" providerId="ADAL" clId="{8587B7E1-9267-45D4-81B6-34B2F5DB65BA}" dt="2024-03-08T09:26:52.360" v="4"/>
          <ac:spMkLst>
            <pc:docMk/>
            <pc:sldMk cId="649273319" sldId="640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dcszjin@nus.edu.sg" userId="cd05a825-544c-438a-9ba1-08e63db50b47" providerId="ADAL" clId="{743A045E-5B30-462F-A38C-81D44FF36BF7}"/>
    <pc:docChg chg="undo custSel addSld delSld modSld modMainMaster">
      <pc:chgData name="dcszjin@nus.edu.sg" userId="cd05a825-544c-438a-9ba1-08e63db50b47" providerId="ADAL" clId="{743A045E-5B30-462F-A38C-81D44FF36BF7}" dt="2021-03-01T07:20:18.158" v="272" actId="20577"/>
      <pc:docMkLst>
        <pc:docMk/>
      </pc:docMkLst>
      <pc:sldChg chg="modSp mod">
        <pc:chgData name="dcszjin@nus.edu.sg" userId="cd05a825-544c-438a-9ba1-08e63db50b47" providerId="ADAL" clId="{743A045E-5B30-462F-A38C-81D44FF36BF7}" dt="2021-03-01T07:01:59.983" v="78" actId="20577"/>
        <pc:sldMkLst>
          <pc:docMk/>
          <pc:sldMk cId="0" sldId="256"/>
        </pc:sldMkLst>
        <pc:spChg chg="mod">
          <ac:chgData name="dcszjin@nus.edu.sg" userId="cd05a825-544c-438a-9ba1-08e63db50b47" providerId="ADAL" clId="{743A045E-5B30-462F-A38C-81D44FF36BF7}" dt="2021-03-01T07:01:22.3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9.983" v="7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743A045E-5B30-462F-A38C-81D44FF36BF7}" dt="2021-03-01T07:08:00.487" v="94" actId="20577"/>
        <pc:sldMkLst>
          <pc:docMk/>
          <pc:sldMk cId="2438607696" sldId="468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5.839" v="7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8:00.487" v="9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67695719" sldId="52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del mod">
        <pc:chgData name="dcszjin@nus.edu.sg" userId="cd05a825-544c-438a-9ba1-08e63db50b47" providerId="ADAL" clId="{743A045E-5B30-462F-A38C-81D44FF36BF7}" dt="2021-03-01T07:09:07.376" v="97" actId="47"/>
        <pc:sldMkLst>
          <pc:docMk/>
          <pc:sldMk cId="2573090601" sldId="54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09:02.255" v="96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427618944" sldId="55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94276337" sldId="601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542002799" sldId="602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830535321" sldId="60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830535321" sldId="603"/>
            <ac:spMk id="7" creationId="{00000000-0000-0000-0000-000000000000}"/>
          </ac:spMkLst>
        </pc:spChg>
      </pc:sldChg>
      <pc:sldChg chg="addSp delSp modSp add mod delAnim modAnim">
        <pc:chgData name="dcszjin@nus.edu.sg" userId="cd05a825-544c-438a-9ba1-08e63db50b47" providerId="ADAL" clId="{743A045E-5B30-462F-A38C-81D44FF36BF7}" dt="2021-03-01T07:12:15.961" v="129"/>
        <pc:sldMkLst>
          <pc:docMk/>
          <pc:sldMk cId="1258830549" sldId="635"/>
        </pc:sldMkLst>
        <pc:spChg chg="del mod">
          <ac:chgData name="dcszjin@nus.edu.sg" userId="cd05a825-544c-438a-9ba1-08e63db50b47" providerId="ADAL" clId="{743A045E-5B30-462F-A38C-81D44FF36BF7}" dt="2021-03-01T07:11:28.063" v="113" actId="478"/>
          <ac:spMkLst>
            <pc:docMk/>
            <pc:sldMk cId="1258830549" sldId="635"/>
            <ac:spMk id="13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49" creationId="{A9D5CCCF-DE5D-4753-9B65-63AF1E68D96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0" creationId="{3050EDD3-D2A7-4067-ABA7-57A9D92ED5A8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1" creationId="{45BF1088-CEDF-413B-AF3E-61AE386D1DD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2" creationId="{FADC1677-1ED5-48D8-BA95-82B09DC8E28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3" creationId="{FAE0AE3B-EFB7-422B-939D-F81E1D50D94B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4" creationId="{1529E195-DBCE-421C-B59E-914BCA1B4CE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5" creationId="{AE7533C6-6C79-4059-93B3-A3491249A21F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6" creationId="{C5996136-81EF-4B88-9847-D513AD49256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7" creationId="{B907304A-CED7-4607-B434-2CE215C031F5}"/>
          </ac:spMkLst>
        </pc:spChg>
        <pc:spChg chg="add del mod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9" creationId="{F1C1A202-39DA-402B-B904-452A757DAD7A}"/>
          </ac:spMkLst>
        </pc:spChg>
        <pc:spChg chg="del">
          <ac:chgData name="dcszjin@nus.edu.sg" userId="cd05a825-544c-438a-9ba1-08e63db50b47" providerId="ADAL" clId="{743A045E-5B30-462F-A38C-81D44FF36BF7}" dt="2021-03-01T07:09:37.130" v="111" actId="478"/>
          <ac:spMkLst>
            <pc:docMk/>
            <pc:sldMk cId="1258830549" sldId="635"/>
            <ac:spMk id="60" creationId="{3BA40477-BBC4-485C-A481-816E23593E32}"/>
          </ac:spMkLst>
        </pc:spChg>
        <pc:spChg chg="add mod">
          <ac:chgData name="dcszjin@nus.edu.sg" userId="cd05a825-544c-438a-9ba1-08e63db50b47" providerId="ADAL" clId="{743A045E-5B30-462F-A38C-81D44FF36BF7}" dt="2021-03-01T07:12:15.961" v="129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09:22.031" v="109" actId="20577"/>
          <ac:spMkLst>
            <pc:docMk/>
            <pc:sldMk cId="1258830549" sldId="635"/>
            <ac:spMk id="14338" creationId="{00000000-0000-0000-0000-000000000000}"/>
          </ac:spMkLst>
        </pc:s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37" creationId="{0EBBAA66-5BA5-4320-A4BD-5629D9DF9131}"/>
          </ac:grpSpMkLst>
        </pc:grpChg>
        <pc:picChg chg="add del mod">
          <ac:chgData name="dcszjin@nus.edu.sg" userId="cd05a825-544c-438a-9ba1-08e63db50b47" providerId="ADAL" clId="{743A045E-5B30-462F-A38C-81D44FF36BF7}" dt="2021-03-01T07:11:49.790" v="118" actId="478"/>
          <ac:picMkLst>
            <pc:docMk/>
            <pc:sldMk cId="1258830549" sldId="635"/>
            <ac:picMk id="2" creationId="{93DC84F5-5A00-4525-8438-B009DCB58480}"/>
          </ac:picMkLst>
        </pc:picChg>
        <pc:picChg chg="add mod modCrop">
          <ac:chgData name="dcszjin@nus.edu.sg" userId="cd05a825-544c-438a-9ba1-08e63db50b47" providerId="ADAL" clId="{743A045E-5B30-462F-A38C-81D44FF36BF7}" dt="2021-03-01T07:12:10.930" v="128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add mod">
        <pc:chgData name="dcszjin@nus.edu.sg" userId="cd05a825-544c-438a-9ba1-08e63db50b47" providerId="ADAL" clId="{743A045E-5B30-462F-A38C-81D44FF36BF7}" dt="2021-03-01T07:20:18.158" v="272" actId="20577"/>
        <pc:sldMkLst>
          <pc:docMk/>
          <pc:sldMk cId="4129378151" sldId="636"/>
        </pc:sldMkLst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9" creationId="{31D87C85-735A-4E09-8E45-75B37BA7BBC9}"/>
          </ac:spMkLst>
        </pc:spChg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12" creationId="{397A83B0-F194-45BC-A9D9-B981799583BD}"/>
          </ac:spMkLst>
        </pc:spChg>
        <pc:spChg chg="add del mod">
          <ac:chgData name="dcszjin@nus.edu.sg" userId="cd05a825-544c-438a-9ba1-08e63db50b47" providerId="ADAL" clId="{743A045E-5B30-462F-A38C-81D44FF36BF7}" dt="2021-03-01T07:19:19.854" v="203" actId="478"/>
          <ac:spMkLst>
            <pc:docMk/>
            <pc:sldMk cId="4129378151" sldId="636"/>
            <ac:spMk id="15" creationId="{B334EE82-385F-40EE-A043-AE49FF2FF2E3}"/>
          </ac:spMkLst>
        </pc:spChg>
        <pc:spChg chg="add mod">
          <ac:chgData name="dcszjin@nus.edu.sg" userId="cd05a825-544c-438a-9ba1-08e63db50b47" providerId="ADAL" clId="{743A045E-5B30-462F-A38C-81D44FF36BF7}" dt="2021-03-01T07:20:18.158" v="272" actId="20577"/>
          <ac:spMkLst>
            <pc:docMk/>
            <pc:sldMk cId="4129378151" sldId="636"/>
            <ac:spMk id="16" creationId="{3CD80691-F411-461A-9A23-0DFF39A1C184}"/>
          </ac:spMkLst>
        </pc:spChg>
        <pc:spChg chg="mod">
          <ac:chgData name="dcszjin@nus.edu.sg" userId="cd05a825-544c-438a-9ba1-08e63db50b47" providerId="ADAL" clId="{743A045E-5B30-462F-A38C-81D44FF36BF7}" dt="2021-03-01T07:13:56.376" v="154" actId="6549"/>
          <ac:spMkLst>
            <pc:docMk/>
            <pc:sldMk cId="4129378151" sldId="636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13:26.775" v="153" actId="20577"/>
          <ac:spMkLst>
            <pc:docMk/>
            <pc:sldMk cId="4129378151" sldId="636"/>
            <ac:spMk id="14338" creationId="{00000000-0000-0000-0000-000000000000}"/>
          </ac:spMkLst>
        </pc:spChg>
        <pc:picChg chg="add del mod">
          <ac:chgData name="dcszjin@nus.edu.sg" userId="cd05a825-544c-438a-9ba1-08e63db50b47" providerId="ADAL" clId="{743A045E-5B30-462F-A38C-81D44FF36BF7}" dt="2021-03-01T07:14:38.414" v="161" actId="478"/>
          <ac:picMkLst>
            <pc:docMk/>
            <pc:sldMk cId="4129378151" sldId="636"/>
            <ac:picMk id="2" creationId="{764C6A46-B9DC-47DC-BB0B-EB24667549EC}"/>
          </ac:picMkLst>
        </pc:picChg>
        <pc:picChg chg="del">
          <ac:chgData name="dcszjin@nus.edu.sg" userId="cd05a825-544c-438a-9ba1-08e63db50b47" providerId="ADAL" clId="{743A045E-5B30-462F-A38C-81D44FF36BF7}" dt="2021-03-01T07:14:03.144" v="156" actId="478"/>
          <ac:picMkLst>
            <pc:docMk/>
            <pc:sldMk cId="4129378151" sldId="636"/>
            <ac:picMk id="3" creationId="{EBC78282-B766-4D03-AE56-E129BD69E7DE}"/>
          </ac:picMkLst>
        </pc:picChg>
        <pc:picChg chg="add del mod">
          <ac:chgData name="dcszjin@nus.edu.sg" userId="cd05a825-544c-438a-9ba1-08e63db50b47" providerId="ADAL" clId="{743A045E-5B30-462F-A38C-81D44FF36BF7}" dt="2021-03-01T07:18:34.759" v="164" actId="478"/>
          <ac:picMkLst>
            <pc:docMk/>
            <pc:sldMk cId="4129378151" sldId="636"/>
            <ac:picMk id="4" creationId="{CCEE01F1-CC97-487B-8C31-6CF2D1D40610}"/>
          </ac:picMkLst>
        </pc:picChg>
        <pc:picChg chg="add mod">
          <ac:chgData name="dcszjin@nus.edu.sg" userId="cd05a825-544c-438a-9ba1-08e63db50b47" providerId="ADAL" clId="{743A045E-5B30-462F-A38C-81D44FF36BF7}" dt="2021-03-01T07:19:22.328" v="204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0" creationId="{E80A7066-0BC3-4062-A32F-36FEBC16238D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3" creationId="{DD4B2DD4-B953-4787-A0D0-44C960DCD661}"/>
          </ac:picMkLst>
        </pc:picChg>
        <pc:cxnChg chg="add del mod">
          <ac:chgData name="dcszjin@nus.edu.sg" userId="cd05a825-544c-438a-9ba1-08e63db50b47" providerId="ADAL" clId="{743A045E-5B30-462F-A38C-81D44FF36BF7}" dt="2021-03-01T07:18:36.014" v="166"/>
          <ac:cxnSpMkLst>
            <pc:docMk/>
            <pc:sldMk cId="4129378151" sldId="636"/>
            <ac:cxnSpMk id="11" creationId="{074E2155-66F8-4D8A-909A-4EECF846527B}"/>
          </ac:cxnSpMkLst>
        </pc:cxnChg>
      </pc:sldChg>
      <pc:sldMasterChg chg="modSp modSldLayout">
        <pc:chgData name="dcszjin@nus.edu.sg" userId="cd05a825-544c-438a-9ba1-08e63db50b47" providerId="ADAL" clId="{743A045E-5B30-462F-A38C-81D44FF36BF7}" dt="2021-03-01T07:01:39.993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69FC7390-42A9-4683-A399-5C653663FECB}"/>
    <pc:docChg chg="modSld">
      <pc:chgData name="Zhao Jin" userId="cd05a825-544c-438a-9ba1-08e63db50b47" providerId="ADAL" clId="{69FC7390-42A9-4683-A399-5C653663FECB}" dt="2024-01-31T05:30:26.474" v="0"/>
      <pc:docMkLst>
        <pc:docMk/>
      </pc:docMkLst>
      <pc:sldChg chg="addSp modSp">
        <pc:chgData name="Zhao Jin" userId="cd05a825-544c-438a-9ba1-08e63db50b47" providerId="ADAL" clId="{69FC7390-42A9-4683-A399-5C653663FECB}" dt="2024-01-31T05:30:26.474" v="0"/>
        <pc:sldMkLst>
          <pc:docMk/>
          <pc:sldMk cId="0" sldId="256"/>
        </pc:sldMkLst>
        <pc:spChg chg="add mod">
          <ac:chgData name="Zhao Jin" userId="cd05a825-544c-438a-9ba1-08e63db50b47" providerId="ADAL" clId="{69FC7390-42A9-4683-A399-5C653663FECB}" dt="2024-01-31T05:30:26.474" v="0"/>
          <ac:spMkLst>
            <pc:docMk/>
            <pc:sldMk cId="0" sldId="256"/>
            <ac:spMk id="3" creationId="{27FA2D72-D890-870E-12B3-73A6E672D706}"/>
          </ac:spMkLst>
        </pc:spChg>
        <pc:picChg chg="add mod">
          <ac:chgData name="Zhao Jin" userId="cd05a825-544c-438a-9ba1-08e63db50b47" providerId="ADAL" clId="{69FC7390-42A9-4683-A399-5C653663FECB}" dt="2024-01-31T05:30:26.474" v="0"/>
          <ac:picMkLst>
            <pc:docMk/>
            <pc:sldMk cId="0" sldId="256"/>
            <ac:picMk id="2" creationId="{2ACCAE21-A2C4-1CD9-A4AD-62483D44DF39}"/>
          </ac:picMkLst>
        </pc:pic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3/12/2024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by Reference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2ACCAE21-A2C4-1CD9-A4AD-62483D44D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A2D72-D890-870E-12B3-73A6E672D70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Call by Reference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Pure Functions (Call by Value)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with Side Effects (</a:t>
            </a:r>
            <a:r>
              <a:rPr lang="en-GB" sz="2800"/>
              <a:t>Call by Reference</a:t>
            </a:r>
            <a:r>
              <a:rPr lang="en-GB" sz="2800" dirty="0"/>
              <a:t>)</a:t>
            </a:r>
          </a:p>
          <a:p>
            <a:pPr marL="0" indent="0" eaLnBrk="1" hangingPunct="1">
              <a:buClrTx/>
              <a:buSzPct val="100000"/>
              <a:buNone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62099-D21B-5241-AD16-7A6B7A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affect the variables in other functions due to the Call-by-Value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 of a variable is passed into function.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E82F-2A98-4253-B4CB-CF4C4FB9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754923"/>
            <a:ext cx="5717111" cy="32091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FE512C-D11B-5129-593B-14ACEE9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781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Benefits: Easy to debug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function is self-contained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Limitations: Unable to return multiple values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a single value can be returned (via the return statement).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C10C73D-52DF-441C-BB8A-F40457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675797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Does the following function </a:t>
            </a:r>
            <a:r>
              <a:rPr lang="en-US" dirty="0">
                <a:solidFill>
                  <a:srgbClr val="C00000"/>
                </a:solidFill>
              </a:rPr>
              <a:t>f(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 both 2</a:t>
            </a:r>
            <a:r>
              <a:rPr lang="en-US" i="1" dirty="0"/>
              <a:t>n</a:t>
            </a:r>
            <a:r>
              <a:rPr lang="en-US" dirty="0"/>
              <a:t> and 3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  <p:sp>
        <p:nvSpPr>
          <p:cNvPr id="9" name="[TextBox 8]">
            <a:extLst>
              <a:ext uri="{FF2B5EF4-FFF2-40B4-BE49-F238E27FC236}">
                <a16:creationId xmlns:a16="http://schemas.microsoft.com/office/drawing/2014/main" id="{4BE37215-8F9B-47B8-9E98-7273E277F7CE}"/>
              </a:ext>
            </a:extLst>
          </p:cNvPr>
          <p:cNvSpPr txBox="1"/>
          <p:nvPr/>
        </p:nvSpPr>
        <p:spPr>
          <a:xfrm>
            <a:off x="1213678" y="427651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6D77-F904-4F49-B02B-F72B31B29284}"/>
              </a:ext>
            </a:extLst>
          </p:cNvPr>
          <p:cNvSpPr txBox="1"/>
          <p:nvPr/>
        </p:nvSpPr>
        <p:spPr>
          <a:xfrm>
            <a:off x="4724400" y="4276512"/>
            <a:ext cx="2895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dirty="0"/>
              <a:t>No. Once a return statement is executed, the function ends immediately.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D9AE1-2A65-BA01-28CF-BD67E54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Swap two values.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549881" y="1629353"/>
            <a:ext cx="8090706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var1, var2;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swap(var1, 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var1; var1 = var2; var2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[TextBox 1]"/>
          <p:cNvSpPr txBox="1"/>
          <p:nvPr/>
        </p:nvSpPr>
        <p:spPr>
          <a:xfrm>
            <a:off x="5951749" y="3931573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72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1" y="3845496"/>
            <a:ext cx="283713" cy="10210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BDBB8-381D-A223-6842-507D8A5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FD5258C-66F0-4FD7-A804-5E327C9B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Affects the variables in other functions due to </a:t>
            </a:r>
            <a:r>
              <a:rPr lang="en-US" dirty="0">
                <a:highlight>
                  <a:srgbClr val="FFFF00"/>
                </a:highlight>
              </a:rPr>
              <a:t>Call-by-Reference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reference / address</a:t>
            </a:r>
            <a:r>
              <a:rPr lang="en-US" dirty="0"/>
              <a:t> of a variable is passed into function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Functions with Side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D41E03-693E-A9BC-B3DA-CCCBB04A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41ED12B-29B6-0BAE-4677-6425A023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41" y="2543288"/>
            <a:ext cx="6087137" cy="4058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3E0BD-A74C-4D5C-BD93-8AB2A3D3B311}"/>
              </a:ext>
            </a:extLst>
          </p:cNvPr>
          <p:cNvSpPr txBox="1"/>
          <p:nvPr/>
        </p:nvSpPr>
        <p:spPr>
          <a:xfrm>
            <a:off x="6351160" y="5403686"/>
            <a:ext cx="2335640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 is affected by </a:t>
            </a:r>
            <a:r>
              <a:rPr lang="en-US" dirty="0" err="1"/>
              <a:t>doubleArray</a:t>
            </a:r>
            <a:r>
              <a:rPr lang="en-US" dirty="0"/>
              <a:t> since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array is passed in.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739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swap(&amp;var1, &amp;var2);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*ptr1,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*ptr2)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*ptr1; *ptr1 = *ptr2; *ptr2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72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var1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var2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In swap():</a:t>
              </a:r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72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33179" y="3294959"/>
            <a:ext cx="3022372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375" y="5114393"/>
            <a:ext cx="5083960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0FDEE62F-94AD-4BBE-ADA4-10F2381904CD}"/>
              </a:ext>
            </a:extLst>
          </p:cNvPr>
          <p:cNvSpPr/>
          <p:nvPr/>
        </p:nvSpPr>
        <p:spPr>
          <a:xfrm>
            <a:off x="933179" y="5731858"/>
            <a:ext cx="6441634" cy="2680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3213F56B-EE2C-434D-9F5D-3A0DB2FB2CC1}"/>
              </a:ext>
            </a:extLst>
          </p:cNvPr>
          <p:cNvSpPr txBox="1"/>
          <p:nvPr/>
        </p:nvSpPr>
        <p:spPr>
          <a:xfrm>
            <a:off x="6249521" y="3850099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9 72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70B5-E899-9C33-E0BF-8C53A6E7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 </a:t>
            </a:r>
            <a:r>
              <a:rPr lang="en-US" dirty="0"/>
              <a:t>…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1070260" y="2468127"/>
            <a:ext cx="7032625" cy="3947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de-DE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36613" y="4790570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82A10-5B53-8A23-16C5-4FA7EAD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628F122-B060-4EB5-8893-BBB5DF78202E}"/>
              </a:ext>
            </a:extLst>
          </p:cNvPr>
          <p:cNvSpPr/>
          <p:nvPr/>
        </p:nvSpPr>
        <p:spPr>
          <a:xfrm>
            <a:off x="587375" y="1678675"/>
            <a:ext cx="8006744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E59DF-E85B-F301-6D07-FD34DE6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14156</TotalTime>
  <Words>764</Words>
  <Application>Microsoft Office PowerPoint</Application>
  <PresentationFormat>On-screen Show (4:3)</PresentationFormat>
  <Paragraphs>175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17: Call by Reference</vt:lpstr>
      <vt:lpstr>Pure Functions</vt:lpstr>
      <vt:lpstr>Pure Functions</vt:lpstr>
      <vt:lpstr>Example: Swap()</vt:lpstr>
      <vt:lpstr>Functions with Side Effects</vt:lpstr>
      <vt:lpstr>Example: Swap()</vt:lpstr>
      <vt:lpstr>Example: Collatz from Ex02</vt:lpstr>
      <vt:lpstr>Example: Collatz from Ex02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2024-03-12T01:43:57Z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