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8" r:id="rId3"/>
    <p:sldId id="636" r:id="rId4"/>
    <p:sldId id="617" r:id="rId5"/>
    <p:sldId id="639" r:id="rId6"/>
    <p:sldId id="553" r:id="rId7"/>
    <p:sldId id="637" r:id="rId8"/>
    <p:sldId id="640" r:id="rId9"/>
    <p:sldId id="641" r:id="rId10"/>
    <p:sldId id="642" r:id="rId11"/>
    <p:sldId id="643" r:id="rId12"/>
    <p:sldId id="644" r:id="rId13"/>
    <p:sldId id="64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BA391-1C0C-4650-A1BD-119E7309F133}" v="85" dt="2024-03-19T01:04:11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06" d="100"/>
          <a:sy n="106" d="100"/>
        </p:scale>
        <p:origin x="7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4F5D9400-135E-4E35-9922-1B7D2B654BF3}"/>
    <pc:docChg chg="modSld">
      <pc:chgData name="Zhao Jin" userId="cd05a825-544c-438a-9ba1-08e63db50b47" providerId="ADAL" clId="{4F5D9400-135E-4E35-9922-1B7D2B654BF3}" dt="2021-04-06T03:54:30.891" v="2" actId="20577"/>
      <pc:docMkLst>
        <pc:docMk/>
      </pc:docMkLst>
      <pc:sldChg chg="modSp">
        <pc:chgData name="Zhao Jin" userId="cd05a825-544c-438a-9ba1-08e63db50b47" providerId="ADAL" clId="{4F5D9400-135E-4E35-9922-1B7D2B654BF3}" dt="2021-04-06T03:54:30.891" v="2" actId="20577"/>
        <pc:sldMkLst>
          <pc:docMk/>
          <pc:sldMk cId="3462301147" sldId="640"/>
        </pc:sldMkLst>
        <pc:spChg chg="mod">
          <ac:chgData name="Zhao Jin" userId="cd05a825-544c-438a-9ba1-08e63db50b47" providerId="ADAL" clId="{4F5D9400-135E-4E35-9922-1B7D2B654BF3}" dt="2021-04-06T03:54:30.891" v="2" actId="20577"/>
          <ac:spMkLst>
            <pc:docMk/>
            <pc:sldMk cId="3462301147" sldId="640"/>
            <ac:spMk id="51" creationId="{090D74B1-CF3A-4E44-A9AC-F1C0303D3547}"/>
          </ac:spMkLst>
        </pc:spChg>
      </pc:sldChg>
    </pc:docChg>
  </pc:docChgLst>
  <pc:docChgLst>
    <pc:chgData name="Zhao Jin" userId="cd05a825-544c-438a-9ba1-08e63db50b47" providerId="ADAL" clId="{36E7C166-D4D2-4EE0-B1C6-A38E7F70CD21}"/>
    <pc:docChg chg="modSld">
      <pc:chgData name="Zhao Jin" userId="cd05a825-544c-438a-9ba1-08e63db50b47" providerId="ADAL" clId="{36E7C166-D4D2-4EE0-B1C6-A38E7F70CD21}" dt="2024-01-31T05:42:22.912" v="31" actId="20577"/>
      <pc:docMkLst>
        <pc:docMk/>
      </pc:docMkLst>
      <pc:sldChg chg="addSp modSp">
        <pc:chgData name="Zhao Jin" userId="cd05a825-544c-438a-9ba1-08e63db50b47" providerId="ADAL" clId="{36E7C166-D4D2-4EE0-B1C6-A38E7F70CD21}" dt="2024-01-31T05:30:22.290" v="0"/>
        <pc:sldMkLst>
          <pc:docMk/>
          <pc:sldMk cId="0" sldId="256"/>
        </pc:sldMkLst>
        <pc:spChg chg="add mod">
          <ac:chgData name="Zhao Jin" userId="cd05a825-544c-438a-9ba1-08e63db50b47" providerId="ADAL" clId="{36E7C166-D4D2-4EE0-B1C6-A38E7F70CD21}" dt="2024-01-31T05:30:22.290" v="0"/>
          <ac:spMkLst>
            <pc:docMk/>
            <pc:sldMk cId="0" sldId="256"/>
            <ac:spMk id="3" creationId="{13184B13-89A7-9AD7-34C1-4CD07B198E7F}"/>
          </ac:spMkLst>
        </pc:spChg>
        <pc:picChg chg="add mod">
          <ac:chgData name="Zhao Jin" userId="cd05a825-544c-438a-9ba1-08e63db50b47" providerId="ADAL" clId="{36E7C166-D4D2-4EE0-B1C6-A38E7F70CD21}" dt="2024-01-31T05:30:22.290" v="0"/>
          <ac:picMkLst>
            <pc:docMk/>
            <pc:sldMk cId="0" sldId="256"/>
            <ac:picMk id="2" creationId="{61EB5F8B-FE73-E122-263A-12C8C3E768FE}"/>
          </ac:picMkLst>
        </pc:picChg>
      </pc:sldChg>
      <pc:sldChg chg="modSp mod">
        <pc:chgData name="Zhao Jin" userId="cd05a825-544c-438a-9ba1-08e63db50b47" providerId="ADAL" clId="{36E7C166-D4D2-4EE0-B1C6-A38E7F70CD21}" dt="2024-01-31T05:42:22.912" v="31" actId="20577"/>
        <pc:sldMkLst>
          <pc:docMk/>
          <pc:sldMk cId="1067695719" sldId="526"/>
        </pc:sldMkLst>
        <pc:spChg chg="mod">
          <ac:chgData name="Zhao Jin" userId="cd05a825-544c-438a-9ba1-08e63db50b47" providerId="ADAL" clId="{36E7C166-D4D2-4EE0-B1C6-A38E7F70CD21}" dt="2024-01-31T05:42:22.912" v="31" actId="20577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75CBA391-1C0C-4650-A1BD-119E7309F133}"/>
    <pc:docChg chg="undo custSel addSld delSld modSld sldOrd">
      <pc:chgData name="Zhao Jin" userId="cd05a825-544c-438a-9ba1-08e63db50b47" providerId="ADAL" clId="{75CBA391-1C0C-4650-A1BD-119E7309F133}" dt="2024-03-19T01:04:11.330" v="1210" actId="6549"/>
      <pc:docMkLst>
        <pc:docMk/>
      </pc:docMkLst>
      <pc:sldChg chg="del">
        <pc:chgData name="Zhao Jin" userId="cd05a825-544c-438a-9ba1-08e63db50b47" providerId="ADAL" clId="{75CBA391-1C0C-4650-A1BD-119E7309F133}" dt="2024-03-18T07:24:38.655" v="25" actId="47"/>
        <pc:sldMkLst>
          <pc:docMk/>
          <pc:sldMk cId="1067695719" sldId="526"/>
        </pc:sldMkLst>
      </pc:sldChg>
      <pc:sldChg chg="modSp mod modAnim">
        <pc:chgData name="Zhao Jin" userId="cd05a825-544c-438a-9ba1-08e63db50b47" providerId="ADAL" clId="{75CBA391-1C0C-4650-A1BD-119E7309F133}" dt="2024-03-19T01:02:42.885" v="1203"/>
        <pc:sldMkLst>
          <pc:docMk/>
          <pc:sldMk cId="1427618944" sldId="553"/>
        </pc:sldMkLst>
        <pc:spChg chg="mod">
          <ac:chgData name="Zhao Jin" userId="cd05a825-544c-438a-9ba1-08e63db50b47" providerId="ADAL" clId="{75CBA391-1C0C-4650-A1BD-119E7309F133}" dt="2024-03-18T07:28:35.930" v="171" actId="20577"/>
          <ac:spMkLst>
            <pc:docMk/>
            <pc:sldMk cId="1427618944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75CBA391-1C0C-4650-A1BD-119E7309F133}" dt="2024-03-18T07:21:44.103" v="14" actId="20577"/>
          <ac:spMkLst>
            <pc:docMk/>
            <pc:sldMk cId="1427618944" sldId="553"/>
            <ac:spMk id="51" creationId="{090D74B1-CF3A-4E44-A9AC-F1C0303D3547}"/>
          </ac:spMkLst>
        </pc:spChg>
      </pc:sldChg>
      <pc:sldChg chg="modSp mod ord">
        <pc:chgData name="Zhao Jin" userId="cd05a825-544c-438a-9ba1-08e63db50b47" providerId="ADAL" clId="{75CBA391-1C0C-4650-A1BD-119E7309F133}" dt="2024-03-19T01:01:37.773" v="1201" actId="6549"/>
        <pc:sldMkLst>
          <pc:docMk/>
          <pc:sldMk cId="3454948446" sldId="636"/>
        </pc:sldMkLst>
        <pc:spChg chg="mod">
          <ac:chgData name="Zhao Jin" userId="cd05a825-544c-438a-9ba1-08e63db50b47" providerId="ADAL" clId="{75CBA391-1C0C-4650-A1BD-119E7309F133}" dt="2024-03-19T01:01:13.435" v="1163" actId="20577"/>
          <ac:spMkLst>
            <pc:docMk/>
            <pc:sldMk cId="3454948446" sldId="636"/>
            <ac:spMk id="69" creationId="{00000000-0000-0000-0000-000000000000}"/>
          </ac:spMkLst>
        </pc:spChg>
        <pc:spChg chg="mod">
          <ac:chgData name="Zhao Jin" userId="cd05a825-544c-438a-9ba1-08e63db50b47" providerId="ADAL" clId="{75CBA391-1C0C-4650-A1BD-119E7309F133}" dt="2024-03-19T01:01:28.808" v="1188" actId="20577"/>
          <ac:spMkLst>
            <pc:docMk/>
            <pc:sldMk cId="3454948446" sldId="636"/>
            <ac:spMk id="72" creationId="{00000000-0000-0000-0000-000000000000}"/>
          </ac:spMkLst>
        </pc:spChg>
        <pc:spChg chg="mod">
          <ac:chgData name="Zhao Jin" userId="cd05a825-544c-438a-9ba1-08e63db50b47" providerId="ADAL" clId="{75CBA391-1C0C-4650-A1BD-119E7309F133}" dt="2024-03-19T01:01:37.773" v="1201" actId="6549"/>
          <ac:spMkLst>
            <pc:docMk/>
            <pc:sldMk cId="3454948446" sldId="636"/>
            <ac:spMk id="102" creationId="{00000000-0000-0000-0000-000000000000}"/>
          </ac:spMkLst>
        </pc:spChg>
        <pc:spChg chg="mod">
          <ac:chgData name="Zhao Jin" userId="cd05a825-544c-438a-9ba1-08e63db50b47" providerId="ADAL" clId="{75CBA391-1C0C-4650-A1BD-119E7309F133}" dt="2024-03-19T01:01:31.529" v="1190" actId="20577"/>
          <ac:spMkLst>
            <pc:docMk/>
            <pc:sldMk cId="3454948446" sldId="636"/>
            <ac:spMk id="217" creationId="{00000000-0000-0000-0000-000000000000}"/>
          </ac:spMkLst>
        </pc:spChg>
      </pc:sldChg>
      <pc:sldChg chg="modSp modAnim">
        <pc:chgData name="Zhao Jin" userId="cd05a825-544c-438a-9ba1-08e63db50b47" providerId="ADAL" clId="{75CBA391-1C0C-4650-A1BD-119E7309F133}" dt="2024-03-19T01:02:44.452" v="1204"/>
        <pc:sldMkLst>
          <pc:docMk/>
          <pc:sldMk cId="3737971943" sldId="637"/>
        </pc:sldMkLst>
        <pc:spChg chg="mod">
          <ac:chgData name="Zhao Jin" userId="cd05a825-544c-438a-9ba1-08e63db50b47" providerId="ADAL" clId="{75CBA391-1C0C-4650-A1BD-119E7309F133}" dt="2024-03-18T07:30:00.747" v="191" actId="20577"/>
          <ac:spMkLst>
            <pc:docMk/>
            <pc:sldMk cId="3737971943" sldId="637"/>
            <ac:spMk id="51" creationId="{090D74B1-CF3A-4E44-A9AC-F1C0303D3547}"/>
          </ac:spMkLst>
        </pc:spChg>
      </pc:sldChg>
      <pc:sldChg chg="modAnim">
        <pc:chgData name="Zhao Jin" userId="cd05a825-544c-438a-9ba1-08e63db50b47" providerId="ADAL" clId="{75CBA391-1C0C-4650-A1BD-119E7309F133}" dt="2024-03-19T01:02:39.067" v="1202"/>
        <pc:sldMkLst>
          <pc:docMk/>
          <pc:sldMk cId="1179750071" sldId="639"/>
        </pc:sldMkLst>
      </pc:sldChg>
      <pc:sldChg chg="modSp modAnim">
        <pc:chgData name="Zhao Jin" userId="cd05a825-544c-438a-9ba1-08e63db50b47" providerId="ADAL" clId="{75CBA391-1C0C-4650-A1BD-119E7309F133}" dt="2024-03-19T01:02:45.925" v="1205"/>
        <pc:sldMkLst>
          <pc:docMk/>
          <pc:sldMk cId="3462301147" sldId="640"/>
        </pc:sldMkLst>
        <pc:spChg chg="mod">
          <ac:chgData name="Zhao Jin" userId="cd05a825-544c-438a-9ba1-08e63db50b47" providerId="ADAL" clId="{75CBA391-1C0C-4650-A1BD-119E7309F133}" dt="2024-03-18T07:29:44.822" v="184" actId="207"/>
          <ac:spMkLst>
            <pc:docMk/>
            <pc:sldMk cId="3462301147" sldId="640"/>
            <ac:spMk id="51" creationId="{090D74B1-CF3A-4E44-A9AC-F1C0303D3547}"/>
          </ac:spMkLst>
        </pc:spChg>
      </pc:sldChg>
      <pc:sldChg chg="modSp mod modAnim">
        <pc:chgData name="Zhao Jin" userId="cd05a825-544c-438a-9ba1-08e63db50b47" providerId="ADAL" clId="{75CBA391-1C0C-4650-A1BD-119E7309F133}" dt="2024-03-19T01:02:56.450" v="1207"/>
        <pc:sldMkLst>
          <pc:docMk/>
          <pc:sldMk cId="723901272" sldId="641"/>
        </pc:sldMkLst>
        <pc:spChg chg="ord">
          <ac:chgData name="Zhao Jin" userId="cd05a825-544c-438a-9ba1-08e63db50b47" providerId="ADAL" clId="{75CBA391-1C0C-4650-A1BD-119E7309F133}" dt="2024-03-18T07:31:30.771" v="219" actId="167"/>
          <ac:spMkLst>
            <pc:docMk/>
            <pc:sldMk cId="723901272" sldId="641"/>
            <ac:spMk id="8" creationId="{00000000-0000-0000-0000-000000000000}"/>
          </ac:spMkLst>
        </pc:spChg>
        <pc:spChg chg="mod">
          <ac:chgData name="Zhao Jin" userId="cd05a825-544c-438a-9ba1-08e63db50b47" providerId="ADAL" clId="{75CBA391-1C0C-4650-A1BD-119E7309F133}" dt="2024-03-18T07:31:40.924" v="242" actId="14100"/>
          <ac:spMkLst>
            <pc:docMk/>
            <pc:sldMk cId="723901272" sldId="641"/>
            <ac:spMk id="13" creationId="{A50B3E19-4DA7-438D-917E-EFF23F09F022}"/>
          </ac:spMkLst>
        </pc:spChg>
        <pc:spChg chg="mod">
          <ac:chgData name="Zhao Jin" userId="cd05a825-544c-438a-9ba1-08e63db50b47" providerId="ADAL" clId="{75CBA391-1C0C-4650-A1BD-119E7309F133}" dt="2024-03-18T07:31:37.867" v="241" actId="1038"/>
          <ac:spMkLst>
            <pc:docMk/>
            <pc:sldMk cId="723901272" sldId="641"/>
            <ac:spMk id="24" creationId="{1FF96A38-987C-4C97-AB5A-73E1E22BD429}"/>
          </ac:spMkLst>
        </pc:spChg>
        <pc:spChg chg="mod">
          <ac:chgData name="Zhao Jin" userId="cd05a825-544c-438a-9ba1-08e63db50b47" providerId="ADAL" clId="{75CBA391-1C0C-4650-A1BD-119E7309F133}" dt="2024-03-18T07:31:37.867" v="241" actId="1038"/>
          <ac:spMkLst>
            <pc:docMk/>
            <pc:sldMk cId="723901272" sldId="641"/>
            <ac:spMk id="25" creationId="{C86764DB-3C24-4821-93F4-AD6F9E8789E3}"/>
          </ac:spMkLst>
        </pc:spChg>
        <pc:spChg chg="mod">
          <ac:chgData name="Zhao Jin" userId="cd05a825-544c-438a-9ba1-08e63db50b47" providerId="ADAL" clId="{75CBA391-1C0C-4650-A1BD-119E7309F133}" dt="2024-03-18T07:31:37.867" v="241" actId="1038"/>
          <ac:spMkLst>
            <pc:docMk/>
            <pc:sldMk cId="723901272" sldId="641"/>
            <ac:spMk id="26" creationId="{3C1F942C-0A84-410E-B22C-3095ABAC9B4D}"/>
          </ac:spMkLst>
        </pc:spChg>
        <pc:spChg chg="mod">
          <ac:chgData name="Zhao Jin" userId="cd05a825-544c-438a-9ba1-08e63db50b47" providerId="ADAL" clId="{75CBA391-1C0C-4650-A1BD-119E7309F133}" dt="2024-03-18T07:31:37.867" v="241" actId="1038"/>
          <ac:spMkLst>
            <pc:docMk/>
            <pc:sldMk cId="723901272" sldId="641"/>
            <ac:spMk id="27" creationId="{125A92CA-7019-47E4-8517-3B82F7C7A516}"/>
          </ac:spMkLst>
        </pc:spChg>
        <pc:spChg chg="mod">
          <ac:chgData name="Zhao Jin" userId="cd05a825-544c-438a-9ba1-08e63db50b47" providerId="ADAL" clId="{75CBA391-1C0C-4650-A1BD-119E7309F133}" dt="2024-03-18T07:31:37.867" v="241" actId="1038"/>
          <ac:spMkLst>
            <pc:docMk/>
            <pc:sldMk cId="723901272" sldId="641"/>
            <ac:spMk id="28" creationId="{66D35F89-9AF1-4DF1-8FFE-6733BCD97B51}"/>
          </ac:spMkLst>
        </pc:spChg>
        <pc:spChg chg="mod">
          <ac:chgData name="Zhao Jin" userId="cd05a825-544c-438a-9ba1-08e63db50b47" providerId="ADAL" clId="{75CBA391-1C0C-4650-A1BD-119E7309F133}" dt="2024-03-18T07:31:37.867" v="241" actId="1038"/>
          <ac:spMkLst>
            <pc:docMk/>
            <pc:sldMk cId="723901272" sldId="641"/>
            <ac:spMk id="29" creationId="{F8803FEC-36F7-405B-A6B6-66CED66EB1A2}"/>
          </ac:spMkLst>
        </pc:spChg>
        <pc:spChg chg="mod">
          <ac:chgData name="Zhao Jin" userId="cd05a825-544c-438a-9ba1-08e63db50b47" providerId="ADAL" clId="{75CBA391-1C0C-4650-A1BD-119E7309F133}" dt="2024-03-18T07:31:37.867" v="241" actId="1038"/>
          <ac:spMkLst>
            <pc:docMk/>
            <pc:sldMk cId="723901272" sldId="641"/>
            <ac:spMk id="30" creationId="{8B8F3DBF-39EA-4D02-8E85-31E9FC9C1867}"/>
          </ac:spMkLst>
        </pc:spChg>
        <pc:spChg chg="mod">
          <ac:chgData name="Zhao Jin" userId="cd05a825-544c-438a-9ba1-08e63db50b47" providerId="ADAL" clId="{75CBA391-1C0C-4650-A1BD-119E7309F133}" dt="2024-03-18T07:31:37.867" v="241" actId="1038"/>
          <ac:spMkLst>
            <pc:docMk/>
            <pc:sldMk cId="723901272" sldId="641"/>
            <ac:spMk id="31" creationId="{34812930-20AB-4D9E-9287-AD26D5F93130}"/>
          </ac:spMkLst>
        </pc:spChg>
        <pc:spChg chg="mod">
          <ac:chgData name="Zhao Jin" userId="cd05a825-544c-438a-9ba1-08e63db50b47" providerId="ADAL" clId="{75CBA391-1C0C-4650-A1BD-119E7309F133}" dt="2024-03-18T07:31:37.867" v="241" actId="1038"/>
          <ac:spMkLst>
            <pc:docMk/>
            <pc:sldMk cId="723901272" sldId="641"/>
            <ac:spMk id="32" creationId="{EF8FF0DC-131C-4D99-A560-45D6E381C8F3}"/>
          </ac:spMkLst>
        </pc:spChg>
      </pc:sldChg>
      <pc:sldChg chg="modAnim">
        <pc:chgData name="Zhao Jin" userId="cd05a825-544c-438a-9ba1-08e63db50b47" providerId="ADAL" clId="{75CBA391-1C0C-4650-A1BD-119E7309F133}" dt="2024-03-19T01:03:06.644" v="1208"/>
        <pc:sldMkLst>
          <pc:docMk/>
          <pc:sldMk cId="4089006062" sldId="642"/>
        </pc:sldMkLst>
      </pc:sldChg>
      <pc:sldChg chg="addSp delSp modSp add mod ord delAnim">
        <pc:chgData name="Zhao Jin" userId="cd05a825-544c-438a-9ba1-08e63db50b47" providerId="ADAL" clId="{75CBA391-1C0C-4650-A1BD-119E7309F133}" dt="2024-03-18T07:55:07.029" v="1159"/>
        <pc:sldMkLst>
          <pc:docMk/>
          <pc:sldMk cId="2535690228" sldId="644"/>
        </pc:sldMkLst>
        <pc:spChg chg="add mod">
          <ac:chgData name="Zhao Jin" userId="cd05a825-544c-438a-9ba1-08e63db50b47" providerId="ADAL" clId="{75CBA391-1C0C-4650-A1BD-119E7309F133}" dt="2024-03-18T07:51:47.495" v="904" actId="1035"/>
          <ac:spMkLst>
            <pc:docMk/>
            <pc:sldMk cId="2535690228" sldId="644"/>
            <ac:spMk id="4" creationId="{B695DB90-A774-B7BB-1F7B-DBC55FEE0EF3}"/>
          </ac:spMkLst>
        </pc:spChg>
        <pc:spChg chg="add mod">
          <ac:chgData name="Zhao Jin" userId="cd05a825-544c-438a-9ba1-08e63db50b47" providerId="ADAL" clId="{75CBA391-1C0C-4650-A1BD-119E7309F133}" dt="2024-03-18T07:51:47.495" v="904" actId="1035"/>
          <ac:spMkLst>
            <pc:docMk/>
            <pc:sldMk cId="2535690228" sldId="644"/>
            <ac:spMk id="5" creationId="{F9605C49-0532-0C61-2830-775EB3A29C1F}"/>
          </ac:spMkLst>
        </pc:spChg>
        <pc:spChg chg="add mod">
          <ac:chgData name="Zhao Jin" userId="cd05a825-544c-438a-9ba1-08e63db50b47" providerId="ADAL" clId="{75CBA391-1C0C-4650-A1BD-119E7309F133}" dt="2024-03-18T07:51:47.495" v="904" actId="1035"/>
          <ac:spMkLst>
            <pc:docMk/>
            <pc:sldMk cId="2535690228" sldId="644"/>
            <ac:spMk id="6" creationId="{8DBB4729-A335-045D-BE8A-D9D89A18189E}"/>
          </ac:spMkLst>
        </pc:spChg>
        <pc:spChg chg="mod ord">
          <ac:chgData name="Zhao Jin" userId="cd05a825-544c-438a-9ba1-08e63db50b47" providerId="ADAL" clId="{75CBA391-1C0C-4650-A1BD-119E7309F133}" dt="2024-03-18T07:51:48.420" v="906" actId="20577"/>
          <ac:spMkLst>
            <pc:docMk/>
            <pc:sldMk cId="2535690228" sldId="644"/>
            <ac:spMk id="8" creationId="{00000000-0000-0000-0000-000000000000}"/>
          </ac:spMkLst>
        </pc:spChg>
        <pc:spChg chg="del">
          <ac:chgData name="Zhao Jin" userId="cd05a825-544c-438a-9ba1-08e63db50b47" providerId="ADAL" clId="{75CBA391-1C0C-4650-A1BD-119E7309F133}" dt="2024-03-18T07:41:34.033" v="286" actId="478"/>
          <ac:spMkLst>
            <pc:docMk/>
            <pc:sldMk cId="2535690228" sldId="644"/>
            <ac:spMk id="9" creationId="{8B679793-9DAF-455E-9ECE-ADA362859F53}"/>
          </ac:spMkLst>
        </pc:spChg>
        <pc:spChg chg="add mod">
          <ac:chgData name="Zhao Jin" userId="cd05a825-544c-438a-9ba1-08e63db50b47" providerId="ADAL" clId="{75CBA391-1C0C-4650-A1BD-119E7309F133}" dt="2024-03-18T07:51:47.495" v="904" actId="1035"/>
          <ac:spMkLst>
            <pc:docMk/>
            <pc:sldMk cId="2535690228" sldId="644"/>
            <ac:spMk id="10" creationId="{A3F659E4-A079-B763-0595-50758EBA304D}"/>
          </ac:spMkLst>
        </pc:spChg>
        <pc:spChg chg="del">
          <ac:chgData name="Zhao Jin" userId="cd05a825-544c-438a-9ba1-08e63db50b47" providerId="ADAL" clId="{75CBA391-1C0C-4650-A1BD-119E7309F133}" dt="2024-03-18T07:41:34.033" v="286" actId="478"/>
          <ac:spMkLst>
            <pc:docMk/>
            <pc:sldMk cId="2535690228" sldId="644"/>
            <ac:spMk id="11" creationId="{6719DA3F-9CE1-4733-A287-6E9A20182AD7}"/>
          </ac:spMkLst>
        </pc:spChg>
        <pc:spChg chg="del">
          <ac:chgData name="Zhao Jin" userId="cd05a825-544c-438a-9ba1-08e63db50b47" providerId="ADAL" clId="{75CBA391-1C0C-4650-A1BD-119E7309F133}" dt="2024-03-18T07:41:34.033" v="286" actId="478"/>
          <ac:spMkLst>
            <pc:docMk/>
            <pc:sldMk cId="2535690228" sldId="644"/>
            <ac:spMk id="13" creationId="{A50B3E19-4DA7-438D-917E-EFF23F09F022}"/>
          </ac:spMkLst>
        </pc:spChg>
        <pc:spChg chg="add mod">
          <ac:chgData name="Zhao Jin" userId="cd05a825-544c-438a-9ba1-08e63db50b47" providerId="ADAL" clId="{75CBA391-1C0C-4650-A1BD-119E7309F133}" dt="2024-03-18T07:51:47.495" v="904" actId="1035"/>
          <ac:spMkLst>
            <pc:docMk/>
            <pc:sldMk cId="2535690228" sldId="644"/>
            <ac:spMk id="14" creationId="{A1DDAF46-68C1-F87F-788C-80E5DEE1A945}"/>
          </ac:spMkLst>
        </pc:spChg>
        <pc:spChg chg="add mod">
          <ac:chgData name="Zhao Jin" userId="cd05a825-544c-438a-9ba1-08e63db50b47" providerId="ADAL" clId="{75CBA391-1C0C-4650-A1BD-119E7309F133}" dt="2024-03-18T07:51:47.495" v="904" actId="1035"/>
          <ac:spMkLst>
            <pc:docMk/>
            <pc:sldMk cId="2535690228" sldId="644"/>
            <ac:spMk id="15" creationId="{7F57B991-F6B2-9453-A5E4-6BFC42CD4441}"/>
          </ac:spMkLst>
        </pc:spChg>
        <pc:spChg chg="add mod">
          <ac:chgData name="Zhao Jin" userId="cd05a825-544c-438a-9ba1-08e63db50b47" providerId="ADAL" clId="{75CBA391-1C0C-4650-A1BD-119E7309F133}" dt="2024-03-18T07:51:47.495" v="904" actId="1035"/>
          <ac:spMkLst>
            <pc:docMk/>
            <pc:sldMk cId="2535690228" sldId="644"/>
            <ac:spMk id="16" creationId="{B3EFFC35-C22E-1F28-B2D8-95E8604ECB6C}"/>
          </ac:spMkLst>
        </pc:spChg>
        <pc:spChg chg="add mod">
          <ac:chgData name="Zhao Jin" userId="cd05a825-544c-438a-9ba1-08e63db50b47" providerId="ADAL" clId="{75CBA391-1C0C-4650-A1BD-119E7309F133}" dt="2024-03-18T07:51:47.495" v="904" actId="1035"/>
          <ac:spMkLst>
            <pc:docMk/>
            <pc:sldMk cId="2535690228" sldId="644"/>
            <ac:spMk id="17" creationId="{B5A1119D-032C-949E-3CBD-BE4208A1CF79}"/>
          </ac:spMkLst>
        </pc:spChg>
        <pc:spChg chg="add mod">
          <ac:chgData name="Zhao Jin" userId="cd05a825-544c-438a-9ba1-08e63db50b47" providerId="ADAL" clId="{75CBA391-1C0C-4650-A1BD-119E7309F133}" dt="2024-03-18T07:51:47.495" v="904" actId="1035"/>
          <ac:spMkLst>
            <pc:docMk/>
            <pc:sldMk cId="2535690228" sldId="644"/>
            <ac:spMk id="18" creationId="{F94BA553-7FD8-CC1F-CFB0-D9D1FFF7D148}"/>
          </ac:spMkLst>
        </pc:spChg>
        <pc:spChg chg="mod">
          <ac:chgData name="Zhao Jin" userId="cd05a825-544c-438a-9ba1-08e63db50b47" providerId="ADAL" clId="{75CBA391-1C0C-4650-A1BD-119E7309F133}" dt="2024-03-18T07:41:31.059" v="285" actId="20577"/>
          <ac:spMkLst>
            <pc:docMk/>
            <pc:sldMk cId="2535690228" sldId="644"/>
            <ac:spMk id="14338" creationId="{00000000-0000-0000-0000-000000000000}"/>
          </ac:spMkLst>
        </pc:spChg>
        <pc:cxnChg chg="del mod">
          <ac:chgData name="Zhao Jin" userId="cd05a825-544c-438a-9ba1-08e63db50b47" providerId="ADAL" clId="{75CBA391-1C0C-4650-A1BD-119E7309F133}" dt="2024-03-18T07:41:34.033" v="286" actId="478"/>
          <ac:cxnSpMkLst>
            <pc:docMk/>
            <pc:sldMk cId="2535690228" sldId="644"/>
            <ac:cxnSpMk id="3" creationId="{82969267-7504-4232-A6BD-1ADE3283C58E}"/>
          </ac:cxnSpMkLst>
        </pc:cxnChg>
      </pc:sldChg>
      <pc:sldChg chg="add del">
        <pc:chgData name="Zhao Jin" userId="cd05a825-544c-438a-9ba1-08e63db50b47" providerId="ADAL" clId="{75CBA391-1C0C-4650-A1BD-119E7309F133}" dt="2024-03-18T07:24:42.058" v="27" actId="2890"/>
        <pc:sldMkLst>
          <pc:docMk/>
          <pc:sldMk cId="3152077422" sldId="644"/>
        </pc:sldMkLst>
      </pc:sldChg>
      <pc:sldChg chg="addSp delSp modSp add mod ord modAnim">
        <pc:chgData name="Zhao Jin" userId="cd05a825-544c-438a-9ba1-08e63db50b47" providerId="ADAL" clId="{75CBA391-1C0C-4650-A1BD-119E7309F133}" dt="2024-03-19T01:04:11.330" v="1210" actId="6549"/>
        <pc:sldMkLst>
          <pc:docMk/>
          <pc:sldMk cId="125843738" sldId="645"/>
        </pc:sldMkLst>
        <pc:spChg chg="del">
          <ac:chgData name="Zhao Jin" userId="cd05a825-544c-438a-9ba1-08e63db50b47" providerId="ADAL" clId="{75CBA391-1C0C-4650-A1BD-119E7309F133}" dt="2024-03-18T07:50:50.301" v="767" actId="478"/>
          <ac:spMkLst>
            <pc:docMk/>
            <pc:sldMk cId="125843738" sldId="645"/>
            <ac:spMk id="4" creationId="{B695DB90-A774-B7BB-1F7B-DBC55FEE0EF3}"/>
          </ac:spMkLst>
        </pc:spChg>
        <pc:spChg chg="del">
          <ac:chgData name="Zhao Jin" userId="cd05a825-544c-438a-9ba1-08e63db50b47" providerId="ADAL" clId="{75CBA391-1C0C-4650-A1BD-119E7309F133}" dt="2024-03-18T07:50:50.301" v="767" actId="478"/>
          <ac:spMkLst>
            <pc:docMk/>
            <pc:sldMk cId="125843738" sldId="645"/>
            <ac:spMk id="5" creationId="{F9605C49-0532-0C61-2830-775EB3A29C1F}"/>
          </ac:spMkLst>
        </pc:spChg>
        <pc:spChg chg="del">
          <ac:chgData name="Zhao Jin" userId="cd05a825-544c-438a-9ba1-08e63db50b47" providerId="ADAL" clId="{75CBA391-1C0C-4650-A1BD-119E7309F133}" dt="2024-03-18T07:50:50.301" v="767" actId="478"/>
          <ac:spMkLst>
            <pc:docMk/>
            <pc:sldMk cId="125843738" sldId="645"/>
            <ac:spMk id="6" creationId="{8DBB4729-A335-045D-BE8A-D9D89A18189E}"/>
          </ac:spMkLst>
        </pc:spChg>
        <pc:spChg chg="mod">
          <ac:chgData name="Zhao Jin" userId="cd05a825-544c-438a-9ba1-08e63db50b47" providerId="ADAL" clId="{75CBA391-1C0C-4650-A1BD-119E7309F133}" dt="2024-03-19T01:04:11.330" v="1210" actId="6549"/>
          <ac:spMkLst>
            <pc:docMk/>
            <pc:sldMk cId="125843738" sldId="645"/>
            <ac:spMk id="8" creationId="{00000000-0000-0000-0000-000000000000}"/>
          </ac:spMkLst>
        </pc:spChg>
        <pc:spChg chg="del">
          <ac:chgData name="Zhao Jin" userId="cd05a825-544c-438a-9ba1-08e63db50b47" providerId="ADAL" clId="{75CBA391-1C0C-4650-A1BD-119E7309F133}" dt="2024-03-18T07:50:50.301" v="767" actId="478"/>
          <ac:spMkLst>
            <pc:docMk/>
            <pc:sldMk cId="125843738" sldId="645"/>
            <ac:spMk id="10" creationId="{A3F659E4-A079-B763-0595-50758EBA304D}"/>
          </ac:spMkLst>
        </pc:spChg>
        <pc:spChg chg="del">
          <ac:chgData name="Zhao Jin" userId="cd05a825-544c-438a-9ba1-08e63db50b47" providerId="ADAL" clId="{75CBA391-1C0C-4650-A1BD-119E7309F133}" dt="2024-03-18T07:50:50.301" v="767" actId="478"/>
          <ac:spMkLst>
            <pc:docMk/>
            <pc:sldMk cId="125843738" sldId="645"/>
            <ac:spMk id="14" creationId="{A1DDAF46-68C1-F87F-788C-80E5DEE1A945}"/>
          </ac:spMkLst>
        </pc:spChg>
        <pc:spChg chg="del">
          <ac:chgData name="Zhao Jin" userId="cd05a825-544c-438a-9ba1-08e63db50b47" providerId="ADAL" clId="{75CBA391-1C0C-4650-A1BD-119E7309F133}" dt="2024-03-18T07:50:50.301" v="767" actId="478"/>
          <ac:spMkLst>
            <pc:docMk/>
            <pc:sldMk cId="125843738" sldId="645"/>
            <ac:spMk id="15" creationId="{7F57B991-F6B2-9453-A5E4-6BFC42CD4441}"/>
          </ac:spMkLst>
        </pc:spChg>
        <pc:spChg chg="del">
          <ac:chgData name="Zhao Jin" userId="cd05a825-544c-438a-9ba1-08e63db50b47" providerId="ADAL" clId="{75CBA391-1C0C-4650-A1BD-119E7309F133}" dt="2024-03-18T07:50:50.301" v="767" actId="478"/>
          <ac:spMkLst>
            <pc:docMk/>
            <pc:sldMk cId="125843738" sldId="645"/>
            <ac:spMk id="16" creationId="{B3EFFC35-C22E-1F28-B2D8-95E8604ECB6C}"/>
          </ac:spMkLst>
        </pc:spChg>
        <pc:spChg chg="del">
          <ac:chgData name="Zhao Jin" userId="cd05a825-544c-438a-9ba1-08e63db50b47" providerId="ADAL" clId="{75CBA391-1C0C-4650-A1BD-119E7309F133}" dt="2024-03-18T07:50:50.301" v="767" actId="478"/>
          <ac:spMkLst>
            <pc:docMk/>
            <pc:sldMk cId="125843738" sldId="645"/>
            <ac:spMk id="17" creationId="{B5A1119D-032C-949E-3CBD-BE4208A1CF79}"/>
          </ac:spMkLst>
        </pc:spChg>
        <pc:spChg chg="del">
          <ac:chgData name="Zhao Jin" userId="cd05a825-544c-438a-9ba1-08e63db50b47" providerId="ADAL" clId="{75CBA391-1C0C-4650-A1BD-119E7309F133}" dt="2024-03-18T07:50:50.301" v="767" actId="478"/>
          <ac:spMkLst>
            <pc:docMk/>
            <pc:sldMk cId="125843738" sldId="645"/>
            <ac:spMk id="18" creationId="{F94BA553-7FD8-CC1F-CFB0-D9D1FFF7D148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19" creationId="{5827584A-8B37-4DDD-D1F1-CDEEAAE294A3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20" creationId="{B8DB76C6-8CF5-EEAE-3458-B5D5134173F1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21" creationId="{396DFF19-A9EE-2CDE-DE0E-8A254CFA155B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22" creationId="{A0BA84A7-EFC0-4BEE-0BF7-7A653824A11C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23" creationId="{4BEC434E-21B0-2353-8557-E0037DBF4A71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24" creationId="{CAA44C58-CAE4-C28F-4FB5-F8D48E1C8B11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25" creationId="{BBFB2D5D-850A-E0D4-F5DB-6A55857A62AD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26" creationId="{3678B402-96CC-B429-3E5A-AB868CF2DEDE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27" creationId="{A2FC4CAB-885B-01DD-7CA5-7A4A82971585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28" creationId="{F162C2FD-C9D6-012D-6F8A-E10B77B03F8C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29" creationId="{C55A4F71-FBA9-6D09-817D-772BF4C0674B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30" creationId="{520B6041-A13B-C066-9871-9253002FBA6B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31" creationId="{CDAA8D56-EACA-23CC-8695-612039A69A35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32" creationId="{3BB8CEFF-5FEE-59F2-1653-6C197FBE2614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33" creationId="{184CFDDD-CE2D-3BB0-7608-9FC4CB86E0CF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34" creationId="{19C853BC-AF8A-8517-DD48-0464925EFAAB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35" creationId="{34DE74C2-100F-2656-A33E-422948465F9A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36" creationId="{F6EFB5C5-14BC-3441-B7D3-C8B2B0EF76B2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37" creationId="{5621C54D-9ABD-39E3-6EC2-7C641A8DCD3F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38" creationId="{C22BBACC-9A42-084B-8555-2FAA37D27C96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39" creationId="{7E72676D-574C-BEF6-D282-C42F04F6AC76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40" creationId="{AF25B0D3-D5D3-F09C-7030-E85848EE0FD8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41" creationId="{2A6ED88E-433B-5F39-B288-6786820A7233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42" creationId="{2F365D73-C657-33A2-97A8-9656E0210DEB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43" creationId="{ECA121CB-8B40-68D2-D370-AA2303CCD760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44" creationId="{5E8421AD-21DB-60FA-AEDF-A2F9EC9DF759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45" creationId="{C36C15D8-327F-D95F-502C-F9F7BD8F1C2F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46" creationId="{55FD649C-7944-A0FF-EC22-AFE4ACFE1F68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47" creationId="{D9ABC911-418B-A7F1-D6F3-5F3069F67FA0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48" creationId="{99F572AB-352D-6D37-56D8-E0AD5C5EA6C7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49" creationId="{33F99F90-FCCD-E5A3-EF1C-897A33AFBBE5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50" creationId="{58AFDBED-186F-FF9B-3E4E-A484515265BF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51" creationId="{E87EA582-E80B-2CB5-BDD2-E75180DF366B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52" creationId="{D56546E0-0567-C77D-60A9-4E1383A747E7}"/>
          </ac:spMkLst>
        </pc:spChg>
        <pc:spChg chg="mod">
          <ac:chgData name="Zhao Jin" userId="cd05a825-544c-438a-9ba1-08e63db50b47" providerId="ADAL" clId="{75CBA391-1C0C-4650-A1BD-119E7309F133}" dt="2024-03-18T07:50:51.376" v="768"/>
          <ac:spMkLst>
            <pc:docMk/>
            <pc:sldMk cId="125843738" sldId="645"/>
            <ac:spMk id="53" creationId="{F1965795-598C-8D42-D361-ECF75470158F}"/>
          </ac:spMkLst>
        </pc:spChg>
        <pc:grpChg chg="add mod">
          <ac:chgData name="Zhao Jin" userId="cd05a825-544c-438a-9ba1-08e63db50b47" providerId="ADAL" clId="{75CBA391-1C0C-4650-A1BD-119E7309F133}" dt="2024-03-18T07:53:12.135" v="1034" actId="1035"/>
          <ac:grpSpMkLst>
            <pc:docMk/>
            <pc:sldMk cId="125843738" sldId="645"/>
            <ac:grpSpMk id="3" creationId="{A90CF84D-27AA-6067-C937-7C96CE69B1CE}"/>
          </ac:grpSpMkLst>
        </pc:grpChg>
        <pc:grpChg chg="mod">
          <ac:chgData name="Zhao Jin" userId="cd05a825-544c-438a-9ba1-08e63db50b47" providerId="ADAL" clId="{75CBA391-1C0C-4650-A1BD-119E7309F133}" dt="2024-03-18T07:50:51.376" v="768"/>
          <ac:grpSpMkLst>
            <pc:docMk/>
            <pc:sldMk cId="125843738" sldId="645"/>
            <ac:grpSpMk id="9" creationId="{6F99A66F-C7D0-3B9C-19FA-153B1854096B}"/>
          </ac:grpSpMkLst>
        </pc:grpChg>
        <pc:grpChg chg="mod">
          <ac:chgData name="Zhao Jin" userId="cd05a825-544c-438a-9ba1-08e63db50b47" providerId="ADAL" clId="{75CBA391-1C0C-4650-A1BD-119E7309F133}" dt="2024-03-18T07:50:51.376" v="768"/>
          <ac:grpSpMkLst>
            <pc:docMk/>
            <pc:sldMk cId="125843738" sldId="645"/>
            <ac:grpSpMk id="11" creationId="{DE423887-3D7C-E51C-CA5E-93CEE7CC54CD}"/>
          </ac:grpSpMkLst>
        </pc:grpChg>
        <pc:grpChg chg="mod">
          <ac:chgData name="Zhao Jin" userId="cd05a825-544c-438a-9ba1-08e63db50b47" providerId="ADAL" clId="{75CBA391-1C0C-4650-A1BD-119E7309F133}" dt="2024-03-18T07:50:51.376" v="768"/>
          <ac:grpSpMkLst>
            <pc:docMk/>
            <pc:sldMk cId="125843738" sldId="645"/>
            <ac:grpSpMk id="13" creationId="{5EA01D5E-252F-4BB0-4930-7E7CC69ED1AD}"/>
          </ac:grpSpMkLst>
        </pc:gr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11T06:28:25.568" v="5072" actId="14100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11T06:28:25.568" v="5072" actId="1410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10T04:39:54.809" v="5053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10T04:35:28.950" v="4791" actId="14100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11T06:28:19.947" v="5071" actId="6549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10T04:36:46.931" v="4808" actId="1076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11T06:28:25.568" v="5072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3/19/2024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79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2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Multi-Dimensional Arrays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1EB5F8B-FE73-E122-263A-12C8C3E76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184B13-89A7-9AD7-34C1-4CD07B198E7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in one row of a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747097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3429000"/>
            <a:ext cx="276541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86C6C-68B0-4656-974B-6145FAE8A001}"/>
              </a:ext>
            </a:extLst>
          </p:cNvPr>
          <p:cNvSpPr txBox="1"/>
          <p:nvPr/>
        </p:nvSpPr>
        <p:spPr>
          <a:xfrm>
            <a:off x="5589143" y="2767725"/>
            <a:ext cx="255992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Same as functions that takes in a 1D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C81370-6D72-39A3-26BE-8AECDE5C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the whole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Note: The first method is only for Fixed Length 2D Array since the number of columns must be known at the time </a:t>
            </a:r>
            <a:r>
              <a:rPr lang="en-US" sz="2000"/>
              <a:t>of coding.</a:t>
            </a: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713227"/>
            <a:ext cx="621752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{ .. }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*matrix[])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**matrix)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775441"/>
            <a:ext cx="31558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79793-9DAF-455E-9ECE-ADA362859F53}"/>
              </a:ext>
            </a:extLst>
          </p:cNvPr>
          <p:cNvSpPr txBox="1"/>
          <p:nvPr/>
        </p:nvSpPr>
        <p:spPr>
          <a:xfrm>
            <a:off x="6696058" y="2164637"/>
            <a:ext cx="218417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Cannot be omitted.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969267-7504-4232-A6BD-1ADE3283C58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2164637"/>
            <a:ext cx="2124058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EF3D5-AA88-6E57-0C54-37D27719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27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0 / 1 / 2 </a:t>
            </a:r>
            <a:r>
              <a:rPr lang="en-US" dirty="0">
                <a:sym typeface="Wingdings" panose="05000000000000000000" pitchFamily="2" charset="2"/>
              </a:rPr>
              <a:t> empty, player 1, player 2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Who wins?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 to check every row?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E.g., top row is board[0][0], board[0][1], board[0][2]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 to check every column?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E.g., left column is board[0][0], board[1][0], board[2][0]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 to check diagonal?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E.g., left diagonal is board[0][0], board[1][1], board[2][2]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Problem Solving with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EF3D5-AA88-6E57-0C54-37D27719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5DB90-A774-B7BB-1F7B-DBC55FEE0EF3}"/>
              </a:ext>
            </a:extLst>
          </p:cNvPr>
          <p:cNvSpPr/>
          <p:nvPr/>
        </p:nvSpPr>
        <p:spPr>
          <a:xfrm>
            <a:off x="1081812" y="206217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05C49-0532-0C61-2830-775EB3A29C1F}"/>
              </a:ext>
            </a:extLst>
          </p:cNvPr>
          <p:cNvSpPr/>
          <p:nvPr/>
        </p:nvSpPr>
        <p:spPr>
          <a:xfrm>
            <a:off x="1081811" y="251423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B4729-A335-045D-BE8A-D9D89A18189E}"/>
              </a:ext>
            </a:extLst>
          </p:cNvPr>
          <p:cNvSpPr/>
          <p:nvPr/>
        </p:nvSpPr>
        <p:spPr>
          <a:xfrm>
            <a:off x="1544148" y="251423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659E4-A079-B763-0595-50758EBA304D}"/>
              </a:ext>
            </a:extLst>
          </p:cNvPr>
          <p:cNvSpPr/>
          <p:nvPr/>
        </p:nvSpPr>
        <p:spPr>
          <a:xfrm>
            <a:off x="1081811" y="296629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DDAF46-68C1-F87F-788C-80E5DEE1A945}"/>
              </a:ext>
            </a:extLst>
          </p:cNvPr>
          <p:cNvSpPr/>
          <p:nvPr/>
        </p:nvSpPr>
        <p:spPr>
          <a:xfrm>
            <a:off x="1544147" y="296629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7B991-F6B2-9453-A5E4-6BFC42CD4441}"/>
              </a:ext>
            </a:extLst>
          </p:cNvPr>
          <p:cNvSpPr/>
          <p:nvPr/>
        </p:nvSpPr>
        <p:spPr>
          <a:xfrm>
            <a:off x="2006484" y="296629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FFC35-C22E-1F28-B2D8-95E8604ECB6C}"/>
              </a:ext>
            </a:extLst>
          </p:cNvPr>
          <p:cNvSpPr/>
          <p:nvPr/>
        </p:nvSpPr>
        <p:spPr>
          <a:xfrm>
            <a:off x="1542017" y="2062169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1119D-032C-949E-3CBD-BE4208A1CF79}"/>
              </a:ext>
            </a:extLst>
          </p:cNvPr>
          <p:cNvSpPr/>
          <p:nvPr/>
        </p:nvSpPr>
        <p:spPr>
          <a:xfrm>
            <a:off x="2002172" y="206216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4BA553-7FD8-CC1F-CFB0-D9D1FFF7D148}"/>
              </a:ext>
            </a:extLst>
          </p:cNvPr>
          <p:cNvSpPr/>
          <p:nvPr/>
        </p:nvSpPr>
        <p:spPr>
          <a:xfrm>
            <a:off x="2002171" y="251901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56902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Class enrolment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enrol</a:t>
            </a:r>
            <a:r>
              <a:rPr lang="en-US" dirty="0"/>
              <a:t>[c][s] indicates whether student s is enrolled in class c.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Which </a:t>
            </a:r>
            <a:r>
              <a:rPr lang="en-US" dirty="0"/>
              <a:t>classes are the most popular?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students are the busiest?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Problem Solving with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EF3D5-AA88-6E57-0C54-37D27719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0CF84D-27AA-6067-C937-7C96CE69B1CE}"/>
              </a:ext>
            </a:extLst>
          </p:cNvPr>
          <p:cNvGrpSpPr/>
          <p:nvPr/>
        </p:nvGrpSpPr>
        <p:grpSpPr>
          <a:xfrm>
            <a:off x="1059293" y="2203042"/>
            <a:ext cx="2686320" cy="1306562"/>
            <a:chOff x="806240" y="4188691"/>
            <a:chExt cx="2686320" cy="1306562"/>
          </a:xfrm>
        </p:grpSpPr>
        <p:grpSp>
          <p:nvGrpSpPr>
            <p:cNvPr id="9" name="Group 90">
              <a:extLst>
                <a:ext uri="{FF2B5EF4-FFF2-40B4-BE49-F238E27FC236}">
                  <a16:creationId xmlns:a16="http://schemas.microsoft.com/office/drawing/2014/main" id="{6F99A66F-C7D0-3B9C-19FA-153B1854096B}"/>
                </a:ext>
              </a:extLst>
            </p:cNvPr>
            <p:cNvGrpSpPr/>
            <p:nvPr/>
          </p:nvGrpSpPr>
          <p:grpSpPr>
            <a:xfrm>
              <a:off x="1104720" y="4496468"/>
              <a:ext cx="2387840" cy="998785"/>
              <a:chOff x="3200400" y="4232434"/>
              <a:chExt cx="2387840" cy="99878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0B6041-A13B-C066-9871-9253002FBA6B}"/>
                  </a:ext>
                </a:extLst>
              </p:cNvPr>
              <p:cNvSpPr txBox="1"/>
              <p:nvPr/>
            </p:nvSpPr>
            <p:spPr>
              <a:xfrm>
                <a:off x="32004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AA8D56-EACA-23CC-8695-612039A69A35}"/>
                  </a:ext>
                </a:extLst>
              </p:cNvPr>
              <p:cNvSpPr txBox="1"/>
              <p:nvPr/>
            </p:nvSpPr>
            <p:spPr>
              <a:xfrm>
                <a:off x="34988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BB8CEFF-5FEE-59F2-1653-6C197FBE2614}"/>
                  </a:ext>
                </a:extLst>
              </p:cNvPr>
              <p:cNvSpPr txBox="1"/>
              <p:nvPr/>
            </p:nvSpPr>
            <p:spPr>
              <a:xfrm>
                <a:off x="32004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4CFDDD-CE2D-3BB0-7608-9FC4CB86E0CF}"/>
                  </a:ext>
                </a:extLst>
              </p:cNvPr>
              <p:cNvSpPr txBox="1"/>
              <p:nvPr/>
            </p:nvSpPr>
            <p:spPr>
              <a:xfrm>
                <a:off x="34988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C853BC-AF8A-8517-DD48-0464925EFAAB}"/>
                  </a:ext>
                </a:extLst>
              </p:cNvPr>
              <p:cNvSpPr txBox="1"/>
              <p:nvPr/>
            </p:nvSpPr>
            <p:spPr>
              <a:xfrm>
                <a:off x="37973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DE74C2-100F-2656-A33E-422948465F9A}"/>
                  </a:ext>
                </a:extLst>
              </p:cNvPr>
              <p:cNvSpPr txBox="1"/>
              <p:nvPr/>
            </p:nvSpPr>
            <p:spPr>
              <a:xfrm>
                <a:off x="409584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EFB5C5-14BC-3441-B7D3-C8B2B0EF76B2}"/>
                  </a:ext>
                </a:extLst>
              </p:cNvPr>
              <p:cNvSpPr txBox="1"/>
              <p:nvPr/>
            </p:nvSpPr>
            <p:spPr>
              <a:xfrm>
                <a:off x="37973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21C54D-9ABD-39E3-6EC2-7C641A8DCD3F}"/>
                  </a:ext>
                </a:extLst>
              </p:cNvPr>
              <p:cNvSpPr txBox="1"/>
              <p:nvPr/>
            </p:nvSpPr>
            <p:spPr>
              <a:xfrm>
                <a:off x="409584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22BBACC-9A42-084B-8555-2FAA37D27C96}"/>
                  </a:ext>
                </a:extLst>
              </p:cNvPr>
              <p:cNvSpPr txBox="1"/>
              <p:nvPr/>
            </p:nvSpPr>
            <p:spPr>
              <a:xfrm>
                <a:off x="32004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72676D-574C-BEF6-D282-C42F04F6AC76}"/>
                  </a:ext>
                </a:extLst>
              </p:cNvPr>
              <p:cNvSpPr txBox="1"/>
              <p:nvPr/>
            </p:nvSpPr>
            <p:spPr>
              <a:xfrm>
                <a:off x="34988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5B0D3-D5D3-F09C-7030-E85848EE0FD8}"/>
                  </a:ext>
                </a:extLst>
              </p:cNvPr>
              <p:cNvSpPr txBox="1"/>
              <p:nvPr/>
            </p:nvSpPr>
            <p:spPr>
              <a:xfrm>
                <a:off x="37973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A6ED88E-433B-5F39-B288-6786820A7233}"/>
                  </a:ext>
                </a:extLst>
              </p:cNvPr>
              <p:cNvSpPr txBox="1"/>
              <p:nvPr/>
            </p:nvSpPr>
            <p:spPr>
              <a:xfrm>
                <a:off x="409584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65D73-C657-33A2-97A8-9656E0210DEB}"/>
                  </a:ext>
                </a:extLst>
              </p:cNvPr>
              <p:cNvSpPr txBox="1"/>
              <p:nvPr/>
            </p:nvSpPr>
            <p:spPr>
              <a:xfrm>
                <a:off x="439432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A121CB-8B40-68D2-D370-AA2303CCD760}"/>
                  </a:ext>
                </a:extLst>
              </p:cNvPr>
              <p:cNvSpPr txBox="1"/>
              <p:nvPr/>
            </p:nvSpPr>
            <p:spPr>
              <a:xfrm>
                <a:off x="469280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8421AD-21DB-60FA-AEDF-A2F9EC9DF759}"/>
                  </a:ext>
                </a:extLst>
              </p:cNvPr>
              <p:cNvSpPr txBox="1"/>
              <p:nvPr/>
            </p:nvSpPr>
            <p:spPr>
              <a:xfrm>
                <a:off x="439432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6C15D8-327F-D95F-502C-F9F7BD8F1C2F}"/>
                  </a:ext>
                </a:extLst>
              </p:cNvPr>
              <p:cNvSpPr txBox="1"/>
              <p:nvPr/>
            </p:nvSpPr>
            <p:spPr>
              <a:xfrm>
                <a:off x="469280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5FD649C-7944-A0FF-EC22-AFE4ACFE1F68}"/>
                  </a:ext>
                </a:extLst>
              </p:cNvPr>
              <p:cNvSpPr txBox="1"/>
              <p:nvPr/>
            </p:nvSpPr>
            <p:spPr>
              <a:xfrm>
                <a:off x="499128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ABC911-418B-A7F1-D6F3-5F3069F67FA0}"/>
                  </a:ext>
                </a:extLst>
              </p:cNvPr>
              <p:cNvSpPr txBox="1"/>
              <p:nvPr/>
            </p:nvSpPr>
            <p:spPr>
              <a:xfrm>
                <a:off x="5289760" y="4232434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9F572AB-352D-6D37-56D8-E0AD5C5EA6C7}"/>
                  </a:ext>
                </a:extLst>
              </p:cNvPr>
              <p:cNvSpPr txBox="1"/>
              <p:nvPr/>
            </p:nvSpPr>
            <p:spPr>
              <a:xfrm>
                <a:off x="499128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F99F90-FCCD-E5A3-EF1C-897A33AFBBE5}"/>
                  </a:ext>
                </a:extLst>
              </p:cNvPr>
              <p:cNvSpPr txBox="1"/>
              <p:nvPr/>
            </p:nvSpPr>
            <p:spPr>
              <a:xfrm>
                <a:off x="5289760" y="4554111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AFDBED-186F-FF9B-3E4E-A484515265BF}"/>
                  </a:ext>
                </a:extLst>
              </p:cNvPr>
              <p:cNvSpPr txBox="1"/>
              <p:nvPr/>
            </p:nvSpPr>
            <p:spPr>
              <a:xfrm>
                <a:off x="439432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7EA582-E80B-2CB5-BDD2-E75180DF366B}"/>
                  </a:ext>
                </a:extLst>
              </p:cNvPr>
              <p:cNvSpPr txBox="1"/>
              <p:nvPr/>
            </p:nvSpPr>
            <p:spPr>
              <a:xfrm>
                <a:off x="469280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6546E0-0567-C77D-60A9-4E1383A747E7}"/>
                  </a:ext>
                </a:extLst>
              </p:cNvPr>
              <p:cNvSpPr txBox="1"/>
              <p:nvPr/>
            </p:nvSpPr>
            <p:spPr>
              <a:xfrm>
                <a:off x="499128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en-SG" sz="16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965795-598C-8D42-D361-ECF75470158F}"/>
                  </a:ext>
                </a:extLst>
              </p:cNvPr>
              <p:cNvSpPr txBox="1"/>
              <p:nvPr/>
            </p:nvSpPr>
            <p:spPr>
              <a:xfrm>
                <a:off x="5289760" y="4892665"/>
                <a:ext cx="29848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en-SG" sz="16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423887-3D7C-E51C-CA5E-93CEE7CC54CD}"/>
                </a:ext>
              </a:extLst>
            </p:cNvPr>
            <p:cNvGrpSpPr/>
            <p:nvPr/>
          </p:nvGrpSpPr>
          <p:grpSpPr>
            <a:xfrm>
              <a:off x="806240" y="4496468"/>
              <a:ext cx="298480" cy="984885"/>
              <a:chOff x="806240" y="4496468"/>
              <a:chExt cx="298480" cy="98488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FC4CAB-885B-01DD-7CA5-7A4A82971585}"/>
                  </a:ext>
                </a:extLst>
              </p:cNvPr>
              <p:cNvSpPr txBox="1"/>
              <p:nvPr/>
            </p:nvSpPr>
            <p:spPr>
              <a:xfrm>
                <a:off x="806240" y="4835022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62C2FD-C9D6-012D-6F8A-E10B77B03F8C}"/>
                  </a:ext>
                </a:extLst>
              </p:cNvPr>
              <p:cNvSpPr txBox="1"/>
              <p:nvPr/>
            </p:nvSpPr>
            <p:spPr>
              <a:xfrm>
                <a:off x="806240" y="4496468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0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5A4F71-FBA9-6D09-817D-772BF4C0674B}"/>
                  </a:ext>
                </a:extLst>
              </p:cNvPr>
              <p:cNvSpPr txBox="1"/>
              <p:nvPr/>
            </p:nvSpPr>
            <p:spPr>
              <a:xfrm>
                <a:off x="806240" y="5173576"/>
                <a:ext cx="2984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  <a:endParaRPr lang="en-SG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3" name="Group 61">
              <a:extLst>
                <a:ext uri="{FF2B5EF4-FFF2-40B4-BE49-F238E27FC236}">
                  <a16:creationId xmlns:a16="http://schemas.microsoft.com/office/drawing/2014/main" id="{5EA01D5E-252F-4BB0-4930-7E7CC69ED1AD}"/>
                </a:ext>
              </a:extLst>
            </p:cNvPr>
            <p:cNvGrpSpPr/>
            <p:nvPr/>
          </p:nvGrpSpPr>
          <p:grpSpPr>
            <a:xfrm>
              <a:off x="1104720" y="4188691"/>
              <a:ext cx="2387840" cy="307777"/>
              <a:chOff x="1104720" y="4034803"/>
              <a:chExt cx="2387840" cy="307777"/>
            </a:xfrm>
            <a:noFill/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27584A-8B37-4DDD-D1F1-CDEEAAE294A3}"/>
                  </a:ext>
                </a:extLst>
              </p:cNvPr>
              <p:cNvSpPr txBox="1"/>
              <p:nvPr/>
            </p:nvSpPr>
            <p:spPr>
              <a:xfrm>
                <a:off x="11047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0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DB76C6-8CF5-EEAE-3458-B5D5134173F1}"/>
                  </a:ext>
                </a:extLst>
              </p:cNvPr>
              <p:cNvSpPr txBox="1"/>
              <p:nvPr/>
            </p:nvSpPr>
            <p:spPr>
              <a:xfrm>
                <a:off x="14032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1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6DFF19-A9EE-2CDE-DE0E-8A254CFA155B}"/>
                  </a:ext>
                </a:extLst>
              </p:cNvPr>
              <p:cNvSpPr txBox="1"/>
              <p:nvPr/>
            </p:nvSpPr>
            <p:spPr>
              <a:xfrm>
                <a:off x="17016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2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BA84A7-EFC0-4BEE-0BF7-7A653824A11C}"/>
                  </a:ext>
                </a:extLst>
              </p:cNvPr>
              <p:cNvSpPr txBox="1"/>
              <p:nvPr/>
            </p:nvSpPr>
            <p:spPr>
              <a:xfrm>
                <a:off x="200016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3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EC434E-21B0-2353-8557-E0037DBF4A71}"/>
                  </a:ext>
                </a:extLst>
              </p:cNvPr>
              <p:cNvSpPr txBox="1"/>
              <p:nvPr/>
            </p:nvSpPr>
            <p:spPr>
              <a:xfrm>
                <a:off x="229864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4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A44C58-CAE4-C28F-4FB5-F8D48E1C8B11}"/>
                  </a:ext>
                </a:extLst>
              </p:cNvPr>
              <p:cNvSpPr txBox="1"/>
              <p:nvPr/>
            </p:nvSpPr>
            <p:spPr>
              <a:xfrm>
                <a:off x="259712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5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FB2D5D-850A-E0D4-F5DB-6A55857A62AD}"/>
                  </a:ext>
                </a:extLst>
              </p:cNvPr>
              <p:cNvSpPr txBox="1"/>
              <p:nvPr/>
            </p:nvSpPr>
            <p:spPr>
              <a:xfrm>
                <a:off x="289560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6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78B402-96CC-B429-3E5A-AB868CF2DEDE}"/>
                  </a:ext>
                </a:extLst>
              </p:cNvPr>
              <p:cNvSpPr txBox="1"/>
              <p:nvPr/>
            </p:nvSpPr>
            <p:spPr>
              <a:xfrm>
                <a:off x="3194080" y="4034803"/>
                <a:ext cx="298480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7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437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19: Multi-Dimensional Arrays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Multi-Dimensional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Different types of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Initializing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Functions and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95B993-871D-5F51-886C-80003696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Examples: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029308" y="1759885"/>
            <a:ext cx="4657492" cy="1899073"/>
            <a:chOff x="4029308" y="1759885"/>
            <a:chExt cx="4657492" cy="1899073"/>
          </a:xfrm>
        </p:grpSpPr>
        <p:grpSp>
          <p:nvGrpSpPr>
            <p:cNvPr id="71" name="Group 70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Jan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Feb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Dec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:</a:t>
                </a:r>
                <a:endParaRPr lang="en-SG" sz="16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32.1</a:t>
                </a:r>
                <a:endParaRPr lang="en-SG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31.9</a:t>
                </a:r>
                <a:endParaRPr lang="en-SG" sz="1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32.4</a:t>
                </a:r>
                <a:endParaRPr lang="en-SG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33.0</a:t>
                </a:r>
                <a:endParaRPr lang="en-SG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30.9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31.6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32.2</a:t>
                </a:r>
                <a:endParaRPr lang="en-SG" sz="12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 bwMode="auto">
              <a:xfrm>
                <a:off x="4029308" y="2098439"/>
                <a:ext cx="439079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7659" y="1821440"/>
                <a:ext cx="0" cy="149896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2" name="TextBox 71"/>
            <p:cNvSpPr txBox="1"/>
            <p:nvPr/>
          </p:nvSpPr>
          <p:spPr>
            <a:xfrm>
              <a:off x="4029308" y="3320404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Daily temperatures: temperatures 12 x 31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891" y="3591808"/>
            <a:ext cx="8129318" cy="2825869"/>
            <a:chOff x="587891" y="3591808"/>
            <a:chExt cx="8129318" cy="2825869"/>
          </a:xfrm>
        </p:grpSpPr>
        <p:sp>
          <p:nvSpPr>
            <p:cNvPr id="102" name="TextBox 101"/>
            <p:cNvSpPr txBox="1"/>
            <p:nvPr/>
          </p:nvSpPr>
          <p:spPr>
            <a:xfrm>
              <a:off x="3098181" y="6079123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Students’ lab marks: marks 4 x 5 x 3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50</a:t>
                  </a:r>
                  <a:endParaRPr lang="en-SG" sz="11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45</a:t>
                  </a:r>
                  <a:endParaRPr lang="en-SG" sz="11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57</a:t>
                  </a:r>
                  <a:endParaRPr lang="en-SG" sz="11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63</a:t>
                  </a:r>
                  <a:endParaRPr lang="en-SG" sz="11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33</a:t>
                  </a:r>
                  <a:endParaRPr lang="en-SG" sz="11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42</a:t>
                  </a:r>
                  <a:endParaRPr lang="en-SG" sz="11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37</a:t>
                  </a:r>
                  <a:endParaRPr lang="en-SG" sz="1100" dirty="0"/>
                </a:p>
              </p:txBody>
            </p:sp>
            <p:cxnSp>
              <p:nvCxnSpPr>
                <p:cNvPr id="210" name="Straight Connector 209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1" name="Straight Connector 210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12" name="TextBox 211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Suise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64" name="Rectangle 163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90</a:t>
                  </a:r>
                  <a:endParaRPr lang="en-SG" sz="11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83</a:t>
                  </a:r>
                  <a:endParaRPr lang="en-SG" sz="11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77</a:t>
                  </a:r>
                  <a:endParaRPr lang="en-SG" sz="11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81</a:t>
                  </a:r>
                  <a:endParaRPr lang="en-SG" sz="11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64</a:t>
                  </a:r>
                  <a:endParaRPr lang="en-SG" sz="11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93</a:t>
                  </a:r>
                  <a:endParaRPr lang="en-SG" sz="1100" dirty="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85</a:t>
                  </a:r>
                  <a:endParaRPr lang="en-SG" sz="11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38" name="Rectangle 137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67</a:t>
                  </a:r>
                  <a:endParaRPr lang="en-SG" sz="11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71</a:t>
                  </a:r>
                  <a:endParaRPr lang="en-SG" sz="11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38</a:t>
                  </a:r>
                  <a:endParaRPr lang="en-SG" sz="11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35</a:t>
                  </a:r>
                  <a:endParaRPr lang="en-SG" sz="1100" dirty="0"/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78</a:t>
                  </a:r>
                  <a:endParaRPr lang="en-SG" sz="11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86</a:t>
                  </a:r>
                  <a:endParaRPr lang="en-SG" sz="11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82</a:t>
                  </a:r>
                  <a:endParaRPr lang="en-SG" sz="1100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800000"/>
                    </a:solidFill>
                  </a:rPr>
                  <a:t>Emily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Zass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Jerna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</p:grpSp>
        </p:grpSp>
      </p:grpSp>
      <p:grpSp>
        <p:nvGrpSpPr>
          <p:cNvPr id="216" name="Group 215"/>
          <p:cNvGrpSpPr/>
          <p:nvPr/>
        </p:nvGrpSpPr>
        <p:grpSpPr>
          <a:xfrm>
            <a:off x="1057060" y="2046566"/>
            <a:ext cx="1862254" cy="1257638"/>
            <a:chOff x="1057060" y="2046566"/>
            <a:chExt cx="1862254" cy="1257638"/>
          </a:xfrm>
        </p:grpSpPr>
        <p:sp>
          <p:nvSpPr>
            <p:cNvPr id="217" name="TextBox 216"/>
            <p:cNvSpPr txBox="1"/>
            <p:nvPr/>
          </p:nvSpPr>
          <p:spPr>
            <a:xfrm>
              <a:off x="1057060" y="2965650"/>
              <a:ext cx="186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Matrix 3 x 3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18" name="Object 6"/>
            <p:cNvGraphicFramePr>
              <a:graphicFrameLocks noChangeAspect="1"/>
            </p:cNvGraphicFramePr>
            <p:nvPr/>
          </p:nvGraphicFramePr>
          <p:xfrm>
            <a:off x="1345127" y="2046566"/>
            <a:ext cx="1305255" cy="98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39392" imgH="710891" progId="Equation.3">
                    <p:embed/>
                  </p:oleObj>
                </mc:Choice>
                <mc:Fallback>
                  <p:oleObj name="Equation" r:id="rId3" imgW="939392" imgH="710891" progId="Equation.3">
                    <p:embed/>
                    <p:pic>
                      <p:nvPicPr>
                        <p:cNvPr id="2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127" y="2046566"/>
                          <a:ext cx="1305255" cy="98766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DD5466-4CAE-A3EF-C128-EE09B609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general, an array can have any number of dimensions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 of a 2-dimensional (2D) array: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Arrays are stored in </a:t>
            </a:r>
            <a:r>
              <a:rPr lang="en-GB" sz="2400" dirty="0">
                <a:solidFill>
                  <a:srgbClr val="0000FF"/>
                </a:solidFill>
              </a:rPr>
              <a:t>row-major order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That is, elements in row 0 comes before row 1, etc.</a:t>
            </a: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29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30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2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34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36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a[2][0]</a:t>
                </a:r>
                <a:endParaRPr lang="en-SG"/>
              </a:p>
            </p:txBody>
          </p:sp>
          <p:sp>
            <p:nvSpPr>
              <p:cNvPr id="37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8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24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25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26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4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4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2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9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16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4B116-F2FE-981B-1181-B01CDD32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build="p"/>
      <p:bldP spid="66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Length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known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 (3 x 3)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Sudoku board (9 x 9)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Yearly summary of income / expense / balance by month (12 x 3)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1EA87-6702-4532-BBFE-929F69F022C5}"/>
              </a:ext>
            </a:extLst>
          </p:cNvPr>
          <p:cNvSpPr txBox="1"/>
          <p:nvPr/>
        </p:nvSpPr>
        <p:spPr>
          <a:xfrm>
            <a:off x="1032928" y="1712309"/>
            <a:ext cx="765387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20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20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596DA-23D1-161B-3568-CC729E01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500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Size Array of Dynamically Allocated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one unknown dimension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Gradebook of 10 assignments for an unknown number of students.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688623"/>
            <a:ext cx="7653872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*buckets[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the length of each subarray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cs1010_read_size_t(); </a:t>
            </a: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dynamically allocate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buckets[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6A2377-01AA-47A9-823F-09EED46E65DB}"/>
              </a:ext>
            </a:extLst>
          </p:cNvPr>
          <p:cNvSpPr txBox="1"/>
          <p:nvPr/>
        </p:nvSpPr>
        <p:spPr>
          <a:xfrm>
            <a:off x="6955788" y="2900896"/>
            <a:ext cx="207421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 allocated memory after use.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FCC16C-25A5-A68C-EAF8-B5A67A76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Dynamically Size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flexible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Matrix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X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X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**canvas;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number of rows and columns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cs1010_read_size_t();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cs1010_read_size_t();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canvas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*));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canvas[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F404-20E5-4345-BE6A-452E3CAABE34}"/>
              </a:ext>
            </a:extLst>
          </p:cNvPr>
          <p:cNvSpPr txBox="1"/>
          <p:nvPr/>
        </p:nvSpPr>
        <p:spPr>
          <a:xfrm>
            <a:off x="6845157" y="2576124"/>
            <a:ext cx="207024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subarrays before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0A2A-9262-B960-A35C-4564B1A0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719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Jagged arrays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unusual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Half square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varying number of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varying size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F6CE10-75B9-4AC3-9A25-371282016421}"/>
              </a:ext>
            </a:extLst>
          </p:cNvPr>
          <p:cNvSpPr/>
          <p:nvPr/>
        </p:nvSpPr>
        <p:spPr>
          <a:xfrm>
            <a:off x="4941870" y="4376792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58D7B-6FC4-4C95-9594-8D0F9F6C7C85}"/>
              </a:ext>
            </a:extLst>
          </p:cNvPr>
          <p:cNvSpPr/>
          <p:nvPr/>
        </p:nvSpPr>
        <p:spPr>
          <a:xfrm>
            <a:off x="4941869" y="482885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F18CD-945B-4D30-B78C-81345A5B81A5}"/>
              </a:ext>
            </a:extLst>
          </p:cNvPr>
          <p:cNvSpPr/>
          <p:nvPr/>
        </p:nvSpPr>
        <p:spPr>
          <a:xfrm>
            <a:off x="5404206" y="482885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80EDC-AAB2-4213-8A51-B0A83BF6319C}"/>
              </a:ext>
            </a:extLst>
          </p:cNvPr>
          <p:cNvSpPr/>
          <p:nvPr/>
        </p:nvSpPr>
        <p:spPr>
          <a:xfrm>
            <a:off x="4941869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EAE7B-EF8C-4DA8-8678-1FD3E396B7A9}"/>
              </a:ext>
            </a:extLst>
          </p:cNvPr>
          <p:cNvSpPr/>
          <p:nvPr/>
        </p:nvSpPr>
        <p:spPr>
          <a:xfrm>
            <a:off x="5404205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D4BD49-928F-48DC-B7C6-730EE9621C91}"/>
              </a:ext>
            </a:extLst>
          </p:cNvPr>
          <p:cNvSpPr/>
          <p:nvPr/>
        </p:nvSpPr>
        <p:spPr>
          <a:xfrm>
            <a:off x="5866542" y="52809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1CDFC-AF3B-E7C3-4102-2746FA37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011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initializers (Fixed-length 2D arrays only)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loops with assignment statements (All types of 2D arrays)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Initializing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313838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165164"/>
            <a:ext cx="531011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matrix[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j;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F96A38-987C-4C97-AB5A-73E1E22BD429}"/>
              </a:ext>
            </a:extLst>
          </p:cNvPr>
          <p:cNvSpPr/>
          <p:nvPr/>
        </p:nvSpPr>
        <p:spPr>
          <a:xfrm>
            <a:off x="6767388" y="445562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764DB-3C24-4821-93F4-AD6F9E8789E3}"/>
              </a:ext>
            </a:extLst>
          </p:cNvPr>
          <p:cNvSpPr/>
          <p:nvPr/>
        </p:nvSpPr>
        <p:spPr>
          <a:xfrm>
            <a:off x="6767387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1F942C-0A84-410E-B22C-3095ABAC9B4D}"/>
              </a:ext>
            </a:extLst>
          </p:cNvPr>
          <p:cNvSpPr/>
          <p:nvPr/>
        </p:nvSpPr>
        <p:spPr>
          <a:xfrm>
            <a:off x="7229724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5A92CA-7019-47E4-8517-3B82F7C7A516}"/>
              </a:ext>
            </a:extLst>
          </p:cNvPr>
          <p:cNvSpPr/>
          <p:nvPr/>
        </p:nvSpPr>
        <p:spPr>
          <a:xfrm>
            <a:off x="6767387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35F89-9AF1-4DF1-8FFE-6733BCD97B51}"/>
              </a:ext>
            </a:extLst>
          </p:cNvPr>
          <p:cNvSpPr/>
          <p:nvPr/>
        </p:nvSpPr>
        <p:spPr>
          <a:xfrm>
            <a:off x="7229723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03FEC-36F7-405B-A6B6-66CED66EB1A2}"/>
              </a:ext>
            </a:extLst>
          </p:cNvPr>
          <p:cNvSpPr/>
          <p:nvPr/>
        </p:nvSpPr>
        <p:spPr>
          <a:xfrm>
            <a:off x="7692060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F3DBF-39EA-4D02-8E85-31E9FC9C1867}"/>
              </a:ext>
            </a:extLst>
          </p:cNvPr>
          <p:cNvSpPr/>
          <p:nvPr/>
        </p:nvSpPr>
        <p:spPr>
          <a:xfrm>
            <a:off x="7227593" y="4455619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12930-20AB-4D9E-9287-AD26D5F93130}"/>
              </a:ext>
            </a:extLst>
          </p:cNvPr>
          <p:cNvSpPr/>
          <p:nvPr/>
        </p:nvSpPr>
        <p:spPr>
          <a:xfrm>
            <a:off x="7687748" y="44556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FF0DC-131C-4D99-A560-45D6E381C8F3}"/>
              </a:ext>
            </a:extLst>
          </p:cNvPr>
          <p:cNvSpPr/>
          <p:nvPr/>
        </p:nvSpPr>
        <p:spPr>
          <a:xfrm>
            <a:off x="7687747" y="491246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EB351-8070-4A46-8B67-6CDEEA366488}"/>
              </a:ext>
            </a:extLst>
          </p:cNvPr>
          <p:cNvSpPr txBox="1"/>
          <p:nvPr/>
        </p:nvSpPr>
        <p:spPr>
          <a:xfrm>
            <a:off x="4533954" y="1666481"/>
            <a:ext cx="41528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D85BE-E87C-42A7-9574-9EB580C46B05}"/>
              </a:ext>
            </a:extLst>
          </p:cNvPr>
          <p:cNvSpPr txBox="1"/>
          <p:nvPr/>
        </p:nvSpPr>
        <p:spPr>
          <a:xfrm>
            <a:off x="5394892" y="2138193"/>
            <a:ext cx="246550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Shortcut for initializing everything to 0.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01EF41-1D0C-AFE4-D0C0-3E262956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0127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14340</TotalTime>
  <Words>1484</Words>
  <Application>Microsoft Office PowerPoint</Application>
  <PresentationFormat>On-screen Show (4:3)</PresentationFormat>
  <Paragraphs>466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Times New Roman</vt:lpstr>
      <vt:lpstr>Wingdings</vt:lpstr>
      <vt:lpstr>Clarity</vt:lpstr>
      <vt:lpstr>Equation</vt:lpstr>
      <vt:lpstr>PowerPoint Presentation</vt:lpstr>
      <vt:lpstr>Unit 19: Multi-Dimensional Arrays</vt:lpstr>
      <vt:lpstr>Multi-dimensional Arrays</vt:lpstr>
      <vt:lpstr>Multi-dimensional Arrays</vt:lpstr>
      <vt:lpstr>Different Types of 2D Arrays</vt:lpstr>
      <vt:lpstr>Different Types of 2D Arrays</vt:lpstr>
      <vt:lpstr>Different Types of 2D Arrays</vt:lpstr>
      <vt:lpstr>Different Types of 2D Arrays</vt:lpstr>
      <vt:lpstr>Initializing Arrays</vt:lpstr>
      <vt:lpstr>Functions and 2D arrays</vt:lpstr>
      <vt:lpstr>Functions and 2D arrays</vt:lpstr>
      <vt:lpstr>Problem Solving with 2D arrays</vt:lpstr>
      <vt:lpstr>Problem Solving with 2D arrays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2024-03-19T01:04:12Z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