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4"/>
  </p:notesMasterIdLst>
  <p:handoutMasterIdLst>
    <p:handoutMasterId r:id="rId15"/>
  </p:handoutMasterIdLst>
  <p:sldIdLst>
    <p:sldId id="256" r:id="rId2"/>
    <p:sldId id="468" r:id="rId3"/>
    <p:sldId id="553" r:id="rId4"/>
    <p:sldId id="589" r:id="rId5"/>
    <p:sldId id="601" r:id="rId6"/>
    <p:sldId id="603" r:id="rId7"/>
    <p:sldId id="604" r:id="rId8"/>
    <p:sldId id="605" r:id="rId9"/>
    <p:sldId id="591" r:id="rId10"/>
    <p:sldId id="606" r:id="rId11"/>
    <p:sldId id="608" r:id="rId12"/>
    <p:sldId id="607" r:id="rId1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660033"/>
    <a:srgbClr val="006600"/>
    <a:srgbClr val="0000FF"/>
    <a:srgbClr val="FFFF99"/>
    <a:srgbClr val="00CCFF"/>
    <a:srgbClr val="0099FF"/>
    <a:srgbClr val="6699FF"/>
    <a:srgbClr val="0066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FECC8C-C819-4708-B1AC-1A3AF3563654}" v="1310" dt="2024-03-12T01:39:53.4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536" autoAdjust="0"/>
    <p:restoredTop sz="96003" autoAdjust="0"/>
  </p:normalViewPr>
  <p:slideViewPr>
    <p:cSldViewPr snapToGrid="0">
      <p:cViewPr varScale="1">
        <p:scale>
          <a:sx n="83" d="100"/>
          <a:sy n="83" d="100"/>
        </p:scale>
        <p:origin x="83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  <pc:spChg chg="mod">
          <ac:chgData name="Zhao Jin" userId="cd05a825-544c-438a-9ba1-08e63db50b47" providerId="ADAL" clId="{3342749F-A4A3-4CC6-8E89-A279285BF1FF}" dt="2021-01-21T13:07:41.474" v="4692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16:51.549" v="4696" actId="2057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59:10.037" v="5127" actId="207"/>
          <ac:spMkLst>
            <pc:docMk/>
            <pc:sldMk cId="1311126165" sldId="485"/>
            <ac:spMk id="10" creationId="{00000000-0000-0000-0000-000000000000}"/>
          </ac:spMkLst>
        </pc:spChg>
        <pc:spChg chg="mod ord">
          <ac:chgData name="Zhao Jin" userId="cd05a825-544c-438a-9ba1-08e63db50b47" providerId="ADAL" clId="{3342749F-A4A3-4CC6-8E89-A279285BF1FF}" dt="2021-01-21T13:17:43.708" v="4731" actId="20577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4.448" v="5165" actId="14100"/>
          <ac:spMkLst>
            <pc:docMk/>
            <pc:sldMk cId="1311126165" sldId="485"/>
            <ac:spMk id="12" creationId="{149FB3A4-124F-4FB3-9CA1-6EA45A21DCBC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8.440" v="5166" actId="1076"/>
          <ac:spMkLst>
            <pc:docMk/>
            <pc:sldMk cId="1311126165" sldId="485"/>
            <ac:spMk id="13" creationId="{24ED3F77-DB19-42FF-90A5-6260114FAC12}"/>
          </ac:spMkLst>
        </pc:spChg>
        <pc:spChg chg="add mod">
          <ac:chgData name="Zhao Jin" userId="cd05a825-544c-438a-9ba1-08e63db50b47" providerId="ADAL" clId="{3342749F-A4A3-4CC6-8E89-A279285BF1FF}" dt="2021-01-21T13:23:47.488" v="5115" actId="1076"/>
          <ac:spMkLst>
            <pc:docMk/>
            <pc:sldMk cId="1311126165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3342749F-A4A3-4CC6-8E89-A279285BF1FF}" dt="2021-01-21T13:20:07.644" v="4819" actId="1076"/>
          <ac:spMkLst>
            <pc:docMk/>
            <pc:sldMk cId="1311126165" sldId="485"/>
            <ac:spMk id="16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3:07:14.129" v="4635" actId="20577"/>
          <ac:spMkLst>
            <pc:docMk/>
            <pc:sldMk cId="681224785" sldId="531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7:20.308" v="4636" actId="478"/>
          <ac:spMkLst>
            <pc:docMk/>
            <pc:sldMk cId="681224785" sldId="531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4:08.003" v="5348" actId="20577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3:45.999" v="5317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5T05:02:54.364" v="5183" actId="1038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5T08:18:11.509" v="5398" actId="6549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5T08:18:19.440" v="5414" actId="20577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5T08:18:06.544" v="5392" actId="1038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  <pc:spChg chg="add del mod">
          <ac:chgData name="Zhao Jin" userId="cd05a825-544c-438a-9ba1-08e63db50b47" providerId="ADAL" clId="{3342749F-A4A3-4CC6-8E89-A279285BF1FF}" dt="2021-01-21T13:53:33.396" v="5124" actId="478"/>
          <ac:spMkLst>
            <pc:docMk/>
            <pc:sldMk cId="784668950" sldId="550"/>
            <ac:spMk id="7" creationId="{5F21DE9D-8C0F-40F0-A8E9-428B7570F399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3:53:36.950" v="5126" actId="1076"/>
          <ac:spMkLst>
            <pc:docMk/>
            <pc:sldMk cId="784668950" sldId="550"/>
            <ac:spMk id="8" creationId="{9BA3CD25-E0A6-43C6-ACBF-2582BD134206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6:30.744" v="4591" actId="478"/>
          <ac:spMkLst>
            <pc:docMk/>
            <pc:sldMk cId="784668950" sldId="550"/>
            <ac:spMk id="24582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71E1CF24-6E7D-4AB8-9D75-CE77D50A74A2}"/>
    <pc:docChg chg="modSld">
      <pc:chgData name="Zhao Jin" userId="cd05a825-544c-438a-9ba1-08e63db50b47" providerId="ADAL" clId="{71E1CF24-6E7D-4AB8-9D75-CE77D50A74A2}" dt="2024-01-31T05:30:34.638" v="0"/>
      <pc:docMkLst>
        <pc:docMk/>
      </pc:docMkLst>
      <pc:sldChg chg="addSp modSp">
        <pc:chgData name="Zhao Jin" userId="cd05a825-544c-438a-9ba1-08e63db50b47" providerId="ADAL" clId="{71E1CF24-6E7D-4AB8-9D75-CE77D50A74A2}" dt="2024-01-31T05:30:34.638" v="0"/>
        <pc:sldMkLst>
          <pc:docMk/>
          <pc:sldMk cId="0" sldId="256"/>
        </pc:sldMkLst>
        <pc:spChg chg="add mod">
          <ac:chgData name="Zhao Jin" userId="cd05a825-544c-438a-9ba1-08e63db50b47" providerId="ADAL" clId="{71E1CF24-6E7D-4AB8-9D75-CE77D50A74A2}" dt="2024-01-31T05:30:34.638" v="0"/>
          <ac:spMkLst>
            <pc:docMk/>
            <pc:sldMk cId="0" sldId="256"/>
            <ac:spMk id="3" creationId="{3D3E5273-22DA-C419-6BF2-F2D5D596CD26}"/>
          </ac:spMkLst>
        </pc:spChg>
        <pc:picChg chg="add mod">
          <ac:chgData name="Zhao Jin" userId="cd05a825-544c-438a-9ba1-08e63db50b47" providerId="ADAL" clId="{71E1CF24-6E7D-4AB8-9D75-CE77D50A74A2}" dt="2024-01-31T05:30:34.638" v="0"/>
          <ac:picMkLst>
            <pc:docMk/>
            <pc:sldMk cId="0" sldId="256"/>
            <ac:picMk id="2" creationId="{89513BE7-D1EF-E853-72B8-C76655FA5207}"/>
          </ac:picMkLst>
        </pc:picChg>
      </pc:sld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  <pc:spChg chg="mod">
          <ac:chgData name="Zhao Jin" userId="cd05a825-544c-438a-9ba1-08e63db50b47" providerId="ADAL" clId="{CD38D953-E846-244A-835A-192CE52710D4}" dt="2021-01-25T03:16:30.240" v="159" actId="20577"/>
          <ac:spMkLst>
            <pc:docMk/>
            <pc:sldMk cId="1311126165" sldId="485"/>
            <ac:spMk id="11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2" creationId="{149FB3A4-124F-4FB3-9CA1-6EA45A21DCBC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3" creationId="{24ED3F77-DB19-42FF-90A5-6260114FAC12}"/>
          </ac:spMkLst>
        </pc:spChg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  <pc:spChg chg="mod">
          <ac:chgData name="Zhao Jin" userId="cd05a825-544c-438a-9ba1-08e63db50b47" providerId="ADAL" clId="{CD38D953-E846-244A-835A-192CE52710D4}" dt="2021-01-25T03:08:51.440" v="84" actId="20577"/>
          <ac:spMkLst>
            <pc:docMk/>
            <pc:sldMk cId="901453530" sldId="54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  <pc:spChg chg="mod">
          <ac:chgData name="Zhao Jin" userId="cd05a825-544c-438a-9ba1-08e63db50b47" providerId="ADAL" clId="{CD38D953-E846-244A-835A-192CE52710D4}" dt="2021-01-25T03:11:48.514" v="112" actId="207"/>
          <ac:spMkLst>
            <pc:docMk/>
            <pc:sldMk cId="884841463" sldId="547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  <pc:spChg chg="mod">
          <ac:chgData name="Zhao Jin" userId="cd05a825-544c-438a-9ba1-08e63db50b47" providerId="ADAL" clId="{CD38D953-E846-244A-835A-192CE52710D4}" dt="2021-01-25T03:10:55.270" v="107" actId="20577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09:46.206" v="102" actId="1035"/>
          <ac:spMkLst>
            <pc:docMk/>
            <pc:sldMk cId="1617257579" sldId="548"/>
            <ac:spMk id="9" creationId="{00000000-0000-0000-0000-000000000000}"/>
          </ac:spMkLst>
        </pc:spChg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  <pc:spChg chg="mod">
          <ac:chgData name="Zhao Jin" userId="cd05a825-544c-438a-9ba1-08e63db50b47" providerId="ADAL" clId="{CD38D953-E846-244A-835A-192CE52710D4}" dt="2021-01-25T02:21:10.043" v="62" actId="20577"/>
          <ac:spMkLst>
            <pc:docMk/>
            <pc:sldMk cId="3394924879" sldId="549"/>
            <ac:spMk id="10" creationId="{00000000-0000-0000-0000-000000000000}"/>
          </ac:spMkLst>
        </pc:spChg>
        <pc:spChg chg="add mod">
          <ac:chgData name="Zhao Jin" userId="cd05a825-544c-438a-9ba1-08e63db50b47" providerId="ADAL" clId="{CD38D953-E846-244A-835A-192CE52710D4}" dt="2021-01-25T03:23:28.207" v="376" actId="1076"/>
          <ac:spMkLst>
            <pc:docMk/>
            <pc:sldMk cId="3394924879" sldId="549"/>
            <ac:spMk id="11" creationId="{CF30CDDD-4206-994C-A14B-ADCEC7C6B094}"/>
          </ac:spMkLst>
        </pc:spChg>
        <pc:picChg chg="del">
          <ac:chgData name="Zhao Jin" userId="cd05a825-544c-438a-9ba1-08e63db50b47" providerId="ADAL" clId="{CD38D953-E846-244A-835A-192CE52710D4}" dt="2021-01-25T03:15:27.398" v="115" actId="478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CD38D953-E846-244A-835A-192CE52710D4}" dt="2021-01-25T03:23:34.931" v="378" actId="1076"/>
          <ac:picMkLst>
            <pc:docMk/>
            <pc:sldMk cId="3394924879" sldId="549"/>
            <ac:picMk id="16" creationId="{1AA83BD7-4016-DB49-B6DC-C69FB6894961}"/>
          </ac:picMkLst>
        </pc:picChg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  <pc:spChg chg="add del">
          <ac:chgData name="Zhao Jin" userId="cd05a825-544c-438a-9ba1-08e63db50b47" providerId="ADAL" clId="{CD38D953-E846-244A-835A-192CE52710D4}" dt="2021-01-25T03:03:03.116" v="66" actId="478"/>
          <ac:spMkLst>
            <pc:docMk/>
            <pc:sldMk cId="784668950" sldId="550"/>
            <ac:spMk id="8" creationId="{9BA3CD25-E0A6-43C6-ACBF-2582BD134206}"/>
          </ac:spMkLst>
        </pc:spChg>
        <pc:spChg chg="add del">
          <ac:chgData name="Zhao Jin" userId="cd05a825-544c-438a-9ba1-08e63db50b47" providerId="ADAL" clId="{CD38D953-E846-244A-835A-192CE52710D4}" dt="2021-01-25T03:03:02.420" v="65"/>
          <ac:spMkLst>
            <pc:docMk/>
            <pc:sldMk cId="784668950" sldId="550"/>
            <ac:spMk id="9" creationId="{512F67EF-C498-8D43-817A-42B6CE524F76}"/>
          </ac:spMkLst>
        </pc:spChg>
        <pc:spChg chg="add del mod">
          <ac:chgData name="Zhao Jin" userId="cd05a825-544c-438a-9ba1-08e63db50b47" providerId="ADAL" clId="{CD38D953-E846-244A-835A-192CE52710D4}" dt="2021-01-25T03:26:17.801" v="482" actId="20577"/>
          <ac:spMkLst>
            <pc:docMk/>
            <pc:sldMk cId="784668950" sldId="550"/>
            <ac:spMk id="10" creationId="{00000000-0000-0000-0000-000000000000}"/>
          </ac:spMkLst>
        </pc:spChg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  <pc:spChg chg="add del">
          <ac:chgData name="Zhao Jin" userId="cd05a825-544c-438a-9ba1-08e63db50b47" providerId="ADAL" clId="{CD38D953-E846-244A-835A-192CE52710D4}" dt="2021-01-25T03:08:18.867" v="70"/>
          <ac:spMkLst>
            <pc:docMk/>
            <pc:sldMk cId="335305844" sldId="551"/>
            <ac:spMk id="2" creationId="{DC3EBD9F-7043-2B4B-93E2-27FFDA9DBEA2}"/>
          </ac:spMkLst>
        </pc:spChg>
        <pc:spChg chg="add del mod">
          <ac:chgData name="Zhao Jin" userId="cd05a825-544c-438a-9ba1-08e63db50b47" providerId="ADAL" clId="{CD38D953-E846-244A-835A-192CE52710D4}" dt="2021-01-25T03:08:32.511" v="77" actId="14100"/>
          <ac:spMkLst>
            <pc:docMk/>
            <pc:sldMk cId="335305844" sldId="551"/>
            <ac:spMk id="9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0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1" creationId="{D0457CA0-460D-4546-82C4-4CDEB1E2F62C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4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5" creationId="{7EB43FB0-D261-4751-8823-0A4CC64F83DB}"/>
          </ac:spMkLst>
        </pc:spChg>
        <pc:spChg chg="add del mod">
          <ac:chgData name="Zhao Jin" userId="cd05a825-544c-438a-9ba1-08e63db50b47" providerId="ADAL" clId="{CD38D953-E846-244A-835A-192CE52710D4}" dt="2021-01-25T03:08:37.712" v="79" actId="20577"/>
          <ac:spMkLst>
            <pc:docMk/>
            <pc:sldMk cId="335305844" sldId="551"/>
            <ac:spMk id="17" creationId="{196941FF-7411-441D-AE2E-5CF96E80B024}"/>
          </ac:spMkLst>
        </pc:spChg>
        <pc:spChg chg="add del">
          <ac:chgData name="Zhao Jin" userId="cd05a825-544c-438a-9ba1-08e63db50b47" providerId="ADAL" clId="{CD38D953-E846-244A-835A-192CE52710D4}" dt="2021-01-25T03:08:22.144" v="71" actId="478"/>
          <ac:spMkLst>
            <pc:docMk/>
            <pc:sldMk cId="335305844" sldId="551"/>
            <ac:spMk id="18" creationId="{FC6CF3F5-B435-44FE-A32E-F676476A0C6D}"/>
          </ac:spMkLst>
        </pc:spChg>
      </pc:sldChg>
    </pc:docChg>
  </pc:docChgLst>
  <pc:docChgLst>
    <pc:chgData name="Zhao Jin" userId="cd05a825-544c-438a-9ba1-08e63db50b47" providerId="ADAL" clId="{CF6E0BE1-E69B-4DEB-8660-5021DA4C4D39}"/>
    <pc:docChg chg="modSld modMainMaster">
      <pc:chgData name="Zhao Jin" userId="cd05a825-544c-438a-9ba1-08e63db50b47" providerId="ADAL" clId="{CF6E0BE1-E69B-4DEB-8660-5021DA4C4D39}" dt="2024-02-20T01:22:16.556" v="1"/>
      <pc:docMkLst>
        <pc:docMk/>
      </pc:docMkLst>
      <pc:sldChg chg="modSp mod">
        <pc:chgData name="Zhao Jin" userId="cd05a825-544c-438a-9ba1-08e63db50b47" providerId="ADAL" clId="{CF6E0BE1-E69B-4DEB-8660-5021DA4C4D39}" dt="2024-02-20T01:22:08.210" v="0" actId="20577"/>
        <pc:sldMkLst>
          <pc:docMk/>
          <pc:sldMk cId="0" sldId="256"/>
        </pc:sldMkLst>
        <pc:spChg chg="mod">
          <ac:chgData name="Zhao Jin" userId="cd05a825-544c-438a-9ba1-08e63db50b47" providerId="ADAL" clId="{CF6E0BE1-E69B-4DEB-8660-5021DA4C4D39}" dt="2024-02-20T01:22:08.210" v="0" actId="20577"/>
          <ac:spMkLst>
            <pc:docMk/>
            <pc:sldMk cId="0" sldId="25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F6E0BE1-E69B-4DEB-8660-5021DA4C4D39}" dt="2024-02-20T01:22:16.556" v="1"/>
        <pc:sldMkLst>
          <pc:docMk/>
          <pc:sldMk cId="2438607696" sldId="468"/>
        </pc:sldMkLst>
        <pc:spChg chg="mod">
          <ac:chgData name="Zhao Jin" userId="cd05a825-544c-438a-9ba1-08e63db50b47" providerId="ADAL" clId="{CF6E0BE1-E69B-4DEB-8660-5021DA4C4D39}" dt="2024-02-20T01:22:16.556" v="1"/>
          <ac:spMkLst>
            <pc:docMk/>
            <pc:sldMk cId="2438607696" sldId="468"/>
            <ac:spMk id="3" creationId="{E34CD5B6-0644-4566-1574-D52F20997DC7}"/>
          </ac:spMkLst>
        </pc:spChg>
      </pc:sldChg>
      <pc:sldChg chg="modSp">
        <pc:chgData name="Zhao Jin" userId="cd05a825-544c-438a-9ba1-08e63db50b47" providerId="ADAL" clId="{CF6E0BE1-E69B-4DEB-8660-5021DA4C4D39}" dt="2024-02-20T01:22:16.556" v="1"/>
        <pc:sldMkLst>
          <pc:docMk/>
          <pc:sldMk cId="1427618944" sldId="553"/>
        </pc:sldMkLst>
        <pc:spChg chg="mod">
          <ac:chgData name="Zhao Jin" userId="cd05a825-544c-438a-9ba1-08e63db50b47" providerId="ADAL" clId="{CF6E0BE1-E69B-4DEB-8660-5021DA4C4D39}" dt="2024-02-20T01:22:16.556" v="1"/>
          <ac:spMkLst>
            <pc:docMk/>
            <pc:sldMk cId="1427618944" sldId="553"/>
            <ac:spMk id="5" creationId="{BD817159-2DBF-1B1D-4947-1674668726F1}"/>
          </ac:spMkLst>
        </pc:spChg>
      </pc:sldChg>
      <pc:sldChg chg="modSp">
        <pc:chgData name="Zhao Jin" userId="cd05a825-544c-438a-9ba1-08e63db50b47" providerId="ADAL" clId="{CF6E0BE1-E69B-4DEB-8660-5021DA4C4D39}" dt="2024-02-20T01:22:16.556" v="1"/>
        <pc:sldMkLst>
          <pc:docMk/>
          <pc:sldMk cId="211149325" sldId="589"/>
        </pc:sldMkLst>
        <pc:spChg chg="mod">
          <ac:chgData name="Zhao Jin" userId="cd05a825-544c-438a-9ba1-08e63db50b47" providerId="ADAL" clId="{CF6E0BE1-E69B-4DEB-8660-5021DA4C4D39}" dt="2024-02-20T01:22:16.556" v="1"/>
          <ac:spMkLst>
            <pc:docMk/>
            <pc:sldMk cId="211149325" sldId="589"/>
            <ac:spMk id="4" creationId="{54D503B2-4A89-F1EF-1875-86FBFB2D9E70}"/>
          </ac:spMkLst>
        </pc:spChg>
      </pc:sldChg>
      <pc:sldChg chg="modSp">
        <pc:chgData name="Zhao Jin" userId="cd05a825-544c-438a-9ba1-08e63db50b47" providerId="ADAL" clId="{CF6E0BE1-E69B-4DEB-8660-5021DA4C4D39}" dt="2024-02-20T01:22:16.556" v="1"/>
        <pc:sldMkLst>
          <pc:docMk/>
          <pc:sldMk cId="567798019" sldId="591"/>
        </pc:sldMkLst>
        <pc:spChg chg="mod">
          <ac:chgData name="Zhao Jin" userId="cd05a825-544c-438a-9ba1-08e63db50b47" providerId="ADAL" clId="{CF6E0BE1-E69B-4DEB-8660-5021DA4C4D39}" dt="2024-02-20T01:22:16.556" v="1"/>
          <ac:spMkLst>
            <pc:docMk/>
            <pc:sldMk cId="567798019" sldId="591"/>
            <ac:spMk id="3" creationId="{6D40578D-4833-16E0-715E-F6B8525F98DE}"/>
          </ac:spMkLst>
        </pc:spChg>
      </pc:sldChg>
      <pc:sldChg chg="modSp">
        <pc:chgData name="Zhao Jin" userId="cd05a825-544c-438a-9ba1-08e63db50b47" providerId="ADAL" clId="{CF6E0BE1-E69B-4DEB-8660-5021DA4C4D39}" dt="2024-02-20T01:22:16.556" v="1"/>
        <pc:sldMkLst>
          <pc:docMk/>
          <pc:sldMk cId="2889169307" sldId="601"/>
        </pc:sldMkLst>
        <pc:spChg chg="mod">
          <ac:chgData name="Zhao Jin" userId="cd05a825-544c-438a-9ba1-08e63db50b47" providerId="ADAL" clId="{CF6E0BE1-E69B-4DEB-8660-5021DA4C4D39}" dt="2024-02-20T01:22:16.556" v="1"/>
          <ac:spMkLst>
            <pc:docMk/>
            <pc:sldMk cId="2889169307" sldId="601"/>
            <ac:spMk id="3" creationId="{32E8B9A7-DE1B-8A34-C3A0-0F8783594114}"/>
          </ac:spMkLst>
        </pc:spChg>
      </pc:sldChg>
      <pc:sldChg chg="modSp">
        <pc:chgData name="Zhao Jin" userId="cd05a825-544c-438a-9ba1-08e63db50b47" providerId="ADAL" clId="{CF6E0BE1-E69B-4DEB-8660-5021DA4C4D39}" dt="2024-02-20T01:22:16.556" v="1"/>
        <pc:sldMkLst>
          <pc:docMk/>
          <pc:sldMk cId="3500386061" sldId="603"/>
        </pc:sldMkLst>
        <pc:spChg chg="mod">
          <ac:chgData name="Zhao Jin" userId="cd05a825-544c-438a-9ba1-08e63db50b47" providerId="ADAL" clId="{CF6E0BE1-E69B-4DEB-8660-5021DA4C4D39}" dt="2024-02-20T01:22:16.556" v="1"/>
          <ac:spMkLst>
            <pc:docMk/>
            <pc:sldMk cId="3500386061" sldId="603"/>
            <ac:spMk id="3" creationId="{2061CF13-A9DA-E3D7-3D7F-DD40C7E1248E}"/>
          </ac:spMkLst>
        </pc:spChg>
      </pc:sldChg>
      <pc:sldChg chg="modSp">
        <pc:chgData name="Zhao Jin" userId="cd05a825-544c-438a-9ba1-08e63db50b47" providerId="ADAL" clId="{CF6E0BE1-E69B-4DEB-8660-5021DA4C4D39}" dt="2024-02-20T01:22:16.556" v="1"/>
        <pc:sldMkLst>
          <pc:docMk/>
          <pc:sldMk cId="2489370454" sldId="604"/>
        </pc:sldMkLst>
        <pc:spChg chg="mod">
          <ac:chgData name="Zhao Jin" userId="cd05a825-544c-438a-9ba1-08e63db50b47" providerId="ADAL" clId="{CF6E0BE1-E69B-4DEB-8660-5021DA4C4D39}" dt="2024-02-20T01:22:16.556" v="1"/>
          <ac:spMkLst>
            <pc:docMk/>
            <pc:sldMk cId="2489370454" sldId="604"/>
            <ac:spMk id="3" creationId="{2AD470EE-0CF1-9337-D007-49A64A16A6AD}"/>
          </ac:spMkLst>
        </pc:spChg>
      </pc:sldChg>
      <pc:sldChg chg="modSp">
        <pc:chgData name="Zhao Jin" userId="cd05a825-544c-438a-9ba1-08e63db50b47" providerId="ADAL" clId="{CF6E0BE1-E69B-4DEB-8660-5021DA4C4D39}" dt="2024-02-20T01:22:16.556" v="1"/>
        <pc:sldMkLst>
          <pc:docMk/>
          <pc:sldMk cId="3128770740" sldId="605"/>
        </pc:sldMkLst>
        <pc:spChg chg="mod">
          <ac:chgData name="Zhao Jin" userId="cd05a825-544c-438a-9ba1-08e63db50b47" providerId="ADAL" clId="{CF6E0BE1-E69B-4DEB-8660-5021DA4C4D39}" dt="2024-02-20T01:22:16.556" v="1"/>
          <ac:spMkLst>
            <pc:docMk/>
            <pc:sldMk cId="3128770740" sldId="605"/>
            <ac:spMk id="3" creationId="{59286724-221C-3776-7991-E129E71FEF22}"/>
          </ac:spMkLst>
        </pc:spChg>
      </pc:sldChg>
      <pc:sldMasterChg chg="modSp modSldLayout">
        <pc:chgData name="Zhao Jin" userId="cd05a825-544c-438a-9ba1-08e63db50b47" providerId="ADAL" clId="{CF6E0BE1-E69B-4DEB-8660-5021DA4C4D39}" dt="2024-02-20T01:22:16.556" v="1"/>
        <pc:sldMasterMkLst>
          <pc:docMk/>
          <pc:sldMasterMk cId="0" sldId="2147485087"/>
        </pc:sldMasterMkLst>
        <pc:spChg chg="mod">
          <ac:chgData name="Zhao Jin" userId="cd05a825-544c-438a-9ba1-08e63db50b47" providerId="ADAL" clId="{CF6E0BE1-E69B-4DEB-8660-5021DA4C4D39}" dt="2024-02-20T01:22:16.556" v="1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CF6E0BE1-E69B-4DEB-8660-5021DA4C4D39}" dt="2024-02-20T01:22:16.556" v="1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CF6E0BE1-E69B-4DEB-8660-5021DA4C4D39}" dt="2024-02-20T01:22:16.556" v="1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CF6E0BE1-E69B-4DEB-8660-5021DA4C4D39}" dt="2024-02-20T01:22:16.556" v="1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CF6E0BE1-E69B-4DEB-8660-5021DA4C4D39}" dt="2024-02-20T01:22:16.556" v="1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CF6E0BE1-E69B-4DEB-8660-5021DA4C4D39}" dt="2024-02-20T01:22:16.556" v="1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CF6E0BE1-E69B-4DEB-8660-5021DA4C4D39}" dt="2024-02-20T01:22:16.556" v="1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CF6E0BE1-E69B-4DEB-8660-5021DA4C4D39}" dt="2024-02-20T01:22:16.556" v="1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CF6E0BE1-E69B-4DEB-8660-5021DA4C4D39}" dt="2024-02-20T01:22:16.556" v="1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CF6E0BE1-E69B-4DEB-8660-5021DA4C4D39}" dt="2024-02-20T01:22:16.556" v="1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CF6E0BE1-E69B-4DEB-8660-5021DA4C4D39}" dt="2024-02-20T01:22:16.556" v="1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CF6E0BE1-E69B-4DEB-8660-5021DA4C4D39}" dt="2024-02-20T01:22:16.556" v="1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CF6E0BE1-E69B-4DEB-8660-5021DA4C4D39}" dt="2024-02-20T01:22:16.556" v="1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CF6E0BE1-E69B-4DEB-8660-5021DA4C4D39}" dt="2024-02-20T01:22:16.556" v="1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CF6E0BE1-E69B-4DEB-8660-5021DA4C4D39}" dt="2024-02-20T01:22:16.556" v="1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CF6E0BE1-E69B-4DEB-8660-5021DA4C4D39}" dt="2024-02-20T01:22:16.556" v="1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CF6E0BE1-E69B-4DEB-8660-5021DA4C4D39}" dt="2024-02-20T01:22:16.556" v="1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CF6E0BE1-E69B-4DEB-8660-5021DA4C4D39}" dt="2024-02-20T01:22:16.556" v="1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CF6E0BE1-E69B-4DEB-8660-5021DA4C4D39}" dt="2024-02-20T01:22:16.556" v="1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CF6E0BE1-E69B-4DEB-8660-5021DA4C4D39}" dt="2024-02-20T01:22:16.556" v="1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CF6E0BE1-E69B-4DEB-8660-5021DA4C4D39}" dt="2024-02-20T01:22:16.556" v="1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CF6E0BE1-E69B-4DEB-8660-5021DA4C4D39}" dt="2024-02-20T01:22:16.556" v="1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CF6E0BE1-E69B-4DEB-8660-5021DA4C4D39}" dt="2024-02-20T01:22:16.556" v="1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Zhao Jin" userId="cd05a825-544c-438a-9ba1-08e63db50b47" providerId="ADAL" clId="{D1FECC8C-C819-4708-B1AC-1A3AF3563654}"/>
    <pc:docChg chg="undo redo custSel addSld delSld modSld sldOrd">
      <pc:chgData name="Zhao Jin" userId="cd05a825-544c-438a-9ba1-08e63db50b47" providerId="ADAL" clId="{D1FECC8C-C819-4708-B1AC-1A3AF3563654}" dt="2024-03-12T01:40:24.742" v="3086" actId="1076"/>
      <pc:docMkLst>
        <pc:docMk/>
      </pc:docMkLst>
      <pc:sldChg chg="modSp mod">
        <pc:chgData name="Zhao Jin" userId="cd05a825-544c-438a-9ba1-08e63db50b47" providerId="ADAL" clId="{D1FECC8C-C819-4708-B1AC-1A3AF3563654}" dt="2024-03-08T09:02:02.259" v="1539" actId="20577"/>
        <pc:sldMkLst>
          <pc:docMk/>
          <pc:sldMk cId="2438607696" sldId="468"/>
        </pc:sldMkLst>
        <pc:spChg chg="mod">
          <ac:chgData name="Zhao Jin" userId="cd05a825-544c-438a-9ba1-08e63db50b47" providerId="ADAL" clId="{D1FECC8C-C819-4708-B1AC-1A3AF3563654}" dt="2024-03-08T07:47:43.533" v="0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D1FECC8C-C819-4708-B1AC-1A3AF3563654}" dt="2024-03-08T09:02:02.259" v="1539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mod delAnim modAnim">
        <pc:chgData name="Zhao Jin" userId="cd05a825-544c-438a-9ba1-08e63db50b47" providerId="ADAL" clId="{D1FECC8C-C819-4708-B1AC-1A3AF3563654}" dt="2024-03-12T01:40:24.742" v="3086" actId="1076"/>
        <pc:sldMkLst>
          <pc:docMk/>
          <pc:sldMk cId="1427618944" sldId="553"/>
        </pc:sldMkLst>
        <pc:spChg chg="del mod">
          <ac:chgData name="Zhao Jin" userId="cd05a825-544c-438a-9ba1-08e63db50b47" providerId="ADAL" clId="{D1FECC8C-C819-4708-B1AC-1A3AF3563654}" dt="2024-03-08T07:55:29.726" v="143" actId="478"/>
          <ac:spMkLst>
            <pc:docMk/>
            <pc:sldMk cId="1427618944" sldId="553"/>
            <ac:spMk id="2" creationId="{87BBF131-A483-45A8-BFDD-4AD4B55BBD13}"/>
          </ac:spMkLst>
        </pc:spChg>
        <pc:spChg chg="add mod">
          <ac:chgData name="Zhao Jin" userId="cd05a825-544c-438a-9ba1-08e63db50b47" providerId="ADAL" clId="{D1FECC8C-C819-4708-B1AC-1A3AF3563654}" dt="2024-03-12T01:40:24.742" v="3086" actId="1076"/>
          <ac:spMkLst>
            <pc:docMk/>
            <pc:sldMk cId="1427618944" sldId="553"/>
            <ac:spMk id="2" creationId="{DCC71CA0-E872-B04C-CE2B-E57520779E28}"/>
          </ac:spMkLst>
        </pc:spChg>
        <pc:spChg chg="del">
          <ac:chgData name="Zhao Jin" userId="cd05a825-544c-438a-9ba1-08e63db50b47" providerId="ADAL" clId="{D1FECC8C-C819-4708-B1AC-1A3AF3563654}" dt="2024-03-08T07:55:16.590" v="137" actId="478"/>
          <ac:spMkLst>
            <pc:docMk/>
            <pc:sldMk cId="1427618944" sldId="553"/>
            <ac:spMk id="3" creationId="{089DF46C-9E73-4DDA-B367-1A5958BC44BA}"/>
          </ac:spMkLst>
        </pc:spChg>
        <pc:spChg chg="add del mod">
          <ac:chgData name="Zhao Jin" userId="cd05a825-544c-438a-9ba1-08e63db50b47" providerId="ADAL" clId="{D1FECC8C-C819-4708-B1AC-1A3AF3563654}" dt="2024-03-12T01:08:34.187" v="2654" actId="478"/>
          <ac:spMkLst>
            <pc:docMk/>
            <pc:sldMk cId="1427618944" sldId="553"/>
            <ac:spMk id="6" creationId="{09763D9E-B0A3-6B55-DC89-6A696F030DDC}"/>
          </ac:spMkLst>
        </pc:spChg>
        <pc:spChg chg="add del mod">
          <ac:chgData name="Zhao Jin" userId="cd05a825-544c-438a-9ba1-08e63db50b47" providerId="ADAL" clId="{D1FECC8C-C819-4708-B1AC-1A3AF3563654}" dt="2024-03-12T01:09:41.099" v="2691" actId="478"/>
          <ac:spMkLst>
            <pc:docMk/>
            <pc:sldMk cId="1427618944" sldId="553"/>
            <ac:spMk id="7" creationId="{AA81408B-EF12-BB79-A252-B4D75D069059}"/>
          </ac:spMkLst>
        </pc:spChg>
        <pc:spChg chg="add mod">
          <ac:chgData name="Zhao Jin" userId="cd05a825-544c-438a-9ba1-08e63db50b47" providerId="ADAL" clId="{D1FECC8C-C819-4708-B1AC-1A3AF3563654}" dt="2024-03-08T07:52:12.868" v="71" actId="767"/>
          <ac:spMkLst>
            <pc:docMk/>
            <pc:sldMk cId="1427618944" sldId="553"/>
            <ac:spMk id="7" creationId="{D4C84671-CFF3-6B16-E5A0-AF03B682CD75}"/>
          </ac:spMkLst>
        </pc:spChg>
        <pc:spChg chg="mod">
          <ac:chgData name="Zhao Jin" userId="cd05a825-544c-438a-9ba1-08e63db50b47" providerId="ADAL" clId="{D1FECC8C-C819-4708-B1AC-1A3AF3563654}" dt="2024-03-12T01:07:46.723" v="264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D1FECC8C-C819-4708-B1AC-1A3AF3563654}" dt="2024-03-12T01:09:25.747" v="2676" actId="478"/>
          <ac:spMkLst>
            <pc:docMk/>
            <pc:sldMk cId="1427618944" sldId="553"/>
            <ac:spMk id="10" creationId="{9FFA4FE4-D216-8FA7-76D9-F9685635A781}"/>
          </ac:spMkLst>
        </pc:spChg>
        <pc:spChg chg="add del mod">
          <ac:chgData name="Zhao Jin" userId="cd05a825-544c-438a-9ba1-08e63db50b47" providerId="ADAL" clId="{D1FECC8C-C819-4708-B1AC-1A3AF3563654}" dt="2024-03-12T01:11:01.335" v="2768" actId="478"/>
          <ac:spMkLst>
            <pc:docMk/>
            <pc:sldMk cId="1427618944" sldId="553"/>
            <ac:spMk id="12" creationId="{1C364928-0469-4BB8-CC95-A1956C05366D}"/>
          </ac:spMkLst>
        </pc:spChg>
        <pc:spChg chg="del">
          <ac:chgData name="Zhao Jin" userId="cd05a825-544c-438a-9ba1-08e63db50b47" providerId="ADAL" clId="{D1FECC8C-C819-4708-B1AC-1A3AF3563654}" dt="2024-03-08T07:52:44.831" v="74" actId="478"/>
          <ac:spMkLst>
            <pc:docMk/>
            <pc:sldMk cId="1427618944" sldId="553"/>
            <ac:spMk id="13" creationId="{4DA699A6-CA2F-4E98-B1C9-75406EBE16BD}"/>
          </ac:spMkLst>
        </pc:spChg>
        <pc:spChg chg="add mod">
          <ac:chgData name="Zhao Jin" userId="cd05a825-544c-438a-9ba1-08e63db50b47" providerId="ADAL" clId="{D1FECC8C-C819-4708-B1AC-1A3AF3563654}" dt="2024-03-12T01:12:28.975" v="2827" actId="1038"/>
          <ac:spMkLst>
            <pc:docMk/>
            <pc:sldMk cId="1427618944" sldId="553"/>
            <ac:spMk id="13" creationId="{FC077A5E-41FC-9410-4B41-47E92F472305}"/>
          </ac:spMkLst>
        </pc:spChg>
        <pc:spChg chg="mod">
          <ac:chgData name="Zhao Jin" userId="cd05a825-544c-438a-9ba1-08e63db50b47" providerId="ADAL" clId="{D1FECC8C-C819-4708-B1AC-1A3AF3563654}" dt="2024-03-12T01:12:28.975" v="2827" actId="1038"/>
          <ac:spMkLst>
            <pc:docMk/>
            <pc:sldMk cId="1427618944" sldId="553"/>
            <ac:spMk id="15" creationId="{B7B276B3-8690-4038-BB33-E9C6A2F36099}"/>
          </ac:spMkLst>
        </pc:spChg>
        <pc:spChg chg="add del mod">
          <ac:chgData name="Zhao Jin" userId="cd05a825-544c-438a-9ba1-08e63db50b47" providerId="ADAL" clId="{D1FECC8C-C819-4708-B1AC-1A3AF3563654}" dt="2024-03-12T01:13:57.555" v="2875" actId="478"/>
          <ac:spMkLst>
            <pc:docMk/>
            <pc:sldMk cId="1427618944" sldId="553"/>
            <ac:spMk id="16" creationId="{19AA7082-E69C-1593-CDD8-44A1B1011DD7}"/>
          </ac:spMkLst>
        </pc:spChg>
        <pc:spChg chg="add mod">
          <ac:chgData name="Zhao Jin" userId="cd05a825-544c-438a-9ba1-08e63db50b47" providerId="ADAL" clId="{D1FECC8C-C819-4708-B1AC-1A3AF3563654}" dt="2024-03-12T01:12:28.975" v="2827" actId="1038"/>
          <ac:spMkLst>
            <pc:docMk/>
            <pc:sldMk cId="1427618944" sldId="553"/>
            <ac:spMk id="21" creationId="{515D3B4E-E894-9FD1-88CC-68E0DF3EF8A8}"/>
          </ac:spMkLst>
        </pc:spChg>
        <pc:spChg chg="add mod">
          <ac:chgData name="Zhao Jin" userId="cd05a825-544c-438a-9ba1-08e63db50b47" providerId="ADAL" clId="{D1FECC8C-C819-4708-B1AC-1A3AF3563654}" dt="2024-03-12T01:12:28.975" v="2827" actId="1038"/>
          <ac:spMkLst>
            <pc:docMk/>
            <pc:sldMk cId="1427618944" sldId="553"/>
            <ac:spMk id="22" creationId="{21F93F6F-C5D9-44A9-11F4-C1B758F689B6}"/>
          </ac:spMkLst>
        </pc:spChg>
        <pc:spChg chg="add mod">
          <ac:chgData name="Zhao Jin" userId="cd05a825-544c-438a-9ba1-08e63db50b47" providerId="ADAL" clId="{D1FECC8C-C819-4708-B1AC-1A3AF3563654}" dt="2024-03-12T01:12:28.975" v="2827" actId="1038"/>
          <ac:spMkLst>
            <pc:docMk/>
            <pc:sldMk cId="1427618944" sldId="553"/>
            <ac:spMk id="26" creationId="{5A52A09B-3B82-9183-B5B3-9B367BA56BC7}"/>
          </ac:spMkLst>
        </pc:spChg>
        <pc:spChg chg="add mod">
          <ac:chgData name="Zhao Jin" userId="cd05a825-544c-438a-9ba1-08e63db50b47" providerId="ADAL" clId="{D1FECC8C-C819-4708-B1AC-1A3AF3563654}" dt="2024-03-12T01:12:28.975" v="2827" actId="1038"/>
          <ac:spMkLst>
            <pc:docMk/>
            <pc:sldMk cId="1427618944" sldId="553"/>
            <ac:spMk id="27" creationId="{91B52B20-C3CA-042A-69D4-595A34665326}"/>
          </ac:spMkLst>
        </pc:spChg>
        <pc:picChg chg="add mod">
          <ac:chgData name="Zhao Jin" userId="cd05a825-544c-438a-9ba1-08e63db50b47" providerId="ADAL" clId="{D1FECC8C-C819-4708-B1AC-1A3AF3563654}" dt="2024-03-12T01:07:29.688" v="2618" actId="1076"/>
          <ac:picMkLst>
            <pc:docMk/>
            <pc:sldMk cId="1427618944" sldId="553"/>
            <ac:picMk id="3" creationId="{AE5F8B66-A536-5EF0-E189-60C87A7FD2DB}"/>
          </ac:picMkLst>
        </pc:picChg>
        <pc:picChg chg="del mod modCrop">
          <ac:chgData name="Zhao Jin" userId="cd05a825-544c-438a-9ba1-08e63db50b47" providerId="ADAL" clId="{D1FECC8C-C819-4708-B1AC-1A3AF3563654}" dt="2024-03-08T07:54:32.171" v="116" actId="478"/>
          <ac:picMkLst>
            <pc:docMk/>
            <pc:sldMk cId="1427618944" sldId="553"/>
            <ac:picMk id="6" creationId="{2E271368-8A2E-47CF-8B45-1AE02F6B8250}"/>
          </ac:picMkLst>
        </pc:picChg>
        <pc:picChg chg="add mod modCrop">
          <ac:chgData name="Zhao Jin" userId="cd05a825-544c-438a-9ba1-08e63db50b47" providerId="ADAL" clId="{D1FECC8C-C819-4708-B1AC-1A3AF3563654}" dt="2024-03-12T01:12:28.975" v="2827" actId="1038"/>
          <ac:picMkLst>
            <pc:docMk/>
            <pc:sldMk cId="1427618944" sldId="553"/>
            <ac:picMk id="9" creationId="{C41E9E07-1D55-4A41-B7A0-8986D405EF50}"/>
          </ac:picMkLst>
        </pc:picChg>
        <pc:picChg chg="add del mod">
          <ac:chgData name="Zhao Jin" userId="cd05a825-544c-438a-9ba1-08e63db50b47" providerId="ADAL" clId="{D1FECC8C-C819-4708-B1AC-1A3AF3563654}" dt="2024-03-08T07:54:31.736" v="115" actId="478"/>
          <ac:picMkLst>
            <pc:docMk/>
            <pc:sldMk cId="1427618944" sldId="553"/>
            <ac:picMk id="17" creationId="{41858434-3FAF-3148-0DD8-8809D2D0D298}"/>
          </ac:picMkLst>
        </pc:picChg>
        <pc:cxnChg chg="del">
          <ac:chgData name="Zhao Jin" userId="cd05a825-544c-438a-9ba1-08e63db50b47" providerId="ADAL" clId="{D1FECC8C-C819-4708-B1AC-1A3AF3563654}" dt="2024-03-08T07:52:44.831" v="74" actId="478"/>
          <ac:cxnSpMkLst>
            <pc:docMk/>
            <pc:sldMk cId="1427618944" sldId="553"/>
            <ac:cxnSpMk id="10" creationId="{023169A5-F4BB-4291-9612-587BA7561BEE}"/>
          </ac:cxnSpMkLst>
        </pc:cxnChg>
        <pc:cxnChg chg="add mod">
          <ac:chgData name="Zhao Jin" userId="cd05a825-544c-438a-9ba1-08e63db50b47" providerId="ADAL" clId="{D1FECC8C-C819-4708-B1AC-1A3AF3563654}" dt="2024-03-12T01:12:28.975" v="2827" actId="1038"/>
          <ac:cxnSpMkLst>
            <pc:docMk/>
            <pc:sldMk cId="1427618944" sldId="553"/>
            <ac:cxnSpMk id="11" creationId="{F810030B-119D-C4FE-5BAF-5E7F9DEEBDC4}"/>
          </ac:cxnSpMkLst>
        </pc:cxnChg>
        <pc:cxnChg chg="mod ord">
          <ac:chgData name="Zhao Jin" userId="cd05a825-544c-438a-9ba1-08e63db50b47" providerId="ADAL" clId="{D1FECC8C-C819-4708-B1AC-1A3AF3563654}" dt="2024-03-12T01:12:28.975" v="2827" actId="1038"/>
          <ac:cxnSpMkLst>
            <pc:docMk/>
            <pc:sldMk cId="1427618944" sldId="553"/>
            <ac:cxnSpMk id="14" creationId="{42CD5702-A66E-45D2-9504-6F75582EF02E}"/>
          </ac:cxnSpMkLst>
        </pc:cxnChg>
        <pc:cxnChg chg="del mod">
          <ac:chgData name="Zhao Jin" userId="cd05a825-544c-438a-9ba1-08e63db50b47" providerId="ADAL" clId="{D1FECC8C-C819-4708-B1AC-1A3AF3563654}" dt="2024-03-08T07:53:30.397" v="83" actId="478"/>
          <ac:cxnSpMkLst>
            <pc:docMk/>
            <pc:sldMk cId="1427618944" sldId="553"/>
            <ac:cxnSpMk id="18" creationId="{E8622C8E-AB89-4EE2-B487-9281843AA94D}"/>
          </ac:cxnSpMkLst>
        </pc:cxnChg>
        <pc:cxnChg chg="add mod">
          <ac:chgData name="Zhao Jin" userId="cd05a825-544c-438a-9ba1-08e63db50b47" providerId="ADAL" clId="{D1FECC8C-C819-4708-B1AC-1A3AF3563654}" dt="2024-03-12T01:12:28.975" v="2827" actId="1038"/>
          <ac:cxnSpMkLst>
            <pc:docMk/>
            <pc:sldMk cId="1427618944" sldId="553"/>
            <ac:cxnSpMk id="19" creationId="{20AD34E4-CA8B-F9E3-3BFB-26173D020C6D}"/>
          </ac:cxnSpMkLst>
        </pc:cxnChg>
      </pc:sldChg>
      <pc:sldChg chg="addSp delSp modSp mod">
        <pc:chgData name="Zhao Jin" userId="cd05a825-544c-438a-9ba1-08e63db50b47" providerId="ADAL" clId="{D1FECC8C-C819-4708-B1AC-1A3AF3563654}" dt="2024-03-08T08:15:42.936" v="735" actId="1076"/>
        <pc:sldMkLst>
          <pc:docMk/>
          <pc:sldMk cId="211149325" sldId="589"/>
        </pc:sldMkLst>
        <pc:spChg chg="add mod">
          <ac:chgData name="Zhao Jin" userId="cd05a825-544c-438a-9ba1-08e63db50b47" providerId="ADAL" clId="{D1FECC8C-C819-4708-B1AC-1A3AF3563654}" dt="2024-03-08T08:15:34.148" v="733"/>
          <ac:spMkLst>
            <pc:docMk/>
            <pc:sldMk cId="211149325" sldId="589"/>
            <ac:spMk id="14" creationId="{D1C763BB-B535-47C5-E954-515E844B8CA5}"/>
          </ac:spMkLst>
        </pc:spChg>
        <pc:spChg chg="mod">
          <ac:chgData name="Zhao Jin" userId="cd05a825-544c-438a-9ba1-08e63db50b47" providerId="ADAL" clId="{D1FECC8C-C819-4708-B1AC-1A3AF3563654}" dt="2024-03-08T08:08:37.071" v="472" actId="20577"/>
          <ac:spMkLst>
            <pc:docMk/>
            <pc:sldMk cId="211149325" sldId="589"/>
            <ac:spMk id="16" creationId="{B7DEE2E2-F891-4A97-9D9A-03DE9B53CC3F}"/>
          </ac:spMkLst>
        </pc:spChg>
        <pc:spChg chg="mod ord">
          <ac:chgData name="Zhao Jin" userId="cd05a825-544c-438a-9ba1-08e63db50b47" providerId="ADAL" clId="{D1FECC8C-C819-4708-B1AC-1A3AF3563654}" dt="2024-03-08T08:06:45.925" v="431" actId="20577"/>
          <ac:spMkLst>
            <pc:docMk/>
            <pc:sldMk cId="211149325" sldId="589"/>
            <ac:spMk id="24" creationId="{5F0EB780-29A5-49D3-B87B-97ED7EB7436F}"/>
          </ac:spMkLst>
        </pc:spChg>
        <pc:grpChg chg="del">
          <ac:chgData name="Zhao Jin" userId="cd05a825-544c-438a-9ba1-08e63db50b47" providerId="ADAL" clId="{D1FECC8C-C819-4708-B1AC-1A3AF3563654}" dt="2024-03-08T08:05:12.158" v="416" actId="478"/>
          <ac:grpSpMkLst>
            <pc:docMk/>
            <pc:sldMk cId="211149325" sldId="589"/>
            <ac:grpSpMk id="3" creationId="{D9F1D2B1-8CA5-42C8-BA83-87D03308F627}"/>
          </ac:grpSpMkLst>
        </pc:grpChg>
        <pc:picChg chg="add del mod">
          <ac:chgData name="Zhao Jin" userId="cd05a825-544c-438a-9ba1-08e63db50b47" providerId="ADAL" clId="{D1FECC8C-C819-4708-B1AC-1A3AF3563654}" dt="2024-03-08T08:05:16.713" v="418" actId="21"/>
          <ac:picMkLst>
            <pc:docMk/>
            <pc:sldMk cId="211149325" sldId="589"/>
            <ac:picMk id="5" creationId="{CA976EB6-28AC-C84C-DFC8-03179B3BC4B5}"/>
          </ac:picMkLst>
        </pc:picChg>
        <pc:picChg chg="add del mod">
          <ac:chgData name="Zhao Jin" userId="cd05a825-544c-438a-9ba1-08e63db50b47" providerId="ADAL" clId="{D1FECC8C-C819-4708-B1AC-1A3AF3563654}" dt="2024-03-08T08:15:05.963" v="726" actId="478"/>
          <ac:picMkLst>
            <pc:docMk/>
            <pc:sldMk cId="211149325" sldId="589"/>
            <ac:picMk id="6" creationId="{B22D8CBC-08EE-5C7F-DC84-4BCB343A33D3}"/>
          </ac:picMkLst>
        </pc:picChg>
        <pc:picChg chg="add del mod">
          <ac:chgData name="Zhao Jin" userId="cd05a825-544c-438a-9ba1-08e63db50b47" providerId="ADAL" clId="{D1FECC8C-C819-4708-B1AC-1A3AF3563654}" dt="2024-03-08T08:15:19.161" v="731" actId="478"/>
          <ac:picMkLst>
            <pc:docMk/>
            <pc:sldMk cId="211149325" sldId="589"/>
            <ac:picMk id="10" creationId="{9ED05B3C-A8BD-56EE-169C-5ADD18503CA4}"/>
          </ac:picMkLst>
        </pc:picChg>
        <pc:picChg chg="add mod">
          <ac:chgData name="Zhao Jin" userId="cd05a825-544c-438a-9ba1-08e63db50b47" providerId="ADAL" clId="{D1FECC8C-C819-4708-B1AC-1A3AF3563654}" dt="2024-03-08T08:15:15.441" v="730" actId="14100"/>
          <ac:picMkLst>
            <pc:docMk/>
            <pc:sldMk cId="211149325" sldId="589"/>
            <ac:picMk id="11" creationId="{44E216C4-8032-3CD4-99F0-AE6AEAD40074}"/>
          </ac:picMkLst>
        </pc:picChg>
        <pc:picChg chg="add">
          <ac:chgData name="Zhao Jin" userId="cd05a825-544c-438a-9ba1-08e63db50b47" providerId="ADAL" clId="{D1FECC8C-C819-4708-B1AC-1A3AF3563654}" dt="2024-03-08T08:15:27.360" v="732"/>
          <ac:picMkLst>
            <pc:docMk/>
            <pc:sldMk cId="211149325" sldId="589"/>
            <ac:picMk id="12" creationId="{AEA58499-6564-2CA2-E416-93260D340E0F}"/>
          </ac:picMkLst>
        </pc:picChg>
        <pc:picChg chg="add mod">
          <ac:chgData name="Zhao Jin" userId="cd05a825-544c-438a-9ba1-08e63db50b47" providerId="ADAL" clId="{D1FECC8C-C819-4708-B1AC-1A3AF3563654}" dt="2024-03-08T08:15:34.148" v="733"/>
          <ac:picMkLst>
            <pc:docMk/>
            <pc:sldMk cId="211149325" sldId="589"/>
            <ac:picMk id="13" creationId="{39A05E67-C348-2760-5B44-D32FECD17FEC}"/>
          </ac:picMkLst>
        </pc:picChg>
        <pc:picChg chg="add mod">
          <ac:chgData name="Zhao Jin" userId="cd05a825-544c-438a-9ba1-08e63db50b47" providerId="ADAL" clId="{D1FECC8C-C819-4708-B1AC-1A3AF3563654}" dt="2024-03-08T08:15:42.936" v="735" actId="1076"/>
          <ac:picMkLst>
            <pc:docMk/>
            <pc:sldMk cId="211149325" sldId="589"/>
            <ac:picMk id="15" creationId="{C0EB6188-CF48-1C24-56B4-6E6474F5EAB8}"/>
          </ac:picMkLst>
        </pc:picChg>
        <pc:cxnChg chg="add mod">
          <ac:chgData name="Zhao Jin" userId="cd05a825-544c-438a-9ba1-08e63db50b47" providerId="ADAL" clId="{D1FECC8C-C819-4708-B1AC-1A3AF3563654}" dt="2024-03-08T08:14:20.444" v="710" actId="1076"/>
          <ac:cxnSpMkLst>
            <pc:docMk/>
            <pc:sldMk cId="211149325" sldId="589"/>
            <ac:cxnSpMk id="9" creationId="{3DFCE31E-9FB4-3B9B-4AE5-D001C8B742BA}"/>
          </ac:cxnSpMkLst>
        </pc:cxnChg>
        <pc:cxnChg chg="add del mod">
          <ac:chgData name="Zhao Jin" userId="cd05a825-544c-438a-9ba1-08e63db50b47" providerId="ADAL" clId="{D1FECC8C-C819-4708-B1AC-1A3AF3563654}" dt="2024-03-08T08:14:36.293" v="725" actId="1035"/>
          <ac:cxnSpMkLst>
            <pc:docMk/>
            <pc:sldMk cId="211149325" sldId="589"/>
            <ac:cxnSpMk id="18" creationId="{1D084D92-EB5B-4302-A4EB-C9434495BB17}"/>
          </ac:cxnSpMkLst>
        </pc:cxnChg>
      </pc:sldChg>
      <pc:sldChg chg="modSp mod">
        <pc:chgData name="Zhao Jin" userId="cd05a825-544c-438a-9ba1-08e63db50b47" providerId="ADAL" clId="{D1FECC8C-C819-4708-B1AC-1A3AF3563654}" dt="2024-03-08T08:57:11.340" v="1376" actId="20577"/>
        <pc:sldMkLst>
          <pc:docMk/>
          <pc:sldMk cId="567798019" sldId="591"/>
        </pc:sldMkLst>
        <pc:spChg chg="mod">
          <ac:chgData name="Zhao Jin" userId="cd05a825-544c-438a-9ba1-08e63db50b47" providerId="ADAL" clId="{D1FECC8C-C819-4708-B1AC-1A3AF3563654}" dt="2024-03-08T08:56:45.095" v="1324" actId="20577"/>
          <ac:spMkLst>
            <pc:docMk/>
            <pc:sldMk cId="567798019" sldId="591"/>
            <ac:spMk id="9" creationId="{F229C8E8-A9E5-46C6-B1F0-EECD397C2848}"/>
          </ac:spMkLst>
        </pc:spChg>
        <pc:spChg chg="mod">
          <ac:chgData name="Zhao Jin" userId="cd05a825-544c-438a-9ba1-08e63db50b47" providerId="ADAL" clId="{D1FECC8C-C819-4708-B1AC-1A3AF3563654}" dt="2024-03-08T08:56:59.362" v="1338" actId="207"/>
          <ac:spMkLst>
            <pc:docMk/>
            <pc:sldMk cId="567798019" sldId="591"/>
            <ac:spMk id="16" creationId="{914D88F2-7F13-461F-8F4C-DB55E31ECB3B}"/>
          </ac:spMkLst>
        </pc:spChg>
        <pc:spChg chg="mod">
          <ac:chgData name="Zhao Jin" userId="cd05a825-544c-438a-9ba1-08e63db50b47" providerId="ADAL" clId="{D1FECC8C-C819-4708-B1AC-1A3AF3563654}" dt="2024-03-08T08:57:11.340" v="1376" actId="20577"/>
          <ac:spMkLst>
            <pc:docMk/>
            <pc:sldMk cId="567798019" sldId="591"/>
            <ac:spMk id="17" creationId="{E5B733B3-BD85-485D-B3D7-506C8AD9E552}"/>
          </ac:spMkLst>
        </pc:spChg>
      </pc:sldChg>
      <pc:sldChg chg="addSp delSp modSp mod modAnim">
        <pc:chgData name="Zhao Jin" userId="cd05a825-544c-438a-9ba1-08e63db50b47" providerId="ADAL" clId="{D1FECC8C-C819-4708-B1AC-1A3AF3563654}" dt="2024-03-12T01:35:11.379" v="2876"/>
        <pc:sldMkLst>
          <pc:docMk/>
          <pc:sldMk cId="2889169307" sldId="601"/>
        </pc:sldMkLst>
        <pc:spChg chg="mod">
          <ac:chgData name="Zhao Jin" userId="cd05a825-544c-438a-9ba1-08e63db50b47" providerId="ADAL" clId="{D1FECC8C-C819-4708-B1AC-1A3AF3563654}" dt="2024-03-08T08:13:46.337" v="699" actId="20577"/>
          <ac:spMkLst>
            <pc:docMk/>
            <pc:sldMk cId="2889169307" sldId="601"/>
            <ac:spMk id="11" creationId="{D29F424A-E7BC-4325-9211-1F3AF688ABC0}"/>
          </ac:spMkLst>
        </pc:spChg>
        <pc:spChg chg="mod">
          <ac:chgData name="Zhao Jin" userId="cd05a825-544c-438a-9ba1-08e63db50b47" providerId="ADAL" clId="{D1FECC8C-C819-4708-B1AC-1A3AF3563654}" dt="2024-03-08T08:13:42.727" v="698" actId="1076"/>
          <ac:spMkLst>
            <pc:docMk/>
            <pc:sldMk cId="2889169307" sldId="601"/>
            <ac:spMk id="14" creationId="{B8835E4C-403B-4D76-ACD2-8D348D8C2CAF}"/>
          </ac:spMkLst>
        </pc:spChg>
        <pc:spChg chg="mod">
          <ac:chgData name="Zhao Jin" userId="cd05a825-544c-438a-9ba1-08e63db50b47" providerId="ADAL" clId="{D1FECC8C-C819-4708-B1AC-1A3AF3563654}" dt="2024-03-08T08:13:27.556" v="697" actId="1035"/>
          <ac:spMkLst>
            <pc:docMk/>
            <pc:sldMk cId="2889169307" sldId="601"/>
            <ac:spMk id="16" creationId="{B7DEE2E2-F891-4A97-9D9A-03DE9B53CC3F}"/>
          </ac:spMkLst>
        </pc:spChg>
        <pc:spChg chg="mod ord">
          <ac:chgData name="Zhao Jin" userId="cd05a825-544c-438a-9ba1-08e63db50b47" providerId="ADAL" clId="{D1FECC8C-C819-4708-B1AC-1A3AF3563654}" dt="2024-03-08T08:06:42.972" v="430" actId="20577"/>
          <ac:spMkLst>
            <pc:docMk/>
            <pc:sldMk cId="2889169307" sldId="601"/>
            <ac:spMk id="24" creationId="{5F0EB780-29A5-49D3-B87B-97ED7EB7436F}"/>
          </ac:spMkLst>
        </pc:spChg>
        <pc:cxnChg chg="add del mod">
          <ac:chgData name="Zhao Jin" userId="cd05a825-544c-438a-9ba1-08e63db50b47" providerId="ADAL" clId="{D1FECC8C-C819-4708-B1AC-1A3AF3563654}" dt="2024-03-08T08:11:53.956" v="577" actId="478"/>
          <ac:cxnSpMkLst>
            <pc:docMk/>
            <pc:sldMk cId="2889169307" sldId="601"/>
            <ac:cxnSpMk id="5" creationId="{B53C83CF-B885-DC7A-CF0E-BD286AEF66CE}"/>
          </ac:cxnSpMkLst>
        </pc:cxnChg>
        <pc:cxnChg chg="add mod">
          <ac:chgData name="Zhao Jin" userId="cd05a825-544c-438a-9ba1-08e63db50b47" providerId="ADAL" clId="{D1FECC8C-C819-4708-B1AC-1A3AF3563654}" dt="2024-03-08T08:13:27.556" v="697" actId="1035"/>
          <ac:cxnSpMkLst>
            <pc:docMk/>
            <pc:sldMk cId="2889169307" sldId="601"/>
            <ac:cxnSpMk id="6" creationId="{A5968487-9DAF-B44D-382D-9F0282262118}"/>
          </ac:cxnSpMkLst>
        </pc:cxnChg>
        <pc:cxnChg chg="add mod">
          <ac:chgData name="Zhao Jin" userId="cd05a825-544c-438a-9ba1-08e63db50b47" providerId="ADAL" clId="{D1FECC8C-C819-4708-B1AC-1A3AF3563654}" dt="2024-03-08T08:13:27.556" v="697" actId="1035"/>
          <ac:cxnSpMkLst>
            <pc:docMk/>
            <pc:sldMk cId="2889169307" sldId="601"/>
            <ac:cxnSpMk id="9" creationId="{42A93AEB-40F6-A8FF-DF7E-0C4284960037}"/>
          </ac:cxnSpMkLst>
        </pc:cxnChg>
      </pc:sldChg>
      <pc:sldChg chg="modSp mod ord">
        <pc:chgData name="Zhao Jin" userId="cd05a825-544c-438a-9ba1-08e63db50b47" providerId="ADAL" clId="{D1FECC8C-C819-4708-B1AC-1A3AF3563654}" dt="2024-03-08T08:56:11.897" v="1287" actId="14100"/>
        <pc:sldMkLst>
          <pc:docMk/>
          <pc:sldMk cId="3128770740" sldId="605"/>
        </pc:sldMkLst>
        <pc:spChg chg="mod">
          <ac:chgData name="Zhao Jin" userId="cd05a825-544c-438a-9ba1-08e63db50b47" providerId="ADAL" clId="{D1FECC8C-C819-4708-B1AC-1A3AF3563654}" dt="2024-03-08T08:56:11.897" v="1287" actId="14100"/>
          <ac:spMkLst>
            <pc:docMk/>
            <pc:sldMk cId="3128770740" sldId="605"/>
            <ac:spMk id="19" creationId="{AF3DC10A-B0A9-46BF-B458-AE52C55600A9}"/>
          </ac:spMkLst>
        </pc:spChg>
      </pc:sldChg>
      <pc:sldChg chg="addSp delSp modSp add mod modAnim">
        <pc:chgData name="Zhao Jin" userId="cd05a825-544c-438a-9ba1-08e63db50b47" providerId="ADAL" clId="{D1FECC8C-C819-4708-B1AC-1A3AF3563654}" dt="2024-03-12T01:37:58.416" v="3034" actId="20577"/>
        <pc:sldMkLst>
          <pc:docMk/>
          <pc:sldMk cId="3444732307" sldId="606"/>
        </pc:sldMkLst>
        <pc:spChg chg="add del mod">
          <ac:chgData name="Zhao Jin" userId="cd05a825-544c-438a-9ba1-08e63db50b47" providerId="ADAL" clId="{D1FECC8C-C819-4708-B1AC-1A3AF3563654}" dt="2024-03-08T08:59:11.208" v="1415" actId="478"/>
          <ac:spMkLst>
            <pc:docMk/>
            <pc:sldMk cId="3444732307" sldId="606"/>
            <ac:spMk id="4" creationId="{1A13993D-8DE6-7E62-58B7-7574FCBDD8BC}"/>
          </ac:spMkLst>
        </pc:spChg>
        <pc:spChg chg="add mod">
          <ac:chgData name="Zhao Jin" userId="cd05a825-544c-438a-9ba1-08e63db50b47" providerId="ADAL" clId="{D1FECC8C-C819-4708-B1AC-1A3AF3563654}" dt="2024-03-08T08:22:39.921" v="1161"/>
          <ac:spMkLst>
            <pc:docMk/>
            <pc:sldMk cId="3444732307" sldId="606"/>
            <ac:spMk id="4" creationId="{3DD1ECAD-1F7E-E816-FF53-CF2AD33DFDD5}"/>
          </ac:spMkLst>
        </pc:spChg>
        <pc:spChg chg="mod">
          <ac:chgData name="Zhao Jin" userId="cd05a825-544c-438a-9ba1-08e63db50b47" providerId="ADAL" clId="{D1FECC8C-C819-4708-B1AC-1A3AF3563654}" dt="2024-03-12T01:37:41.234" v="3020" actId="20577"/>
          <ac:spMkLst>
            <pc:docMk/>
            <pc:sldMk cId="3444732307" sldId="606"/>
            <ac:spMk id="9" creationId="{269DAB42-C589-5BFA-8DDD-6B3F03E9F33D}"/>
          </ac:spMkLst>
        </pc:spChg>
        <pc:spChg chg="del">
          <ac:chgData name="Zhao Jin" userId="cd05a825-544c-438a-9ba1-08e63db50b47" providerId="ADAL" clId="{D1FECC8C-C819-4708-B1AC-1A3AF3563654}" dt="2024-03-08T08:18:42.137" v="770" actId="478"/>
          <ac:spMkLst>
            <pc:docMk/>
            <pc:sldMk cId="3444732307" sldId="606"/>
            <ac:spMk id="10" creationId="{FA99839E-5E89-A1F0-9018-3C220E84E9C2}"/>
          </ac:spMkLst>
        </pc:spChg>
        <pc:spChg chg="del">
          <ac:chgData name="Zhao Jin" userId="cd05a825-544c-438a-9ba1-08e63db50b47" providerId="ADAL" clId="{D1FECC8C-C819-4708-B1AC-1A3AF3563654}" dt="2024-03-08T08:18:42.137" v="770" actId="478"/>
          <ac:spMkLst>
            <pc:docMk/>
            <pc:sldMk cId="3444732307" sldId="606"/>
            <ac:spMk id="11" creationId="{E480E5DA-DA59-16EE-FEB6-81ACD13DCDBF}"/>
          </ac:spMkLst>
        </pc:spChg>
        <pc:spChg chg="del">
          <ac:chgData name="Zhao Jin" userId="cd05a825-544c-438a-9ba1-08e63db50b47" providerId="ADAL" clId="{D1FECC8C-C819-4708-B1AC-1A3AF3563654}" dt="2024-03-08T08:18:42.137" v="770" actId="478"/>
          <ac:spMkLst>
            <pc:docMk/>
            <pc:sldMk cId="3444732307" sldId="606"/>
            <ac:spMk id="14" creationId="{0FC9D3A0-31A9-B65E-46AA-40932032ED1D}"/>
          </ac:spMkLst>
        </pc:spChg>
        <pc:spChg chg="del">
          <ac:chgData name="Zhao Jin" userId="cd05a825-544c-438a-9ba1-08e63db50b47" providerId="ADAL" clId="{D1FECC8C-C819-4708-B1AC-1A3AF3563654}" dt="2024-03-08T08:18:42.137" v="770" actId="478"/>
          <ac:spMkLst>
            <pc:docMk/>
            <pc:sldMk cId="3444732307" sldId="606"/>
            <ac:spMk id="15" creationId="{16D3C203-A780-6300-FF2D-97C0E7DCD70C}"/>
          </ac:spMkLst>
        </pc:spChg>
        <pc:spChg chg="mod">
          <ac:chgData name="Zhao Jin" userId="cd05a825-544c-438a-9ba1-08e63db50b47" providerId="ADAL" clId="{D1FECC8C-C819-4708-B1AC-1A3AF3563654}" dt="2024-03-08T09:19:14.190" v="2135" actId="14100"/>
          <ac:spMkLst>
            <pc:docMk/>
            <pc:sldMk cId="3444732307" sldId="606"/>
            <ac:spMk id="16" creationId="{DCB50687-8FE7-30D5-C6A9-B6DE22876A1A}"/>
          </ac:spMkLst>
        </pc:spChg>
        <pc:spChg chg="add del mod">
          <ac:chgData name="Zhao Jin" userId="cd05a825-544c-438a-9ba1-08e63db50b47" providerId="ADAL" clId="{D1FECC8C-C819-4708-B1AC-1A3AF3563654}" dt="2024-03-08T08:19:22.351" v="830" actId="478"/>
          <ac:spMkLst>
            <pc:docMk/>
            <pc:sldMk cId="3444732307" sldId="606"/>
            <ac:spMk id="17" creationId="{39A45555-C5E8-DC59-C071-CADFBDCE3344}"/>
          </ac:spMkLst>
        </pc:spChg>
        <pc:spChg chg="mod">
          <ac:chgData name="Zhao Jin" userId="cd05a825-544c-438a-9ba1-08e63db50b47" providerId="ADAL" clId="{D1FECC8C-C819-4708-B1AC-1A3AF3563654}" dt="2024-03-12T01:37:58.416" v="3034" actId="20577"/>
          <ac:spMkLst>
            <pc:docMk/>
            <pc:sldMk cId="3444732307" sldId="606"/>
            <ac:spMk id="14338" creationId="{C6DF62DD-7169-E314-1A95-05DB818570F1}"/>
          </ac:spMkLst>
        </pc:spChg>
      </pc:sldChg>
      <pc:sldChg chg="addSp delSp modSp add del mod addAnim delAnim modAnim">
        <pc:chgData name="Zhao Jin" userId="cd05a825-544c-438a-9ba1-08e63db50b47" providerId="ADAL" clId="{D1FECC8C-C819-4708-B1AC-1A3AF3563654}" dt="2024-03-08T09:16:40.611" v="2102" actId="47"/>
        <pc:sldMkLst>
          <pc:docMk/>
          <pc:sldMk cId="2033649320" sldId="607"/>
        </pc:sldMkLst>
        <pc:spChg chg="add del mod">
          <ac:chgData name="Zhao Jin" userId="cd05a825-544c-438a-9ba1-08e63db50b47" providerId="ADAL" clId="{D1FECC8C-C819-4708-B1AC-1A3AF3563654}" dt="2024-03-08T09:02:54.177" v="1541" actId="478"/>
          <ac:spMkLst>
            <pc:docMk/>
            <pc:sldMk cId="2033649320" sldId="607"/>
            <ac:spMk id="5" creationId="{03146E14-548A-86F1-7B86-A9BFBAEEA933}"/>
          </ac:spMkLst>
        </pc:spChg>
        <pc:spChg chg="add del mod">
          <ac:chgData name="Zhao Jin" userId="cd05a825-544c-438a-9ba1-08e63db50b47" providerId="ADAL" clId="{D1FECC8C-C819-4708-B1AC-1A3AF3563654}" dt="2024-03-08T09:02:59.307" v="1543" actId="478"/>
          <ac:spMkLst>
            <pc:docMk/>
            <pc:sldMk cId="2033649320" sldId="607"/>
            <ac:spMk id="6" creationId="{D8E47531-009C-385E-AFAA-F1EC355BA633}"/>
          </ac:spMkLst>
        </pc:spChg>
        <pc:spChg chg="add mod">
          <ac:chgData name="Zhao Jin" userId="cd05a825-544c-438a-9ba1-08e63db50b47" providerId="ADAL" clId="{D1FECC8C-C819-4708-B1AC-1A3AF3563654}" dt="2024-03-08T09:02:55.453" v="1542"/>
          <ac:spMkLst>
            <pc:docMk/>
            <pc:sldMk cId="2033649320" sldId="607"/>
            <ac:spMk id="7" creationId="{5C0E46DA-9740-3CCB-D058-5C7F2C72442E}"/>
          </ac:spMkLst>
        </pc:spChg>
        <pc:spChg chg="add mod">
          <ac:chgData name="Zhao Jin" userId="cd05a825-544c-438a-9ba1-08e63db50b47" providerId="ADAL" clId="{D1FECC8C-C819-4708-B1AC-1A3AF3563654}" dt="2024-03-08T09:15:02.008" v="2101" actId="207"/>
          <ac:spMkLst>
            <pc:docMk/>
            <pc:sldMk cId="2033649320" sldId="607"/>
            <ac:spMk id="8" creationId="{CB22B382-2615-A234-62CF-204EC497A392}"/>
          </ac:spMkLst>
        </pc:spChg>
        <pc:spChg chg="del">
          <ac:chgData name="Zhao Jin" userId="cd05a825-544c-438a-9ba1-08e63db50b47" providerId="ADAL" clId="{D1FECC8C-C819-4708-B1AC-1A3AF3563654}" dt="2024-03-08T09:02:51.966" v="1540" actId="478"/>
          <ac:spMkLst>
            <pc:docMk/>
            <pc:sldMk cId="2033649320" sldId="607"/>
            <ac:spMk id="9" creationId="{DC0A89C4-4310-2537-C509-12DBCFFA4158}"/>
          </ac:spMkLst>
        </pc:spChg>
        <pc:spChg chg="mod">
          <ac:chgData name="Zhao Jin" userId="cd05a825-544c-438a-9ba1-08e63db50b47" providerId="ADAL" clId="{D1FECC8C-C819-4708-B1AC-1A3AF3563654}" dt="2024-03-08T09:02:55.453" v="1542"/>
          <ac:spMkLst>
            <pc:docMk/>
            <pc:sldMk cId="2033649320" sldId="607"/>
            <ac:spMk id="13" creationId="{10D393AE-956C-FAE7-AAC3-5F75C04278CD}"/>
          </ac:spMkLst>
        </pc:spChg>
        <pc:spChg chg="mod">
          <ac:chgData name="Zhao Jin" userId="cd05a825-544c-438a-9ba1-08e63db50b47" providerId="ADAL" clId="{D1FECC8C-C819-4708-B1AC-1A3AF3563654}" dt="2024-03-08T09:02:55.453" v="1542"/>
          <ac:spMkLst>
            <pc:docMk/>
            <pc:sldMk cId="2033649320" sldId="607"/>
            <ac:spMk id="14" creationId="{7316716F-40A0-213B-BC9E-97C19415CA49}"/>
          </ac:spMkLst>
        </pc:spChg>
        <pc:spChg chg="mod">
          <ac:chgData name="Zhao Jin" userId="cd05a825-544c-438a-9ba1-08e63db50b47" providerId="ADAL" clId="{D1FECC8C-C819-4708-B1AC-1A3AF3563654}" dt="2024-03-08T09:02:55.453" v="1542"/>
          <ac:spMkLst>
            <pc:docMk/>
            <pc:sldMk cId="2033649320" sldId="607"/>
            <ac:spMk id="15" creationId="{25C1C158-71F6-C556-F534-BA4FA3D3E6E4}"/>
          </ac:spMkLst>
        </pc:spChg>
        <pc:spChg chg="del">
          <ac:chgData name="Zhao Jin" userId="cd05a825-544c-438a-9ba1-08e63db50b47" providerId="ADAL" clId="{D1FECC8C-C819-4708-B1AC-1A3AF3563654}" dt="2024-03-08T09:02:51.966" v="1540" actId="478"/>
          <ac:spMkLst>
            <pc:docMk/>
            <pc:sldMk cId="2033649320" sldId="607"/>
            <ac:spMk id="16" creationId="{42B56A99-AF39-EE73-0414-DF6F1CF2D04B}"/>
          </ac:spMkLst>
        </pc:spChg>
        <pc:spChg chg="mod">
          <ac:chgData name="Zhao Jin" userId="cd05a825-544c-438a-9ba1-08e63db50b47" providerId="ADAL" clId="{D1FECC8C-C819-4708-B1AC-1A3AF3563654}" dt="2024-03-08T09:02:55.453" v="1542"/>
          <ac:spMkLst>
            <pc:docMk/>
            <pc:sldMk cId="2033649320" sldId="607"/>
            <ac:spMk id="17" creationId="{E04E07BA-4DDD-EAC6-3903-00E894321723}"/>
          </ac:spMkLst>
        </pc:spChg>
        <pc:spChg chg="mod">
          <ac:chgData name="Zhao Jin" userId="cd05a825-544c-438a-9ba1-08e63db50b47" providerId="ADAL" clId="{D1FECC8C-C819-4708-B1AC-1A3AF3563654}" dt="2024-03-08T09:02:55.453" v="1542"/>
          <ac:spMkLst>
            <pc:docMk/>
            <pc:sldMk cId="2033649320" sldId="607"/>
            <ac:spMk id="18" creationId="{4B954650-B139-7F6E-2D39-97636AAF7BCD}"/>
          </ac:spMkLst>
        </pc:spChg>
        <pc:spChg chg="mod">
          <ac:chgData name="Zhao Jin" userId="cd05a825-544c-438a-9ba1-08e63db50b47" providerId="ADAL" clId="{D1FECC8C-C819-4708-B1AC-1A3AF3563654}" dt="2024-03-08T09:02:55.453" v="1542"/>
          <ac:spMkLst>
            <pc:docMk/>
            <pc:sldMk cId="2033649320" sldId="607"/>
            <ac:spMk id="19" creationId="{221EF542-960F-0FBE-8A88-850089352843}"/>
          </ac:spMkLst>
        </pc:spChg>
        <pc:spChg chg="mod">
          <ac:chgData name="Zhao Jin" userId="cd05a825-544c-438a-9ba1-08e63db50b47" providerId="ADAL" clId="{D1FECC8C-C819-4708-B1AC-1A3AF3563654}" dt="2024-03-08T09:02:55.453" v="1542"/>
          <ac:spMkLst>
            <pc:docMk/>
            <pc:sldMk cId="2033649320" sldId="607"/>
            <ac:spMk id="20" creationId="{6EB68E12-90C2-83AC-937C-F39EBE84795E}"/>
          </ac:spMkLst>
        </pc:spChg>
        <pc:spChg chg="mod">
          <ac:chgData name="Zhao Jin" userId="cd05a825-544c-438a-9ba1-08e63db50b47" providerId="ADAL" clId="{D1FECC8C-C819-4708-B1AC-1A3AF3563654}" dt="2024-03-08T09:02:55.453" v="1542"/>
          <ac:spMkLst>
            <pc:docMk/>
            <pc:sldMk cId="2033649320" sldId="607"/>
            <ac:spMk id="21" creationId="{6FC8E92F-51E9-B7BD-1EDB-B98BFF8B381D}"/>
          </ac:spMkLst>
        </pc:spChg>
        <pc:spChg chg="mod">
          <ac:chgData name="Zhao Jin" userId="cd05a825-544c-438a-9ba1-08e63db50b47" providerId="ADAL" clId="{D1FECC8C-C819-4708-B1AC-1A3AF3563654}" dt="2024-03-08T09:02:55.453" v="1542"/>
          <ac:spMkLst>
            <pc:docMk/>
            <pc:sldMk cId="2033649320" sldId="607"/>
            <ac:spMk id="22" creationId="{46D95B2A-0895-6B52-D2FA-FA129DCA3C0D}"/>
          </ac:spMkLst>
        </pc:spChg>
        <pc:spChg chg="mod">
          <ac:chgData name="Zhao Jin" userId="cd05a825-544c-438a-9ba1-08e63db50b47" providerId="ADAL" clId="{D1FECC8C-C819-4708-B1AC-1A3AF3563654}" dt="2024-03-08T09:02:55.453" v="1542"/>
          <ac:spMkLst>
            <pc:docMk/>
            <pc:sldMk cId="2033649320" sldId="607"/>
            <ac:spMk id="23" creationId="{14D32C79-E70D-0419-1F7F-1007E38A8341}"/>
          </ac:spMkLst>
        </pc:spChg>
        <pc:spChg chg="mod">
          <ac:chgData name="Zhao Jin" userId="cd05a825-544c-438a-9ba1-08e63db50b47" providerId="ADAL" clId="{D1FECC8C-C819-4708-B1AC-1A3AF3563654}" dt="2024-03-08T09:02:55.453" v="1542"/>
          <ac:spMkLst>
            <pc:docMk/>
            <pc:sldMk cId="2033649320" sldId="607"/>
            <ac:spMk id="24" creationId="{EAE46B13-90F4-1C23-CBA3-74B126AB224F}"/>
          </ac:spMkLst>
        </pc:spChg>
        <pc:spChg chg="mod">
          <ac:chgData name="Zhao Jin" userId="cd05a825-544c-438a-9ba1-08e63db50b47" providerId="ADAL" clId="{D1FECC8C-C819-4708-B1AC-1A3AF3563654}" dt="2024-03-08T09:02:55.453" v="1542"/>
          <ac:spMkLst>
            <pc:docMk/>
            <pc:sldMk cId="2033649320" sldId="607"/>
            <ac:spMk id="25" creationId="{A1A4E771-D05A-BADB-ACB6-EAAE24CA53DA}"/>
          </ac:spMkLst>
        </pc:spChg>
        <pc:spChg chg="mod">
          <ac:chgData name="Zhao Jin" userId="cd05a825-544c-438a-9ba1-08e63db50b47" providerId="ADAL" clId="{D1FECC8C-C819-4708-B1AC-1A3AF3563654}" dt="2024-03-08T09:02:55.453" v="1542"/>
          <ac:spMkLst>
            <pc:docMk/>
            <pc:sldMk cId="2033649320" sldId="607"/>
            <ac:spMk id="26" creationId="{F07C1345-8148-0BE4-9E85-787662DA5457}"/>
          </ac:spMkLst>
        </pc:spChg>
        <pc:spChg chg="mod">
          <ac:chgData name="Zhao Jin" userId="cd05a825-544c-438a-9ba1-08e63db50b47" providerId="ADAL" clId="{D1FECC8C-C819-4708-B1AC-1A3AF3563654}" dt="2024-03-08T09:02:55.453" v="1542"/>
          <ac:spMkLst>
            <pc:docMk/>
            <pc:sldMk cId="2033649320" sldId="607"/>
            <ac:spMk id="27" creationId="{AE3ACED3-DD39-E579-C038-240CA4D04501}"/>
          </ac:spMkLst>
        </pc:spChg>
        <pc:spChg chg="mod">
          <ac:chgData name="Zhao Jin" userId="cd05a825-544c-438a-9ba1-08e63db50b47" providerId="ADAL" clId="{D1FECC8C-C819-4708-B1AC-1A3AF3563654}" dt="2024-03-08T09:02:55.453" v="1542"/>
          <ac:spMkLst>
            <pc:docMk/>
            <pc:sldMk cId="2033649320" sldId="607"/>
            <ac:spMk id="28" creationId="{AA5543F1-1416-AB1E-6B58-392624FCA9B2}"/>
          </ac:spMkLst>
        </pc:spChg>
        <pc:spChg chg="mod">
          <ac:chgData name="Zhao Jin" userId="cd05a825-544c-438a-9ba1-08e63db50b47" providerId="ADAL" clId="{D1FECC8C-C819-4708-B1AC-1A3AF3563654}" dt="2024-03-08T09:02:55.453" v="1542"/>
          <ac:spMkLst>
            <pc:docMk/>
            <pc:sldMk cId="2033649320" sldId="607"/>
            <ac:spMk id="29" creationId="{1599687D-C089-654A-EE14-EBBBA5F65D8E}"/>
          </ac:spMkLst>
        </pc:spChg>
        <pc:spChg chg="mod">
          <ac:chgData name="Zhao Jin" userId="cd05a825-544c-438a-9ba1-08e63db50b47" providerId="ADAL" clId="{D1FECC8C-C819-4708-B1AC-1A3AF3563654}" dt="2024-03-08T09:02:55.453" v="1542"/>
          <ac:spMkLst>
            <pc:docMk/>
            <pc:sldMk cId="2033649320" sldId="607"/>
            <ac:spMk id="30" creationId="{5FF091AB-E240-2C9A-C813-FCC49302CF5A}"/>
          </ac:spMkLst>
        </pc:spChg>
        <pc:spChg chg="mod">
          <ac:chgData name="Zhao Jin" userId="cd05a825-544c-438a-9ba1-08e63db50b47" providerId="ADAL" clId="{D1FECC8C-C819-4708-B1AC-1A3AF3563654}" dt="2024-03-08T09:02:55.453" v="1542"/>
          <ac:spMkLst>
            <pc:docMk/>
            <pc:sldMk cId="2033649320" sldId="607"/>
            <ac:spMk id="31" creationId="{7553E643-DD43-5505-D3D0-858E4802119B}"/>
          </ac:spMkLst>
        </pc:spChg>
        <pc:spChg chg="mod">
          <ac:chgData name="Zhao Jin" userId="cd05a825-544c-438a-9ba1-08e63db50b47" providerId="ADAL" clId="{D1FECC8C-C819-4708-B1AC-1A3AF3563654}" dt="2024-03-08T09:02:55.453" v="1542"/>
          <ac:spMkLst>
            <pc:docMk/>
            <pc:sldMk cId="2033649320" sldId="607"/>
            <ac:spMk id="32" creationId="{D02CF70B-1872-9BF0-1A12-B73A2EA28734}"/>
          </ac:spMkLst>
        </pc:spChg>
        <pc:spChg chg="mod">
          <ac:chgData name="Zhao Jin" userId="cd05a825-544c-438a-9ba1-08e63db50b47" providerId="ADAL" clId="{D1FECC8C-C819-4708-B1AC-1A3AF3563654}" dt="2024-03-08T09:02:55.453" v="1542"/>
          <ac:spMkLst>
            <pc:docMk/>
            <pc:sldMk cId="2033649320" sldId="607"/>
            <ac:spMk id="33" creationId="{CF81EE5E-6206-BEC4-D897-485E6D5654C3}"/>
          </ac:spMkLst>
        </pc:spChg>
        <pc:spChg chg="add mod">
          <ac:chgData name="Zhao Jin" userId="cd05a825-544c-438a-9ba1-08e63db50b47" providerId="ADAL" clId="{D1FECC8C-C819-4708-B1AC-1A3AF3563654}" dt="2024-03-08T09:02:55.453" v="1542"/>
          <ac:spMkLst>
            <pc:docMk/>
            <pc:sldMk cId="2033649320" sldId="607"/>
            <ac:spMk id="34" creationId="{355794B8-9D24-02B4-8A1A-31C642A94E6A}"/>
          </ac:spMkLst>
        </pc:spChg>
        <pc:spChg chg="add mod">
          <ac:chgData name="Zhao Jin" userId="cd05a825-544c-438a-9ba1-08e63db50b47" providerId="ADAL" clId="{D1FECC8C-C819-4708-B1AC-1A3AF3563654}" dt="2024-03-08T09:02:55.453" v="1542"/>
          <ac:spMkLst>
            <pc:docMk/>
            <pc:sldMk cId="2033649320" sldId="607"/>
            <ac:spMk id="35" creationId="{D7E94B8F-C625-F220-D983-93F9F13A74BA}"/>
          </ac:spMkLst>
        </pc:spChg>
        <pc:spChg chg="mod">
          <ac:chgData name="Zhao Jin" userId="cd05a825-544c-438a-9ba1-08e63db50b47" providerId="ADAL" clId="{D1FECC8C-C819-4708-B1AC-1A3AF3563654}" dt="2024-03-08T09:02:55.453" v="1542"/>
          <ac:spMkLst>
            <pc:docMk/>
            <pc:sldMk cId="2033649320" sldId="607"/>
            <ac:spMk id="39" creationId="{2E3F0377-5DBC-FD4B-5A4B-A9AFCE5ACC32}"/>
          </ac:spMkLst>
        </pc:spChg>
        <pc:spChg chg="mod">
          <ac:chgData name="Zhao Jin" userId="cd05a825-544c-438a-9ba1-08e63db50b47" providerId="ADAL" clId="{D1FECC8C-C819-4708-B1AC-1A3AF3563654}" dt="2024-03-08T09:05:05.362" v="1702" actId="20577"/>
          <ac:spMkLst>
            <pc:docMk/>
            <pc:sldMk cId="2033649320" sldId="607"/>
            <ac:spMk id="14338" creationId="{5D068D8C-C425-0254-2A3F-BFBE677707DF}"/>
          </ac:spMkLst>
        </pc:spChg>
        <pc:grpChg chg="add mod">
          <ac:chgData name="Zhao Jin" userId="cd05a825-544c-438a-9ba1-08e63db50b47" providerId="ADAL" clId="{D1FECC8C-C819-4708-B1AC-1A3AF3563654}" dt="2024-03-08T09:02:55.453" v="1542"/>
          <ac:grpSpMkLst>
            <pc:docMk/>
            <pc:sldMk cId="2033649320" sldId="607"/>
            <ac:grpSpMk id="10" creationId="{A4C08C5C-BAD3-1D7A-875C-13D5782E4747}"/>
          </ac:grpSpMkLst>
        </pc:grpChg>
        <pc:grpChg chg="mod">
          <ac:chgData name="Zhao Jin" userId="cd05a825-544c-438a-9ba1-08e63db50b47" providerId="ADAL" clId="{D1FECC8C-C819-4708-B1AC-1A3AF3563654}" dt="2024-03-08T09:02:55.453" v="1542"/>
          <ac:grpSpMkLst>
            <pc:docMk/>
            <pc:sldMk cId="2033649320" sldId="607"/>
            <ac:grpSpMk id="11" creationId="{28AD3A54-A30B-71F2-8493-745F620B3CFE}"/>
          </ac:grpSpMkLst>
        </pc:grpChg>
        <pc:grpChg chg="mod">
          <ac:chgData name="Zhao Jin" userId="cd05a825-544c-438a-9ba1-08e63db50b47" providerId="ADAL" clId="{D1FECC8C-C819-4708-B1AC-1A3AF3563654}" dt="2024-03-08T09:02:55.453" v="1542"/>
          <ac:grpSpMkLst>
            <pc:docMk/>
            <pc:sldMk cId="2033649320" sldId="607"/>
            <ac:grpSpMk id="12" creationId="{41EBCE49-7490-C3DA-6C8C-9649C864C252}"/>
          </ac:grpSpMkLst>
        </pc:grpChg>
        <pc:grpChg chg="add del mod">
          <ac:chgData name="Zhao Jin" userId="cd05a825-544c-438a-9ba1-08e63db50b47" providerId="ADAL" clId="{D1FECC8C-C819-4708-B1AC-1A3AF3563654}" dt="2024-03-08T09:04:48.416" v="1694" actId="478"/>
          <ac:grpSpMkLst>
            <pc:docMk/>
            <pc:sldMk cId="2033649320" sldId="607"/>
            <ac:grpSpMk id="36" creationId="{B4BF67A2-DE70-7B3F-BE8C-1094435B97E6}"/>
          </ac:grpSpMkLst>
        </pc:grpChg>
        <pc:cxnChg chg="mod">
          <ac:chgData name="Zhao Jin" userId="cd05a825-544c-438a-9ba1-08e63db50b47" providerId="ADAL" clId="{D1FECC8C-C819-4708-B1AC-1A3AF3563654}" dt="2024-03-08T09:02:55.453" v="1542"/>
          <ac:cxnSpMkLst>
            <pc:docMk/>
            <pc:sldMk cId="2033649320" sldId="607"/>
            <ac:cxnSpMk id="37" creationId="{1FB27A95-401B-C3CC-C97C-35B0DE922BFE}"/>
          </ac:cxnSpMkLst>
        </pc:cxnChg>
        <pc:cxnChg chg="mod">
          <ac:chgData name="Zhao Jin" userId="cd05a825-544c-438a-9ba1-08e63db50b47" providerId="ADAL" clId="{D1FECC8C-C819-4708-B1AC-1A3AF3563654}" dt="2024-03-08T09:02:55.453" v="1542"/>
          <ac:cxnSpMkLst>
            <pc:docMk/>
            <pc:sldMk cId="2033649320" sldId="607"/>
            <ac:cxnSpMk id="38" creationId="{5E717675-76A2-34DB-EFD8-275D9DF58F19}"/>
          </ac:cxnSpMkLst>
        </pc:cxnChg>
      </pc:sldChg>
      <pc:sldChg chg="modSp add del mod">
        <pc:chgData name="Zhao Jin" userId="cd05a825-544c-438a-9ba1-08e63db50b47" providerId="ADAL" clId="{D1FECC8C-C819-4708-B1AC-1A3AF3563654}" dt="2024-03-08T08:23:38.164" v="1211" actId="47"/>
        <pc:sldMkLst>
          <pc:docMk/>
          <pc:sldMk cId="3166613522" sldId="607"/>
        </pc:sldMkLst>
        <pc:spChg chg="mod">
          <ac:chgData name="Zhao Jin" userId="cd05a825-544c-438a-9ba1-08e63db50b47" providerId="ADAL" clId="{D1FECC8C-C819-4708-B1AC-1A3AF3563654}" dt="2024-03-08T08:23:36.374" v="1210" actId="20577"/>
          <ac:spMkLst>
            <pc:docMk/>
            <pc:sldMk cId="3166613522" sldId="607"/>
            <ac:spMk id="14338" creationId="{C234B128-2F6F-C450-ED30-CFCC007FA389}"/>
          </ac:spMkLst>
        </pc:spChg>
      </pc:sldChg>
      <pc:sldChg chg="modSp add mod modAnim">
        <pc:chgData name="Zhao Jin" userId="cd05a825-544c-438a-9ba1-08e63db50b47" providerId="ADAL" clId="{D1FECC8C-C819-4708-B1AC-1A3AF3563654}" dt="2024-03-08T09:32:40.039" v="2613" actId="20577"/>
        <pc:sldMkLst>
          <pc:docMk/>
          <pc:sldMk cId="3198546536" sldId="607"/>
        </pc:sldMkLst>
        <pc:spChg chg="mod">
          <ac:chgData name="Zhao Jin" userId="cd05a825-544c-438a-9ba1-08e63db50b47" providerId="ADAL" clId="{D1FECC8C-C819-4708-B1AC-1A3AF3563654}" dt="2024-03-08T09:32:33.269" v="2603" actId="6549"/>
          <ac:spMkLst>
            <pc:docMk/>
            <pc:sldMk cId="3198546536" sldId="607"/>
            <ac:spMk id="9" creationId="{95E0A7A2-7048-3046-510D-F4506CAD5BAA}"/>
          </ac:spMkLst>
        </pc:spChg>
        <pc:spChg chg="mod">
          <ac:chgData name="Zhao Jin" userId="cd05a825-544c-438a-9ba1-08e63db50b47" providerId="ADAL" clId="{D1FECC8C-C819-4708-B1AC-1A3AF3563654}" dt="2024-03-08T09:21:13.886" v="2278" actId="20577"/>
          <ac:spMkLst>
            <pc:docMk/>
            <pc:sldMk cId="3198546536" sldId="607"/>
            <ac:spMk id="16" creationId="{30188F10-A549-7DBF-0EA9-5CB59FC8E3FA}"/>
          </ac:spMkLst>
        </pc:spChg>
        <pc:spChg chg="mod">
          <ac:chgData name="Zhao Jin" userId="cd05a825-544c-438a-9ba1-08e63db50b47" providerId="ADAL" clId="{D1FECC8C-C819-4708-B1AC-1A3AF3563654}" dt="2024-03-08T09:31:49.516" v="2491" actId="20577"/>
          <ac:spMkLst>
            <pc:docMk/>
            <pc:sldMk cId="3198546536" sldId="607"/>
            <ac:spMk id="14338" creationId="{A596C5FA-E94B-03AE-A6A0-66C6D4ECA719}"/>
          </ac:spMkLst>
        </pc:spChg>
      </pc:sldChg>
      <pc:sldChg chg="modSp add modAnim">
        <pc:chgData name="Zhao Jin" userId="cd05a825-544c-438a-9ba1-08e63db50b47" providerId="ADAL" clId="{D1FECC8C-C819-4708-B1AC-1A3AF3563654}" dt="2024-03-12T01:36:34.978" v="2879" actId="20577"/>
        <pc:sldMkLst>
          <pc:docMk/>
          <pc:sldMk cId="190401359" sldId="608"/>
        </pc:sldMkLst>
        <pc:spChg chg="mod">
          <ac:chgData name="Zhao Jin" userId="cd05a825-544c-438a-9ba1-08e63db50b47" providerId="ADAL" clId="{D1FECC8C-C819-4708-B1AC-1A3AF3563654}" dt="2024-03-12T01:36:33.008" v="2878" actId="20577"/>
          <ac:spMkLst>
            <pc:docMk/>
            <pc:sldMk cId="190401359" sldId="608"/>
            <ac:spMk id="9" creationId="{269DAB42-C589-5BFA-8DDD-6B3F03E9F33D}"/>
          </ac:spMkLst>
        </pc:spChg>
      </pc:sldChg>
      <pc:sldChg chg="add del">
        <pc:chgData name="Zhao Jin" userId="cd05a825-544c-438a-9ba1-08e63db50b47" providerId="ADAL" clId="{D1FECC8C-C819-4708-B1AC-1A3AF3563654}" dt="2024-03-08T09:12:00.328" v="2044" actId="47"/>
        <pc:sldMkLst>
          <pc:docMk/>
          <pc:sldMk cId="2775932290" sldId="608"/>
        </pc:sldMkLst>
      </pc:sldChg>
      <pc:sldChg chg="add del">
        <pc:chgData name="Zhao Jin" userId="cd05a825-544c-438a-9ba1-08e63db50b47" providerId="ADAL" clId="{D1FECC8C-C819-4708-B1AC-1A3AF3563654}" dt="2024-03-08T09:11:57.781" v="2043" actId="47"/>
        <pc:sldMkLst>
          <pc:docMk/>
          <pc:sldMk cId="1669487818" sldId="609"/>
        </pc:sldMkLst>
      </pc:sldChg>
    </pc:docChg>
  </pc:docChgLst>
  <pc:docChgLst>
    <pc:chgData name="Zhao Jin" userId="cd05a825-544c-438a-9ba1-08e63db50b47" providerId="ADAL" clId="{37A0D694-38DA-4421-B5D3-DEDBFC2EC57C}"/>
    <pc:docChg chg="undo redo custSel mod addSld delSld modSld sldOrd modMainMaster">
      <pc:chgData name="Zhao Jin" userId="cd05a825-544c-438a-9ba1-08e63db50b47" providerId="ADAL" clId="{37A0D694-38DA-4421-B5D3-DEDBFC2EC57C}" dt="2021-02-08T07:59:31.262" v="4966" actId="20577"/>
      <pc:docMkLst>
        <pc:docMk/>
      </pc:docMkLst>
      <pc:sldChg chg="modSp mod">
        <pc:chgData name="Zhao Jin" userId="cd05a825-544c-438a-9ba1-08e63db50b47" providerId="ADAL" clId="{37A0D694-38DA-4421-B5D3-DEDBFC2EC57C}" dt="2021-02-03T06:56:00.570" v="28" actId="20577"/>
        <pc:sldMkLst>
          <pc:docMk/>
          <pc:sldMk cId="0" sldId="256"/>
        </pc:sldMkLst>
        <pc:spChg chg="mod">
          <ac:chgData name="Zhao Jin" userId="cd05a825-544c-438a-9ba1-08e63db50b47" providerId="ADAL" clId="{37A0D694-38DA-4421-B5D3-DEDBFC2EC57C}" dt="2021-02-03T06:55:55.618" v="3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0.570" v="28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37A0D694-38DA-4421-B5D3-DEDBFC2EC57C}" dt="2021-02-03T09:25:32.601" v="3334" actId="20577"/>
        <pc:sldMkLst>
          <pc:docMk/>
          <pc:sldMk cId="2438607696" sldId="46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5.506" v="35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32.601" v="3334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6.972" v="43" actId="47"/>
        <pc:sldMkLst>
          <pc:docMk/>
          <pc:sldMk cId="3792232794" sldId="50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792232794" sldId="504"/>
            <ac:spMk id="7" creationId="{00000000-0000-0000-0000-000000000000}"/>
          </ac:spMkLst>
        </pc:spChg>
      </pc:sldChg>
      <pc:sldChg chg="addSp delSp modSp add mod ord modAnim">
        <pc:chgData name="Zhao Jin" userId="cd05a825-544c-438a-9ba1-08e63db50b47" providerId="ADAL" clId="{37A0D694-38DA-4421-B5D3-DEDBFC2EC57C}" dt="2021-02-03T09:26:12.205" v="3350" actId="478"/>
        <pc:sldMkLst>
          <pc:docMk/>
          <pc:sldMk cId="1705639840" sldId="543"/>
        </pc:sldMkLst>
        <pc:spChg chg="mod">
          <ac:chgData name="Zhao Jin" userId="cd05a825-544c-438a-9ba1-08e63db50b47" providerId="ADAL" clId="{37A0D694-38DA-4421-B5D3-DEDBFC2EC57C}" dt="2021-02-03T09:26:08.285" v="3348" actId="1035"/>
          <ac:spMkLst>
            <pc:docMk/>
            <pc:sldMk cId="1705639840" sldId="543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15:05.685" v="2951" actId="6549"/>
          <ac:spMkLst>
            <pc:docMk/>
            <pc:sldMk cId="1705639840" sldId="543"/>
            <ac:spMk id="15" creationId="{00000000-0000-0000-0000-000000000000}"/>
          </ac:spMkLst>
        </pc:spChg>
        <pc:spChg chg="add del">
          <ac:chgData name="Zhao Jin" userId="cd05a825-544c-438a-9ba1-08e63db50b47" providerId="ADAL" clId="{37A0D694-38DA-4421-B5D3-DEDBFC2EC57C}" dt="2021-02-03T09:26:12.205" v="3350" actId="478"/>
          <ac:spMkLst>
            <pc:docMk/>
            <pc:sldMk cId="1705639840" sldId="543"/>
            <ac:spMk id="25604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4228901100" sldId="54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8901100" sldId="54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263" v="44" actId="47"/>
        <pc:sldMkLst>
          <pc:docMk/>
          <pc:sldMk cId="4225956616" sldId="54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5956616" sldId="54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17257579" sldId="54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17257579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458" v="45" actId="47"/>
        <pc:sldMkLst>
          <pc:docMk/>
          <pc:sldMk cId="3422194935" sldId="55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422194935" sldId="552"/>
            <ac:spMk id="7" creationId="{00000000-0000-0000-0000-000000000000}"/>
          </ac:spMkLst>
        </pc:spChg>
      </pc:sldChg>
      <pc:sldChg chg="addSp delSp modSp mod">
        <pc:chgData name="Zhao Jin" userId="cd05a825-544c-438a-9ba1-08e63db50b47" providerId="ADAL" clId="{37A0D694-38DA-4421-B5D3-DEDBFC2EC57C}" dt="2021-02-08T01:22:04.286" v="3395"/>
        <pc:sldMkLst>
          <pc:docMk/>
          <pc:sldMk cId="1427618944" sldId="553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55:46.087" v="385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22:04.286" v="3395"/>
          <ac:spMkLst>
            <pc:docMk/>
            <pc:sldMk cId="1427618944" sldId="553"/>
            <ac:spMk id="9" creationId="{F914A7B2-27A3-4DA5-A96E-DC279FD60D4D}"/>
          </ac:spMkLst>
        </pc:spChg>
        <pc:spChg chg="mod">
          <ac:chgData name="Zhao Jin" userId="cd05a825-544c-438a-9ba1-08e63db50b47" providerId="ADAL" clId="{37A0D694-38DA-4421-B5D3-DEDBFC2EC57C}" dt="2021-02-03T07:55:14.471" v="364" actId="20577"/>
          <ac:spMkLst>
            <pc:docMk/>
            <pc:sldMk cId="1427618944" sldId="553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59983766" sldId="55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268238251" sldId="55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268238251" sldId="55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3990513599" sldId="55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990513599" sldId="55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788021743" sldId="557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788021743" sldId="557"/>
            <ac:spMk id="7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7A0D694-38DA-4421-B5D3-DEDBFC2EC57C}" dt="2021-02-08T07:59:31.262" v="4966" actId="20577"/>
        <pc:sldMkLst>
          <pc:docMk/>
          <pc:sldMk cId="487843573" sldId="558"/>
        </pc:sldMkLst>
        <pc:spChg chg="add mod topLvl">
          <ac:chgData name="Zhao Jin" userId="cd05a825-544c-438a-9ba1-08e63db50b47" providerId="ADAL" clId="{37A0D694-38DA-4421-B5D3-DEDBFC2EC57C}" dt="2021-02-08T01:54:54.740" v="4571" actId="1036"/>
          <ac:spMkLst>
            <pc:docMk/>
            <pc:sldMk cId="487843573" sldId="558"/>
            <ac:spMk id="2" creationId="{0AA435E6-852E-478F-B597-789A68E1C063}"/>
          </ac:spMkLst>
        </pc:spChg>
        <pc:spChg chg="mod">
          <ac:chgData name="Zhao Jin" userId="cd05a825-544c-438a-9ba1-08e63db50b47" providerId="ADAL" clId="{37A0D694-38DA-4421-B5D3-DEDBFC2EC57C}" dt="2021-02-08T01:47:18.042" v="4308" actId="20577"/>
          <ac:spMkLst>
            <pc:docMk/>
            <pc:sldMk cId="487843573" sldId="558"/>
            <ac:spMk id="7" creationId="{00000000-0000-0000-0000-000000000000}"/>
          </ac:spMkLst>
        </pc:spChg>
        <pc:spChg chg="mod topLvl">
          <ac:chgData name="Zhao Jin" userId="cd05a825-544c-438a-9ba1-08e63db50b47" providerId="ADAL" clId="{37A0D694-38DA-4421-B5D3-DEDBFC2EC57C}" dt="2021-02-08T07:59:31.262" v="4966" actId="20577"/>
          <ac:spMkLst>
            <pc:docMk/>
            <pc:sldMk cId="487843573" sldId="558"/>
            <ac:spMk id="14" creationId="{00000000-0000-0000-0000-000000000000}"/>
          </ac:spMkLst>
        </pc:spChg>
        <pc:spChg chg="del topLvl">
          <ac:chgData name="Zhao Jin" userId="cd05a825-544c-438a-9ba1-08e63db50b47" providerId="ADAL" clId="{37A0D694-38DA-4421-B5D3-DEDBFC2EC57C}" dt="2021-02-08T01:47:06.169" v="4274" actId="478"/>
          <ac:spMkLst>
            <pc:docMk/>
            <pc:sldMk cId="487843573" sldId="558"/>
            <ac:spMk id="15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1:08.577" v="4468" actId="14100"/>
          <ac:spMkLst>
            <pc:docMk/>
            <pc:sldMk cId="487843573" sldId="558"/>
            <ac:spMk id="1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47:39.526" v="4317" actId="14100"/>
          <ac:spMkLst>
            <pc:docMk/>
            <pc:sldMk cId="487843573" sldId="558"/>
            <ac:spMk id="20" creationId="{B9DB2039-D266-417E-930D-88E5062D8119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1" creationId="{BB8C38A6-8674-4E0E-B871-1FCF27E9B4CB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2" creationId="{2F81D7AB-7D04-43DC-8CF7-A151843D9A9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4" creationId="{B4E696D3-ADEF-4AA3-BCC9-171A8F03891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5" creationId="{E19EB41A-2BE2-4DF1-88DC-734F0E106BC7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6" creationId="{9F2304ED-4F52-45A9-88B7-E51D4311F3B8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8" creationId="{47B0747A-2E61-4716-BF5D-D2B12E6D64BF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9" creationId="{54237745-C995-42F1-9126-7D86C7667923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30" creationId="{6FC1D281-B735-481E-A919-8C2D0B287264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2" creationId="{659AEE1B-C8A8-4F0D-A678-BE0BB18E64EF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3" creationId="{C7A06EA1-2EC1-42CA-A56F-46A3331F7605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4" creationId="{C2A482B6-E3E6-485B-830B-6965CF701E68}"/>
          </ac:spMkLst>
        </pc:spChg>
        <pc:spChg chg="mod">
          <ac:chgData name="Zhao Jin" userId="cd05a825-544c-438a-9ba1-08e63db50b47" providerId="ADAL" clId="{37A0D694-38DA-4421-B5D3-DEDBFC2EC57C}" dt="2021-02-08T01:56:28.234" v="4577" actId="20577"/>
          <ac:spMkLst>
            <pc:docMk/>
            <pc:sldMk cId="487843573" sldId="55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7:14.163" v="4302" actId="478"/>
          <ac:spMkLst>
            <pc:docMk/>
            <pc:sldMk cId="487843573" sldId="558"/>
            <ac:spMk id="14340" creationId="{00000000-0000-0000-0000-000000000000}"/>
          </ac:spMkLst>
        </pc:s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" creationId="{FFE0EFAC-F94A-4083-BDAD-0A7670A72C75}"/>
          </ac:grpSpMkLst>
        </pc:grpChg>
        <pc:grpChg chg="del">
          <ac:chgData name="Zhao Jin" userId="cd05a825-544c-438a-9ba1-08e63db50b47" providerId="ADAL" clId="{37A0D694-38DA-4421-B5D3-DEDBFC2EC57C}" dt="2021-02-08T01:47:06.169" v="4274" actId="478"/>
          <ac:grpSpMkLst>
            <pc:docMk/>
            <pc:sldMk cId="487843573" sldId="558"/>
            <ac:grpSpMk id="13" creationId="{00000000-0000-0000-0000-000000000000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23" creationId="{A38A66FD-989D-41D7-B35C-74B9562D2757}"/>
          </ac:grpSpMkLst>
        </pc:grpChg>
        <pc:grpChg chg="add del mod">
          <ac:chgData name="Zhao Jin" userId="cd05a825-544c-438a-9ba1-08e63db50b47" providerId="ADAL" clId="{37A0D694-38DA-4421-B5D3-DEDBFC2EC57C}" dt="2021-02-08T01:54:16.269" v="4566" actId="478"/>
          <ac:grpSpMkLst>
            <pc:docMk/>
            <pc:sldMk cId="487843573" sldId="558"/>
            <ac:grpSpMk id="27" creationId="{CA15FD60-E569-4EA9-B31B-C0ACB6092E0E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1" creationId="{4962FE2A-AAB6-4BE4-8700-EBB12E5C89B0}"/>
          </ac:grpSpMkLst>
        </pc:grpChg>
        <pc:graphicFrameChg chg="del">
          <ac:chgData name="Zhao Jin" userId="cd05a825-544c-438a-9ba1-08e63db50b47" providerId="ADAL" clId="{37A0D694-38DA-4421-B5D3-DEDBFC2EC57C}" dt="2021-02-08T01:45:50.655" v="4102" actId="478"/>
          <ac:graphicFrameMkLst>
            <pc:docMk/>
            <pc:sldMk cId="487843573" sldId="558"/>
            <ac:graphicFrameMk id="16" creationId="{00000000-0000-0000-0000-000000000000}"/>
          </ac:graphicFrameMkLst>
        </pc:graphicFrameChg>
        <pc:graphicFrameChg chg="add mod ord modGraphic">
          <ac:chgData name="Zhao Jin" userId="cd05a825-544c-438a-9ba1-08e63db50b47" providerId="ADAL" clId="{37A0D694-38DA-4421-B5D3-DEDBFC2EC57C}" dt="2021-02-08T01:54:29.635" v="4568" actId="167"/>
          <ac:graphicFrameMkLst>
            <pc:docMk/>
            <pc:sldMk cId="487843573" sldId="558"/>
            <ac:graphicFrameMk id="19" creationId="{F406C909-98D4-47F1-9BFD-5E37D45DA926}"/>
          </ac:graphicFrameMkLst>
        </pc:graphicFrameChg>
        <pc:picChg chg="del">
          <ac:chgData name="Zhao Jin" userId="cd05a825-544c-438a-9ba1-08e63db50b47" providerId="ADAL" clId="{37A0D694-38DA-4421-B5D3-DEDBFC2EC57C}" dt="2021-02-08T01:47:00.259" v="4270" actId="478"/>
          <ac:picMkLst>
            <pc:docMk/>
            <pc:sldMk cId="487843573" sldId="558"/>
            <ac:picMk id="18" creationId="{00000000-0000-0000-0000-000000000000}"/>
          </ac:picMkLst>
        </pc:pic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686532275" sldId="55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686532275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82578491" sldId="559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82578491" sldId="55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2739484572" sldId="56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739484572" sldId="562"/>
            <ac:spMk id="7" creationId="{00000000-0000-0000-0000-000000000000}"/>
          </ac:spMkLst>
        </pc:spChg>
      </pc:sldChg>
      <pc:sldChg chg="delSp modSp add del mod">
        <pc:chgData name="Zhao Jin" userId="cd05a825-544c-438a-9ba1-08e63db50b47" providerId="ADAL" clId="{37A0D694-38DA-4421-B5D3-DEDBFC2EC57C}" dt="2021-02-03T09:25:42.125" v="3337" actId="20577"/>
        <pc:sldMkLst>
          <pc:docMk/>
          <pc:sldMk cId="92291925" sldId="563"/>
        </pc:sldMkLst>
        <pc:spChg chg="mod">
          <ac:chgData name="Zhao Jin" userId="cd05a825-544c-438a-9ba1-08e63db50b47" providerId="ADAL" clId="{37A0D694-38DA-4421-B5D3-DEDBFC2EC57C}" dt="2021-02-03T09:25:42.125" v="3337" actId="20577"/>
          <ac:spMkLst>
            <pc:docMk/>
            <pc:sldMk cId="92291925" sldId="56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01:09.202" v="40" actId="20577"/>
          <ac:spMkLst>
            <pc:docMk/>
            <pc:sldMk cId="92291925" sldId="563"/>
            <ac:spMk id="91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5:38.461" v="3335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37A0D694-38DA-4421-B5D3-DEDBFC2EC57C}" dt="2021-02-08T01:23:58.466" v="3512" actId="14734"/>
        <pc:sldMkLst>
          <pc:docMk/>
          <pc:sldMk cId="894186310" sldId="564"/>
        </pc:sldMkLst>
        <pc:spChg chg="add del mod">
          <ac:chgData name="Zhao Jin" userId="cd05a825-544c-438a-9ba1-08e63db50b47" providerId="ADAL" clId="{37A0D694-38DA-4421-B5D3-DEDBFC2EC57C}" dt="2021-02-03T07:59:26.734" v="491" actId="478"/>
          <ac:spMkLst>
            <pc:docMk/>
            <pc:sldMk cId="894186310" sldId="564"/>
            <ac:spMk id="6" creationId="{E4FD3079-E00B-4FD9-86AE-A5E6CCC7EDBE}"/>
          </ac:spMkLst>
        </pc:spChg>
        <pc:spChg chg="del">
          <ac:chgData name="Zhao Jin" userId="cd05a825-544c-438a-9ba1-08e63db50b47" providerId="ADAL" clId="{37A0D694-38DA-4421-B5D3-DEDBFC2EC57C}" dt="2021-02-03T07:59:25.059" v="490" actId="478"/>
          <ac:spMkLst>
            <pc:docMk/>
            <pc:sldMk cId="894186310" sldId="564"/>
            <ac:spMk id="8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23:15.974" v="3508" actId="14100"/>
          <ac:spMkLst>
            <pc:docMk/>
            <pc:sldMk cId="894186310" sldId="564"/>
            <ac:spMk id="8" creationId="{A1FCBF0D-2794-4D66-A616-CF3267CF45BD}"/>
          </ac:spMkLst>
        </pc:spChg>
        <pc:spChg chg="add mod">
          <ac:chgData name="Zhao Jin" userId="cd05a825-544c-438a-9ba1-08e63db50b47" providerId="ADAL" clId="{37A0D694-38DA-4421-B5D3-DEDBFC2EC57C}" dt="2021-02-03T08:00:25.882" v="535" actId="1035"/>
          <ac:spMkLst>
            <pc:docMk/>
            <pc:sldMk cId="894186310" sldId="564"/>
            <ac:spMk id="11" creationId="{675C9FBE-306E-46A7-BAB9-46BD27707AF2}"/>
          </ac:spMkLst>
        </pc:spChg>
        <pc:spChg chg="del">
          <ac:chgData name="Zhao Jin" userId="cd05a825-544c-438a-9ba1-08e63db50b47" providerId="ADAL" clId="{37A0D694-38DA-4421-B5D3-DEDBFC2EC57C}" dt="2021-02-03T07:56:18.626" v="405" actId="478"/>
          <ac:spMkLst>
            <pc:docMk/>
            <pc:sldMk cId="894186310" sldId="564"/>
            <ac:spMk id="84" creationId="{C4E05674-68A2-0D4E-8B47-F7A2C6A6B76F}"/>
          </ac:spMkLst>
        </pc:spChg>
        <pc:spChg chg="mod">
          <ac:chgData name="Zhao Jin" userId="cd05a825-544c-438a-9ba1-08e63db50b47" providerId="ADAL" clId="{37A0D694-38DA-4421-B5D3-DEDBFC2EC57C}" dt="2021-02-03T07:55:53.159" v="399" actId="20577"/>
          <ac:spMkLst>
            <pc:docMk/>
            <pc:sldMk cId="894186310" sldId="564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37A0D694-38DA-4421-B5D3-DEDBFC2EC57C}" dt="2021-02-08T01:23:58.466" v="3512" actId="14734"/>
          <ac:graphicFrameMkLst>
            <pc:docMk/>
            <pc:sldMk cId="894186310" sldId="564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7:56:06.872" v="400" actId="478"/>
          <ac:picMkLst>
            <pc:docMk/>
            <pc:sldMk cId="894186310" sldId="564"/>
            <ac:picMk id="3" creationId="{78D60D94-825A-D54F-ACF5-EA46D7263418}"/>
          </ac:picMkLst>
        </pc:picChg>
        <pc:picChg chg="add mod">
          <ac:chgData name="Zhao Jin" userId="cd05a825-544c-438a-9ba1-08e63db50b47" providerId="ADAL" clId="{37A0D694-38DA-4421-B5D3-DEDBFC2EC57C}" dt="2021-02-03T08:00:23.041" v="525" actId="1076"/>
          <ac:picMkLst>
            <pc:docMk/>
            <pc:sldMk cId="894186310" sldId="564"/>
            <ac:picMk id="4" creationId="{EAFF9153-D379-4E7D-9B97-29843966A9B9}"/>
          </ac:picMkLst>
        </pc:picChg>
      </pc:sldChg>
      <pc:sldChg chg="delSp modSp add mod">
        <pc:chgData name="Zhao Jin" userId="cd05a825-544c-438a-9ba1-08e63db50b47" providerId="ADAL" clId="{37A0D694-38DA-4421-B5D3-DEDBFC2EC57C}" dt="2021-02-08T01:59:53.143" v="4810" actId="207"/>
        <pc:sldMkLst>
          <pc:docMk/>
          <pc:sldMk cId="1732540191" sldId="568"/>
        </pc:sldMkLst>
        <pc:spChg chg="mod">
          <ac:chgData name="Zhao Jin" userId="cd05a825-544c-438a-9ba1-08e63db50b47" providerId="ADAL" clId="{37A0D694-38DA-4421-B5D3-DEDBFC2EC57C}" dt="2021-02-08T01:59:33.861" v="4798" actId="20577"/>
          <ac:spMkLst>
            <pc:docMk/>
            <pc:sldMk cId="1732540191" sldId="5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7:47.585" v="4651" actId="207"/>
          <ac:spMkLst>
            <pc:docMk/>
            <pc:sldMk cId="1732540191" sldId="568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53.143" v="4810" actId="207"/>
          <ac:spMkLst>
            <pc:docMk/>
            <pc:sldMk cId="1732540191" sldId="568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6:55.596" v="4584" actId="20577"/>
          <ac:spMkLst>
            <pc:docMk/>
            <pc:sldMk cId="1732540191" sldId="56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6:51.648" v="4579" actId="478"/>
          <ac:spMkLst>
            <pc:docMk/>
            <pc:sldMk cId="1732540191" sldId="568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7A0D694-38DA-4421-B5D3-DEDBFC2EC57C}" dt="2021-02-08T02:01:55.171" v="4907" actId="20577"/>
        <pc:sldMkLst>
          <pc:docMk/>
          <pc:sldMk cId="3229890649" sldId="569"/>
        </pc:sldMkLst>
        <pc:spChg chg="del">
          <ac:chgData name="Zhao Jin" userId="cd05a825-544c-438a-9ba1-08e63db50b47" providerId="ADAL" clId="{37A0D694-38DA-4421-B5D3-DEDBFC2EC57C}" dt="2021-02-08T01:57:57.778" v="4652" actId="478"/>
          <ac:spMkLst>
            <pc:docMk/>
            <pc:sldMk cId="3229890649" sldId="569"/>
            <ac:spMk id="2" creationId="{00000000-0000-0000-0000-000000000000}"/>
          </ac:spMkLst>
        </pc:spChg>
        <pc:spChg chg="del mod">
          <ac:chgData name="Zhao Jin" userId="cd05a825-544c-438a-9ba1-08e63db50b47" providerId="ADAL" clId="{37A0D694-38DA-4421-B5D3-DEDBFC2EC57C}" dt="2021-02-08T01:58:06.736" v="4656" actId="478"/>
          <ac:spMkLst>
            <pc:docMk/>
            <pc:sldMk cId="3229890649" sldId="569"/>
            <ac:spMk id="3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0:33.271" v="4814" actId="207"/>
          <ac:spMkLst>
            <pc:docMk/>
            <pc:sldMk cId="3229890649" sldId="569"/>
            <ac:spMk id="4" creationId="{CDCF9B36-A3E7-4464-88BD-D6D735D7C066}"/>
          </ac:spMkLst>
        </pc:spChg>
        <pc:spChg chg="mod">
          <ac:chgData name="Zhao Jin" userId="cd05a825-544c-438a-9ba1-08e63db50b47" providerId="ADAL" clId="{37A0D694-38DA-4421-B5D3-DEDBFC2EC57C}" dt="2021-02-08T01:59:19.915" v="4788" actId="1036"/>
          <ac:spMkLst>
            <pc:docMk/>
            <pc:sldMk cId="3229890649" sldId="569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8:18.198" v="4676" actId="478"/>
          <ac:spMkLst>
            <pc:docMk/>
            <pc:sldMk cId="3229890649" sldId="569"/>
            <ac:spMk id="10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1:55.171" v="4907" actId="20577"/>
          <ac:spMkLst>
            <pc:docMk/>
            <pc:sldMk cId="3229890649" sldId="569"/>
            <ac:spMk id="13" creationId="{2F1FA4E6-900A-4BB2-BEBE-BDBB6918E0B2}"/>
          </ac:spMkLst>
        </pc:spChg>
        <pc:spChg chg="del">
          <ac:chgData name="Zhao Jin" userId="cd05a825-544c-438a-9ba1-08e63db50b47" providerId="ADAL" clId="{37A0D694-38DA-4421-B5D3-DEDBFC2EC57C}" dt="2021-02-08T01:59:10.250" v="4757" actId="478"/>
          <ac:spMkLst>
            <pc:docMk/>
            <pc:sldMk cId="3229890649" sldId="569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21.412" v="4791" actId="20577"/>
          <ac:spMkLst>
            <pc:docMk/>
            <pc:sldMk cId="3229890649" sldId="56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9:22.694" v="4792" actId="478"/>
          <ac:spMkLst>
            <pc:docMk/>
            <pc:sldMk cId="3229890649" sldId="569"/>
            <ac:spMk id="14340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37A0D694-38DA-4421-B5D3-DEDBFC2EC57C}" dt="2021-02-08T01:41:10.766" v="4086" actId="1038"/>
        <pc:sldMkLst>
          <pc:docMk/>
          <pc:sldMk cId="3922430229" sldId="580"/>
        </pc:sldMkLst>
        <pc:spChg chg="mod">
          <ac:chgData name="Zhao Jin" userId="cd05a825-544c-438a-9ba1-08e63db50b47" providerId="ADAL" clId="{37A0D694-38DA-4421-B5D3-DEDBFC2EC57C}" dt="2021-02-08T01:37:02.666" v="3815" actId="6549"/>
          <ac:spMkLst>
            <pc:docMk/>
            <pc:sldMk cId="3922430229" sldId="580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08.440" v="3975" actId="207"/>
          <ac:spMkLst>
            <pc:docMk/>
            <pc:sldMk cId="3922430229" sldId="580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1:10.766" v="4086" actId="1038"/>
          <ac:spMkLst>
            <pc:docMk/>
            <pc:sldMk cId="3922430229" sldId="580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34.781" v="4005" actId="207"/>
          <ac:spMkLst>
            <pc:docMk/>
            <pc:sldMk cId="3922430229" sldId="580"/>
            <ac:spMk id="11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7:00.332" v="3812"/>
          <ac:spMkLst>
            <pc:docMk/>
            <pc:sldMk cId="3922430229" sldId="580"/>
            <ac:spMk id="13" creationId="{4F472ABD-E315-4BA8-AF98-DCE9D31E1B44}"/>
          </ac:spMkLst>
        </pc:spChg>
        <pc:spChg chg="mod">
          <ac:chgData name="Zhao Jin" userId="cd05a825-544c-438a-9ba1-08e63db50b47" providerId="ADAL" clId="{37A0D694-38DA-4421-B5D3-DEDBFC2EC57C}" dt="2021-02-08T01:41:06.558" v="4075" actId="20577"/>
          <ac:spMkLst>
            <pc:docMk/>
            <pc:sldMk cId="3922430229" sldId="580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36:49.901" v="3810" actId="478"/>
          <ac:spMkLst>
            <pc:docMk/>
            <pc:sldMk cId="3922430229" sldId="580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37A0D694-38DA-4421-B5D3-DEDBFC2EC57C}" dt="2021-02-08T01:42:07.875" v="4091"/>
        <pc:sldMkLst>
          <pc:docMk/>
          <pc:sldMk cId="1886636263" sldId="581"/>
        </pc:sldMkLst>
        <pc:spChg chg="mod">
          <ac:chgData name="Zhao Jin" userId="cd05a825-544c-438a-9ba1-08e63db50b47" providerId="ADAL" clId="{37A0D694-38DA-4421-B5D3-DEDBFC2EC57C}" dt="2021-02-08T01:42:07.875" v="4091"/>
          <ac:spMkLst>
            <pc:docMk/>
            <pc:sldMk cId="1886636263" sldId="581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01.385" v="3251" actId="1038"/>
          <ac:spMkLst>
            <pc:docMk/>
            <pc:sldMk cId="1886636263" sldId="581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10.247" v="3254" actId="113"/>
          <ac:spMkLst>
            <pc:docMk/>
            <pc:sldMk cId="1886636263" sldId="581"/>
            <ac:spMk id="1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1:16.883" v="3154" actId="20577"/>
          <ac:spMkLst>
            <pc:docMk/>
            <pc:sldMk cId="1886636263" sldId="581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2:06.532" v="4090" actId="478"/>
          <ac:spMkLst>
            <pc:docMk/>
            <pc:sldMk cId="1886636263" sldId="581"/>
            <ac:spMk id="14340" creationId="{00000000-0000-0000-0000-000000000000}"/>
          </ac:spMkLst>
        </pc:spChg>
      </pc:sldChg>
      <pc:sldChg chg="modSp add del mod">
        <pc:chgData name="Zhao Jin" userId="cd05a825-544c-438a-9ba1-08e63db50b47" providerId="ADAL" clId="{37A0D694-38DA-4421-B5D3-DEDBFC2EC57C}" dt="2021-02-03T08:47:45.744" v="1076" actId="47"/>
        <pc:sldMkLst>
          <pc:docMk/>
          <pc:sldMk cId="893488834" sldId="587"/>
        </pc:sldMkLst>
        <pc:spChg chg="mod">
          <ac:chgData name="Zhao Jin" userId="cd05a825-544c-438a-9ba1-08e63db50b47" providerId="ADAL" clId="{37A0D694-38DA-4421-B5D3-DEDBFC2EC57C}" dt="2021-02-03T08:01:59.201" v="538" actId="20577"/>
          <ac:spMkLst>
            <pc:docMk/>
            <pc:sldMk cId="893488834" sldId="587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2:04.276" v="539" actId="6549"/>
          <ac:spMkLst>
            <pc:docMk/>
            <pc:sldMk cId="893488834" sldId="587"/>
            <ac:spMk id="14338" creationId="{00000000-0000-0000-0000-000000000000}"/>
          </ac:spMkLst>
        </pc:spChg>
      </pc:sldChg>
      <pc:sldChg chg="addSp modSp add del mod">
        <pc:chgData name="Zhao Jin" userId="cd05a825-544c-438a-9ba1-08e63db50b47" providerId="ADAL" clId="{37A0D694-38DA-4421-B5D3-DEDBFC2EC57C}" dt="2021-02-03T08:47:43.004" v="1075" actId="47"/>
        <pc:sldMkLst>
          <pc:docMk/>
          <pc:sldMk cId="2663336489" sldId="588"/>
        </pc:sldMkLst>
        <pc:spChg chg="mod">
          <ac:chgData name="Zhao Jin" userId="cd05a825-544c-438a-9ba1-08e63db50b47" providerId="ADAL" clId="{37A0D694-38DA-4421-B5D3-DEDBFC2EC57C}" dt="2021-02-03T08:02:36.274" v="551" actId="404"/>
          <ac:spMkLst>
            <pc:docMk/>
            <pc:sldMk cId="2663336489" sldId="588"/>
            <ac:spMk id="19" creationId="{00000000-0000-0000-0000-000000000000}"/>
          </ac:spMkLst>
        </pc:spChg>
        <pc:picChg chg="add mod">
          <ac:chgData name="Zhao Jin" userId="cd05a825-544c-438a-9ba1-08e63db50b47" providerId="ADAL" clId="{37A0D694-38DA-4421-B5D3-DEDBFC2EC57C}" dt="2021-02-03T08:02:30.780" v="547" actId="1076"/>
          <ac:picMkLst>
            <pc:docMk/>
            <pc:sldMk cId="2663336489" sldId="588"/>
            <ac:picMk id="1026" creationId="{260029BB-3AC2-413A-B9C2-5983AA6DD1EE}"/>
          </ac:picMkLst>
        </pc:picChg>
      </pc:sldChg>
      <pc:sldChg chg="addSp delSp modSp add mod">
        <pc:chgData name="Zhao Jin" userId="cd05a825-544c-438a-9ba1-08e63db50b47" providerId="ADAL" clId="{37A0D694-38DA-4421-B5D3-DEDBFC2EC57C}" dt="2021-02-03T09:26:19.685" v="3354" actId="478"/>
        <pc:sldMkLst>
          <pc:docMk/>
          <pc:sldMk cId="211149325" sldId="589"/>
        </pc:sldMkLst>
        <pc:spChg chg="mod">
          <ac:chgData name="Zhao Jin" userId="cd05a825-544c-438a-9ba1-08e63db50b47" providerId="ADAL" clId="{37A0D694-38DA-4421-B5D3-DEDBFC2EC57C}" dt="2021-02-03T09:25:46.230" v="3339" actId="20577"/>
          <ac:spMkLst>
            <pc:docMk/>
            <pc:sldMk cId="211149325" sldId="589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19.022" v="583" actId="20577"/>
          <ac:spMkLst>
            <pc:docMk/>
            <pc:sldMk cId="211149325" sldId="589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8.631" v="589" actId="20577"/>
          <ac:spMkLst>
            <pc:docMk/>
            <pc:sldMk cId="211149325" sldId="589"/>
            <ac:spMk id="22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9.985" v="590" actId="20577"/>
          <ac:spMkLst>
            <pc:docMk/>
            <pc:sldMk cId="211149325" sldId="589"/>
            <ac:spMk id="2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52.229" v="591" actId="20577"/>
          <ac:spMkLst>
            <pc:docMk/>
            <pc:sldMk cId="211149325" sldId="589"/>
            <ac:spMk id="3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01.711" v="3283" actId="6549"/>
          <ac:spMkLst>
            <pc:docMk/>
            <pc:sldMk cId="211149325" sldId="58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9.685" v="3354" actId="478"/>
          <ac:spMkLst>
            <pc:docMk/>
            <pc:sldMk cId="211149325" sldId="589"/>
            <ac:spMk id="14340" creationId="{00000000-0000-0000-0000-000000000000}"/>
          </ac:spMkLst>
        </pc:spChg>
        <pc:grpChg chg="mod">
          <ac:chgData name="Zhao Jin" userId="cd05a825-544c-438a-9ba1-08e63db50b47" providerId="ADAL" clId="{37A0D694-38DA-4421-B5D3-DEDBFC2EC57C}" dt="2021-02-03T08:05:47.280" v="588" actId="1076"/>
          <ac:grpSpMkLst>
            <pc:docMk/>
            <pc:sldMk cId="211149325" sldId="589"/>
            <ac:grpSpMk id="20" creationId="{00000000-0000-0000-0000-000000000000}"/>
          </ac:grpSpMkLst>
        </pc:grpChg>
        <pc:grpChg chg="mod">
          <ac:chgData name="Zhao Jin" userId="cd05a825-544c-438a-9ba1-08e63db50b47" providerId="ADAL" clId="{37A0D694-38DA-4421-B5D3-DEDBFC2EC57C}" dt="2021-02-03T08:03:56.449" v="570" actId="1076"/>
          <ac:grpSpMkLst>
            <pc:docMk/>
            <pc:sldMk cId="211149325" sldId="589"/>
            <ac:grpSpMk id="28" creationId="{00000000-0000-0000-0000-000000000000}"/>
          </ac:grpSpMkLst>
        </pc:grpChg>
        <pc:picChg chg="add del mod">
          <ac:chgData name="Zhao Jin" userId="cd05a825-544c-438a-9ba1-08e63db50b47" providerId="ADAL" clId="{37A0D694-38DA-4421-B5D3-DEDBFC2EC57C}" dt="2021-02-03T08:05:55.520" v="595" actId="1035"/>
          <ac:picMkLst>
            <pc:docMk/>
            <pc:sldMk cId="211149325" sldId="589"/>
            <ac:picMk id="1026" creationId="{260029BB-3AC2-413A-B9C2-5983AA6DD1EE}"/>
          </ac:picMkLst>
        </pc:picChg>
        <pc:cxnChg chg="mod">
          <ac:chgData name="Zhao Jin" userId="cd05a825-544c-438a-9ba1-08e63db50b47" providerId="ADAL" clId="{37A0D694-38DA-4421-B5D3-DEDBFC2EC57C}" dt="2021-02-03T08:04:23.899" v="577" actId="14100"/>
          <ac:cxnSpMkLst>
            <pc:docMk/>
            <pc:sldMk cId="211149325" sldId="589"/>
            <ac:cxnSpMk id="21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27.870" v="585" actId="14100"/>
          <ac:cxnSpMkLst>
            <pc:docMk/>
            <pc:sldMk cId="211149325" sldId="589"/>
            <ac:cxnSpMk id="26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30.610" v="586" actId="14100"/>
          <ac:cxnSpMkLst>
            <pc:docMk/>
            <pc:sldMk cId="211149325" sldId="589"/>
            <ac:cxnSpMk id="29" creationId="{00000000-0000-0000-0000-000000000000}"/>
          </ac:cxnSpMkLst>
        </pc:cxnChg>
      </pc:sldChg>
      <pc:sldChg chg="addSp delSp modSp add mod delAnim modAnim">
        <pc:chgData name="Zhao Jin" userId="cd05a825-544c-438a-9ba1-08e63db50b47" providerId="ADAL" clId="{37A0D694-38DA-4421-B5D3-DEDBFC2EC57C}" dt="2021-02-08T01:38:27.881" v="3917" actId="20577"/>
        <pc:sldMkLst>
          <pc:docMk/>
          <pc:sldMk cId="4156536479" sldId="590"/>
        </pc:sldMkLst>
        <pc:spChg chg="add mod">
          <ac:chgData name="Zhao Jin" userId="cd05a825-544c-438a-9ba1-08e63db50b47" providerId="ADAL" clId="{37A0D694-38DA-4421-B5D3-DEDBFC2EC57C}" dt="2021-02-03T09:38:34.228" v="3358" actId="13926"/>
          <ac:spMkLst>
            <pc:docMk/>
            <pc:sldMk cId="4156536479" sldId="590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29:47.127" v="3514"/>
          <ac:spMkLst>
            <pc:docMk/>
            <pc:sldMk cId="4156536479" sldId="590"/>
            <ac:spMk id="11" creationId="{5846B50D-EC54-48E6-AE72-B0B5F8190097}"/>
          </ac:spMkLst>
        </pc:spChg>
        <pc:spChg chg="del">
          <ac:chgData name="Zhao Jin" userId="cd05a825-544c-438a-9ba1-08e63db50b47" providerId="ADAL" clId="{37A0D694-38DA-4421-B5D3-DEDBFC2EC57C}" dt="2021-02-03T08:06:42.479" v="598" actId="478"/>
          <ac:spMkLst>
            <pc:docMk/>
            <pc:sldMk cId="4156536479" sldId="590"/>
            <ac:spMk id="11" creationId="{675C9FBE-306E-46A7-BAB9-46BD27707AF2}"/>
          </ac:spMkLst>
        </pc:spChg>
        <pc:spChg chg="add mod">
          <ac:chgData name="Zhao Jin" userId="cd05a825-544c-438a-9ba1-08e63db50b47" providerId="ADAL" clId="{37A0D694-38DA-4421-B5D3-DEDBFC2EC57C}" dt="2021-02-08T01:38:27.881" v="3917" actId="20577"/>
          <ac:spMkLst>
            <pc:docMk/>
            <pc:sldMk cId="4156536479" sldId="590"/>
            <ac:spMk id="13" creationId="{0AD363C8-B264-4386-9E1D-EAA63F4BF1CC}"/>
          </ac:spMkLst>
        </pc:spChg>
        <pc:spChg chg="add del mod">
          <ac:chgData name="Zhao Jin" userId="cd05a825-544c-438a-9ba1-08e63db50b47" providerId="ADAL" clId="{37A0D694-38DA-4421-B5D3-DEDBFC2EC57C}" dt="2021-02-03T08:40:38.562" v="720" actId="478"/>
          <ac:spMkLst>
            <pc:docMk/>
            <pc:sldMk cId="4156536479" sldId="590"/>
            <ac:spMk id="33" creationId="{4F924E87-CB56-4AC7-8777-A327820A47C5}"/>
          </ac:spMkLst>
        </pc:spChg>
        <pc:spChg chg="add mod">
          <ac:chgData name="Zhao Jin" userId="cd05a825-544c-438a-9ba1-08e63db50b47" providerId="ADAL" clId="{37A0D694-38DA-4421-B5D3-DEDBFC2EC57C}" dt="2021-02-03T08:41:47.988" v="927" actId="14100"/>
          <ac:spMkLst>
            <pc:docMk/>
            <pc:sldMk cId="4156536479" sldId="590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9:25:01.287" v="3281" actId="6549"/>
          <ac:spMkLst>
            <pc:docMk/>
            <pc:sldMk cId="4156536479" sldId="590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8:06:41.239" v="597" actId="478"/>
          <ac:graphicFrameMkLst>
            <pc:docMk/>
            <pc:sldMk cId="4156536479" sldId="590"/>
            <ac:graphicFrameMk id="10" creationId="{74304014-08C4-4321-AD74-36FAC51612DB}"/>
          </ac:graphicFrameMkLst>
        </pc:graphicFrameChg>
        <pc:picChg chg="mod">
          <ac:chgData name="Zhao Jin" userId="cd05a825-544c-438a-9ba1-08e63db50b47" providerId="ADAL" clId="{37A0D694-38DA-4421-B5D3-DEDBFC2EC57C}" dt="2021-02-03T08:38:53.114" v="646" actId="1076"/>
          <ac:picMkLst>
            <pc:docMk/>
            <pc:sldMk cId="4156536479" sldId="590"/>
            <ac:picMk id="4" creationId="{EAFF9153-D379-4E7D-9B97-29843966A9B9}"/>
          </ac:picMkLst>
        </pc:picChg>
        <pc:cxnChg chg="add del mod">
          <ac:chgData name="Zhao Jin" userId="cd05a825-544c-438a-9ba1-08e63db50b47" providerId="ADAL" clId="{37A0D694-38DA-4421-B5D3-DEDBFC2EC57C}" dt="2021-02-03T08:37:59.802" v="629" actId="478"/>
          <ac:cxnSpMkLst>
            <pc:docMk/>
            <pc:sldMk cId="4156536479" sldId="590"/>
            <ac:cxnSpMk id="9" creationId="{9652AEB2-CFC8-48BA-95AD-7242B1240B31}"/>
          </ac:cxnSpMkLst>
        </pc:cxnChg>
        <pc:cxnChg chg="add del mod">
          <ac:chgData name="Zhao Jin" userId="cd05a825-544c-438a-9ba1-08e63db50b47" providerId="ADAL" clId="{37A0D694-38DA-4421-B5D3-DEDBFC2EC57C}" dt="2021-02-03T08:38:27.270" v="636" actId="14100"/>
          <ac:cxnSpMkLst>
            <pc:docMk/>
            <pc:sldMk cId="4156536479" sldId="590"/>
            <ac:cxnSpMk id="16" creationId="{B4CC9A1D-6448-41B2-BD14-CACDC771AC2A}"/>
          </ac:cxnSpMkLst>
        </pc:cxnChg>
        <pc:cxnChg chg="add mod">
          <ac:chgData name="Zhao Jin" userId="cd05a825-544c-438a-9ba1-08e63db50b47" providerId="ADAL" clId="{37A0D694-38DA-4421-B5D3-DEDBFC2EC57C}" dt="2021-02-03T08:38:46.983" v="642" actId="14100"/>
          <ac:cxnSpMkLst>
            <pc:docMk/>
            <pc:sldMk cId="4156536479" sldId="590"/>
            <ac:cxnSpMk id="22" creationId="{6298AF59-F7D9-4F05-84BF-96ED0AC95091}"/>
          </ac:cxnSpMkLst>
        </pc:cxnChg>
        <pc:cxnChg chg="add del mod">
          <ac:chgData name="Zhao Jin" userId="cd05a825-544c-438a-9ba1-08e63db50b47" providerId="ADAL" clId="{37A0D694-38DA-4421-B5D3-DEDBFC2EC57C}" dt="2021-02-03T08:39:14.474" v="649" actId="478"/>
          <ac:cxnSpMkLst>
            <pc:docMk/>
            <pc:sldMk cId="4156536479" sldId="590"/>
            <ac:cxnSpMk id="27" creationId="{5EB59BC9-1F48-4950-A1D9-6A7B4E0368EF}"/>
          </ac:cxnSpMkLst>
        </pc:cxnChg>
        <pc:cxnChg chg="add mod">
          <ac:chgData name="Zhao Jin" userId="cd05a825-544c-438a-9ba1-08e63db50b47" providerId="ADAL" clId="{37A0D694-38DA-4421-B5D3-DEDBFC2EC57C}" dt="2021-02-03T08:39:19.424" v="652" actId="14100"/>
          <ac:cxnSpMkLst>
            <pc:docMk/>
            <pc:sldMk cId="4156536479" sldId="590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0:20.214" v="3620" actId="21"/>
        <pc:sldMkLst>
          <pc:docMk/>
          <pc:sldMk cId="567798019" sldId="591"/>
        </pc:sldMkLst>
        <pc:spChg chg="mod">
          <ac:chgData name="Zhao Jin" userId="cd05a825-544c-438a-9ba1-08e63db50b47" providerId="ADAL" clId="{37A0D694-38DA-4421-B5D3-DEDBFC2EC57C}" dt="2021-02-03T08:54:46.596" v="1324" actId="6549"/>
          <ac:spMkLst>
            <pc:docMk/>
            <pc:sldMk cId="567798019" sldId="591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30:20.214" v="3620" actId="21"/>
          <ac:spMkLst>
            <pc:docMk/>
            <pc:sldMk cId="567798019" sldId="591"/>
            <ac:spMk id="9" creationId="{6806B5BD-EF55-41CA-929B-A292FC4E2456}"/>
          </ac:spMkLst>
        </pc:spChg>
        <pc:spChg chg="add del mod">
          <ac:chgData name="Zhao Jin" userId="cd05a825-544c-438a-9ba1-08e63db50b47" providerId="ADAL" clId="{37A0D694-38DA-4421-B5D3-DEDBFC2EC57C}" dt="2021-02-03T08:54:49.067" v="1325" actId="21"/>
          <ac:spMkLst>
            <pc:docMk/>
            <pc:sldMk cId="567798019" sldId="591"/>
            <ac:spMk id="11" creationId="{27FB5A5F-2DAE-417B-BFDB-4AF27D8AC53B}"/>
          </ac:spMkLst>
        </pc:spChg>
        <pc:spChg chg="del">
          <ac:chgData name="Zhao Jin" userId="cd05a825-544c-438a-9ba1-08e63db50b47" providerId="ADAL" clId="{37A0D694-38DA-4421-B5D3-DEDBFC2EC57C}" dt="2021-02-03T08:42:46.851" v="952" actId="478"/>
          <ac:spMkLst>
            <pc:docMk/>
            <pc:sldMk cId="567798019" sldId="591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44:43.848" v="976" actId="21"/>
          <ac:spMkLst>
            <pc:docMk/>
            <pc:sldMk cId="567798019" sldId="591"/>
            <ac:spMk id="14338" creationId="{00000000-0000-0000-0000-000000000000}"/>
          </ac:spMkLst>
        </pc:spChg>
        <pc:cxnChg chg="del mod">
          <ac:chgData name="Zhao Jin" userId="cd05a825-544c-438a-9ba1-08e63db50b47" providerId="ADAL" clId="{37A0D694-38DA-4421-B5D3-DEDBFC2EC57C}" dt="2021-02-03T08:42:43.905" v="949" actId="478"/>
          <ac:cxnSpMkLst>
            <pc:docMk/>
            <pc:sldMk cId="567798019" sldId="591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42:44.937" v="950" actId="478"/>
          <ac:cxnSpMkLst>
            <pc:docMk/>
            <pc:sldMk cId="567798019" sldId="591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42:45.705" v="951" actId="478"/>
          <ac:cxnSpMkLst>
            <pc:docMk/>
            <pc:sldMk cId="567798019" sldId="591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2:46.621" v="3700" actId="478"/>
        <pc:sldMkLst>
          <pc:docMk/>
          <pc:sldMk cId="137810324" sldId="592"/>
        </pc:sldMkLst>
        <pc:spChg chg="mod">
          <ac:chgData name="Zhao Jin" userId="cd05a825-544c-438a-9ba1-08e63db50b47" providerId="ADAL" clId="{37A0D694-38DA-4421-B5D3-DEDBFC2EC57C}" dt="2021-02-03T09:25:49.221" v="3341" actId="20577"/>
          <ac:spMkLst>
            <pc:docMk/>
            <pc:sldMk cId="137810324" sldId="592"/>
            <ac:spMk id="7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0:46.868" v="3629"/>
          <ac:spMkLst>
            <pc:docMk/>
            <pc:sldMk cId="137810324" sldId="592"/>
            <ac:spMk id="8" creationId="{1D4888C5-7427-41D4-A0E1-C5D8DC066CA7}"/>
          </ac:spMkLst>
        </pc:spChg>
        <pc:spChg chg="add del mod">
          <ac:chgData name="Zhao Jin" userId="cd05a825-544c-438a-9ba1-08e63db50b47" providerId="ADAL" clId="{37A0D694-38DA-4421-B5D3-DEDBFC2EC57C}" dt="2021-02-08T01:31:02.354" v="3637"/>
          <ac:spMkLst>
            <pc:docMk/>
            <pc:sldMk cId="137810324" sldId="592"/>
            <ac:spMk id="9" creationId="{7B98D121-E5CC-483E-9B8F-EF6E0F554F5C}"/>
          </ac:spMkLst>
        </pc:spChg>
        <pc:spChg chg="add del mod">
          <ac:chgData name="Zhao Jin" userId="cd05a825-544c-438a-9ba1-08e63db50b47" providerId="ADAL" clId="{37A0D694-38DA-4421-B5D3-DEDBFC2EC57C}" dt="2021-02-08T01:31:05.798" v="3639"/>
          <ac:spMkLst>
            <pc:docMk/>
            <pc:sldMk cId="137810324" sldId="592"/>
            <ac:spMk id="10" creationId="{89C502F5-8740-4FB5-954E-97A010AA4256}"/>
          </ac:spMkLst>
        </pc:spChg>
        <pc:spChg chg="add del mod">
          <ac:chgData name="Zhao Jin" userId="cd05a825-544c-438a-9ba1-08e63db50b47" providerId="ADAL" clId="{37A0D694-38DA-4421-B5D3-DEDBFC2EC57C}" dt="2021-02-08T01:32:46.621" v="3700" actId="478"/>
          <ac:spMkLst>
            <pc:docMk/>
            <pc:sldMk cId="137810324" sldId="592"/>
            <ac:spMk id="19" creationId="{A73A73BA-8D89-4B27-BFC3-9776D2EA4341}"/>
          </ac:spMkLst>
        </pc:spChg>
        <pc:spChg chg="add del mod">
          <ac:chgData name="Zhao Jin" userId="cd05a825-544c-438a-9ba1-08e63db50b47" providerId="ADAL" clId="{37A0D694-38DA-4421-B5D3-DEDBFC2EC57C}" dt="2021-02-03T08:51:15.889" v="1226"/>
          <ac:spMkLst>
            <pc:docMk/>
            <pc:sldMk cId="137810324" sldId="592"/>
            <ac:spMk id="20" creationId="{8BB54542-2902-49B4-956C-5A17427CC6C2}"/>
          </ac:spMkLst>
        </pc:spChg>
        <pc:spChg chg="mod">
          <ac:chgData name="Zhao Jin" userId="cd05a825-544c-438a-9ba1-08e63db50b47" providerId="ADAL" clId="{37A0D694-38DA-4421-B5D3-DEDBFC2EC57C}" dt="2021-02-03T08:50:25.459" v="1220" actId="20577"/>
          <ac:spMkLst>
            <pc:docMk/>
            <pc:sldMk cId="137810324" sldId="592"/>
            <ac:spMk id="4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8:48:10.029" v="1077" actId="478"/>
          <ac:spMkLst>
            <pc:docMk/>
            <pc:sldMk cId="137810324" sldId="592"/>
            <ac:spMk id="6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45:31.559" v="978" actId="6549"/>
          <ac:spMkLst>
            <pc:docMk/>
            <pc:sldMk cId="137810324" sldId="592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7.421" v="3353" actId="478"/>
          <ac:spMkLst>
            <pc:docMk/>
            <pc:sldMk cId="137810324" sldId="592"/>
            <ac:spMk id="14340" creationId="{00000000-0000-0000-0000-000000000000}"/>
          </ac:spMkLst>
        </pc:spChg>
        <pc:grpChg chg="del">
          <ac:chgData name="Zhao Jin" userId="cd05a825-544c-438a-9ba1-08e63db50b47" providerId="ADAL" clId="{37A0D694-38DA-4421-B5D3-DEDBFC2EC57C}" dt="2021-02-03T08:48:11.562" v="1078" actId="478"/>
          <ac:grpSpMkLst>
            <pc:docMk/>
            <pc:sldMk cId="137810324" sldId="592"/>
            <ac:grpSpMk id="50" creationId="{00000000-0000-0000-0000-000000000000}"/>
          </ac:grpSpMkLst>
        </pc:grpChg>
        <pc:picChg chg="add mod">
          <ac:chgData name="Zhao Jin" userId="cd05a825-544c-438a-9ba1-08e63db50b47" providerId="ADAL" clId="{37A0D694-38DA-4421-B5D3-DEDBFC2EC57C}" dt="2021-02-03T08:50:48.786" v="1224" actId="1076"/>
          <ac:picMkLst>
            <pc:docMk/>
            <pc:sldMk cId="137810324" sldId="592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2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7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8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9" creationId="{00000000-0000-0000-0000-000000000000}"/>
          </ac:cxnSpMkLst>
        </pc:cxnChg>
      </pc:sldChg>
      <pc:sldChg chg="addSp delSp modSp add mod">
        <pc:chgData name="Zhao Jin" userId="cd05a825-544c-438a-9ba1-08e63db50b47" providerId="ADAL" clId="{37A0D694-38DA-4421-B5D3-DEDBFC2EC57C}" dt="2021-02-04T05:05:17.681" v="3392" actId="14100"/>
        <pc:sldMkLst>
          <pc:docMk/>
          <pc:sldMk cId="3233082706" sldId="593"/>
        </pc:sldMkLst>
        <pc:spChg chg="add mod">
          <ac:chgData name="Zhao Jin" userId="cd05a825-544c-438a-9ba1-08e63db50b47" providerId="ADAL" clId="{37A0D694-38DA-4421-B5D3-DEDBFC2EC57C}" dt="2021-02-03T08:57:31.439" v="1415" actId="207"/>
          <ac:spMkLst>
            <pc:docMk/>
            <pc:sldMk cId="3233082706" sldId="593"/>
            <ac:spMk id="2" creationId="{4BB57D7F-D6C0-4E98-B5AC-D68743875716}"/>
          </ac:spMkLst>
        </pc:spChg>
        <pc:spChg chg="mod">
          <ac:chgData name="Zhao Jin" userId="cd05a825-544c-438a-9ba1-08e63db50b47" providerId="ADAL" clId="{37A0D694-38DA-4421-B5D3-DEDBFC2EC57C}" dt="2021-02-03T09:25:53.539" v="3343" actId="20577"/>
          <ac:spMkLst>
            <pc:docMk/>
            <pc:sldMk cId="3233082706" sldId="593"/>
            <ac:spMk id="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01:13.020" v="1570" actId="14100"/>
          <ac:spMkLst>
            <pc:docMk/>
            <pc:sldMk cId="3233082706" sldId="593"/>
            <ac:spMk id="11" creationId="{F029A077-040C-47D9-850C-BB5ACF662EAB}"/>
          </ac:spMkLst>
        </pc:spChg>
        <pc:spChg chg="add mod">
          <ac:chgData name="Zhao Jin" userId="cd05a825-544c-438a-9ba1-08e63db50b47" providerId="ADAL" clId="{37A0D694-38DA-4421-B5D3-DEDBFC2EC57C}" dt="2021-02-04T05:05:17.681" v="3392" actId="14100"/>
          <ac:spMkLst>
            <pc:docMk/>
            <pc:sldMk cId="3233082706" sldId="593"/>
            <ac:spMk id="13" creationId="{7E76B3B7-DB38-480B-B780-0306142FB5A0}"/>
          </ac:spMkLst>
        </pc:spChg>
        <pc:spChg chg="del">
          <ac:chgData name="Zhao Jin" userId="cd05a825-544c-438a-9ba1-08e63db50b47" providerId="ADAL" clId="{37A0D694-38DA-4421-B5D3-DEDBFC2EC57C}" dt="2021-02-03T08:57:13.403" v="1412" actId="478"/>
          <ac:spMkLst>
            <pc:docMk/>
            <pc:sldMk cId="3233082706" sldId="593"/>
            <ac:spMk id="19" creationId="{A73A73BA-8D89-4B27-BFC3-9776D2EA4341}"/>
          </ac:spMkLst>
        </pc:spChg>
        <pc:spChg chg="mod">
          <ac:chgData name="Zhao Jin" userId="cd05a825-544c-438a-9ba1-08e63db50b47" providerId="ADAL" clId="{37A0D694-38DA-4421-B5D3-DEDBFC2EC57C}" dt="2021-02-03T08:57:48.855" v="1418" actId="14100"/>
          <ac:spMkLst>
            <pc:docMk/>
            <pc:sldMk cId="3233082706" sldId="593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51:48.162" v="1263" actId="20577"/>
          <ac:spMkLst>
            <pc:docMk/>
            <pc:sldMk cId="3233082706" sldId="593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5.669" v="3352" actId="478"/>
          <ac:spMkLst>
            <pc:docMk/>
            <pc:sldMk cId="3233082706" sldId="593"/>
            <ac:spMk id="14340" creationId="{00000000-0000-0000-0000-000000000000}"/>
          </ac:spMkLst>
        </pc:spChg>
        <pc:picChg chg="del mod">
          <ac:chgData name="Zhao Jin" userId="cd05a825-544c-438a-9ba1-08e63db50b47" providerId="ADAL" clId="{37A0D694-38DA-4421-B5D3-DEDBFC2EC57C}" dt="2021-02-03T08:51:58.070" v="1266" actId="478"/>
          <ac:picMkLst>
            <pc:docMk/>
            <pc:sldMk cId="3233082706" sldId="593"/>
            <ac:picMk id="2050" creationId="{05AE613C-318D-4BEE-A9E2-BA80E156FFE6}"/>
          </ac:picMkLst>
        </pc:picChg>
        <pc:picChg chg="add mod">
          <ac:chgData name="Zhao Jin" userId="cd05a825-544c-438a-9ba1-08e63db50b47" providerId="ADAL" clId="{37A0D694-38DA-4421-B5D3-DEDBFC2EC57C}" dt="2021-02-03T08:52:24.677" v="1272" actId="1076"/>
          <ac:picMkLst>
            <pc:docMk/>
            <pc:sldMk cId="3233082706" sldId="593"/>
            <ac:picMk id="6146" creationId="{D5D43BF4-41EA-4FBF-B1D8-954520609CFC}"/>
          </ac:picMkLst>
        </pc:picChg>
      </pc:sldChg>
      <pc:sldChg chg="add del">
        <pc:chgData name="Zhao Jin" userId="cd05a825-544c-438a-9ba1-08e63db50b47" providerId="ADAL" clId="{37A0D694-38DA-4421-B5D3-DEDBFC2EC57C}" dt="2021-02-03T08:52:31.399" v="1274"/>
        <pc:sldMkLst>
          <pc:docMk/>
          <pc:sldMk cId="2125946801" sldId="594"/>
        </pc:sldMkLst>
      </pc:sldChg>
      <pc:sldChg chg="addSp delSp modSp add mod delAnim">
        <pc:chgData name="Zhao Jin" userId="cd05a825-544c-438a-9ba1-08e63db50b47" providerId="ADAL" clId="{37A0D694-38DA-4421-B5D3-DEDBFC2EC57C}" dt="2021-02-03T09:39:04.677" v="3364" actId="13926"/>
        <pc:sldMkLst>
          <pc:docMk/>
          <pc:sldMk cId="2217225800" sldId="594"/>
        </pc:sldMkLst>
        <pc:spChg chg="mod">
          <ac:chgData name="Zhao Jin" userId="cd05a825-544c-438a-9ba1-08e63db50b47" providerId="ADAL" clId="{37A0D694-38DA-4421-B5D3-DEDBFC2EC57C}" dt="2021-02-03T09:39:04.677" v="3364" actId="13926"/>
          <ac:spMkLst>
            <pc:docMk/>
            <pc:sldMk cId="2217225800" sldId="594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3T08:55:45.605" v="1357" actId="1076"/>
          <ac:spMkLst>
            <pc:docMk/>
            <pc:sldMk cId="2217225800" sldId="594"/>
            <ac:spMk id="11" creationId="{552429B4-BD20-4EAF-8B36-51498E5AACDA}"/>
          </ac:spMkLst>
        </pc:spChg>
        <pc:spChg chg="del">
          <ac:chgData name="Zhao Jin" userId="cd05a825-544c-438a-9ba1-08e63db50b47" providerId="ADAL" clId="{37A0D694-38DA-4421-B5D3-DEDBFC2EC57C}" dt="2021-02-03T08:54:12.692" v="1306" actId="478"/>
          <ac:spMkLst>
            <pc:docMk/>
            <pc:sldMk cId="2217225800" sldId="594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53:27.759" v="1297" actId="20577"/>
          <ac:spMkLst>
            <pc:docMk/>
            <pc:sldMk cId="2217225800" sldId="594"/>
            <ac:spMk id="14338" creationId="{00000000-0000-0000-0000-000000000000}"/>
          </ac:spMkLst>
        </pc:spChg>
        <pc:cxnChg chg="del">
          <ac:chgData name="Zhao Jin" userId="cd05a825-544c-438a-9ba1-08e63db50b47" providerId="ADAL" clId="{37A0D694-38DA-4421-B5D3-DEDBFC2EC57C}" dt="2021-02-03T08:53:21.738" v="1288" actId="478"/>
          <ac:cxnSpMkLst>
            <pc:docMk/>
            <pc:sldMk cId="2217225800" sldId="594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53:22.476" v="1289" actId="478"/>
          <ac:cxnSpMkLst>
            <pc:docMk/>
            <pc:sldMk cId="2217225800" sldId="594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53:23.755" v="1290" actId="478"/>
          <ac:cxnSpMkLst>
            <pc:docMk/>
            <pc:sldMk cId="2217225800" sldId="594"/>
            <ac:cxnSpMk id="30" creationId="{FA77C354-F87B-40D8-BAA7-811F60DDD4B1}"/>
          </ac:cxnSpMkLst>
        </pc:cxnChg>
      </pc:sldChg>
      <pc:sldChg chg="addSp modSp add mod">
        <pc:chgData name="Zhao Jin" userId="cd05a825-544c-438a-9ba1-08e63db50b47" providerId="ADAL" clId="{37A0D694-38DA-4421-B5D3-DEDBFC2EC57C}" dt="2021-02-08T02:03:35.963" v="4958" actId="1076"/>
        <pc:sldMkLst>
          <pc:docMk/>
          <pc:sldMk cId="2419983458" sldId="595"/>
        </pc:sldMkLst>
        <pc:spChg chg="mod">
          <ac:chgData name="Zhao Jin" userId="cd05a825-544c-438a-9ba1-08e63db50b47" providerId="ADAL" clId="{37A0D694-38DA-4421-B5D3-DEDBFC2EC57C}" dt="2021-02-03T09:39:25.953" v="3369" actId="13926"/>
          <ac:spMkLst>
            <pc:docMk/>
            <pc:sldMk cId="2419983458" sldId="595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8T02:03:35.963" v="4958" actId="1076"/>
          <ac:spMkLst>
            <pc:docMk/>
            <pc:sldMk cId="2419983458" sldId="595"/>
            <ac:spMk id="9" creationId="{02DD4937-725F-46B8-8AE4-992DF5A782AD}"/>
          </ac:spMkLst>
        </pc:spChg>
        <pc:spChg chg="mod">
          <ac:chgData name="Zhao Jin" userId="cd05a825-544c-438a-9ba1-08e63db50b47" providerId="ADAL" clId="{37A0D694-38DA-4421-B5D3-DEDBFC2EC57C}" dt="2021-02-03T09:00:05.278" v="1558" actId="20577"/>
          <ac:spMkLst>
            <pc:docMk/>
            <pc:sldMk cId="2419983458" sldId="595"/>
            <ac:spMk id="14338" creationId="{00000000-0000-0000-0000-000000000000}"/>
          </ac:spMkLst>
        </pc:spChg>
      </pc:sldChg>
      <pc:sldChg chg="addSp delSp modSp add del mod delAnim">
        <pc:chgData name="Zhao Jin" userId="cd05a825-544c-438a-9ba1-08e63db50b47" providerId="ADAL" clId="{37A0D694-38DA-4421-B5D3-DEDBFC2EC57C}" dt="2021-02-03T09:05:13.520" v="1668" actId="47"/>
        <pc:sldMkLst>
          <pc:docMk/>
          <pc:sldMk cId="765980287" sldId="596"/>
        </pc:sldMkLst>
        <pc:spChg chg="add mod">
          <ac:chgData name="Zhao Jin" userId="cd05a825-544c-438a-9ba1-08e63db50b47" providerId="ADAL" clId="{37A0D694-38DA-4421-B5D3-DEDBFC2EC57C}" dt="2021-02-03T09:03:01.268" v="1666" actId="20577"/>
          <ac:spMkLst>
            <pc:docMk/>
            <pc:sldMk cId="765980287" sldId="596"/>
            <ac:spMk id="8" creationId="{FAD97811-8BEC-434B-B3F2-C8FE23FA8D81}"/>
          </ac:spMkLst>
        </pc:spChg>
        <pc:spChg chg="del">
          <ac:chgData name="Zhao Jin" userId="cd05a825-544c-438a-9ba1-08e63db50b47" providerId="ADAL" clId="{37A0D694-38DA-4421-B5D3-DEDBFC2EC57C}" dt="2021-02-03T09:02:13.725" v="1581" actId="478"/>
          <ac:spMkLst>
            <pc:docMk/>
            <pc:sldMk cId="765980287" sldId="596"/>
            <ac:spMk id="11" creationId="{675C9FBE-306E-46A7-BAB9-46BD27707AF2}"/>
          </ac:spMkLst>
        </pc:spChg>
        <pc:spChg chg="mod">
          <ac:chgData name="Zhao Jin" userId="cd05a825-544c-438a-9ba1-08e63db50b47" providerId="ADAL" clId="{37A0D694-38DA-4421-B5D3-DEDBFC2EC57C}" dt="2021-02-03T09:02:08.547" v="1578" actId="20577"/>
          <ac:spMkLst>
            <pc:docMk/>
            <pc:sldMk cId="765980287" sldId="59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9:02:12.549" v="1580" actId="478"/>
          <ac:graphicFrameMkLst>
            <pc:docMk/>
            <pc:sldMk cId="765980287" sldId="596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9:02:10.162" v="1579" actId="478"/>
          <ac:picMkLst>
            <pc:docMk/>
            <pc:sldMk cId="765980287" sldId="596"/>
            <ac:picMk id="4" creationId="{EAFF9153-D379-4E7D-9B97-29843966A9B9}"/>
          </ac:picMkLst>
        </pc:picChg>
      </pc:sldChg>
      <pc:sldChg chg="addSp delSp modSp add mod delAnim modAnim">
        <pc:chgData name="Zhao Jin" userId="cd05a825-544c-438a-9ba1-08e63db50b47" providerId="ADAL" clId="{37A0D694-38DA-4421-B5D3-DEDBFC2EC57C}" dt="2021-02-08T01:42:03.171" v="4089"/>
        <pc:sldMkLst>
          <pc:docMk/>
          <pc:sldMk cId="3643682471" sldId="596"/>
        </pc:sldMkLst>
        <pc:spChg chg="add mod">
          <ac:chgData name="Zhao Jin" userId="cd05a825-544c-438a-9ba1-08e63db50b47" providerId="ADAL" clId="{37A0D694-38DA-4421-B5D3-DEDBFC2EC57C}" dt="2021-02-03T09:20:12.333" v="3126" actId="207"/>
          <ac:spMkLst>
            <pc:docMk/>
            <pc:sldMk cId="3643682471" sldId="596"/>
            <ac:spMk id="7" creationId="{BFBA3626-DC9B-4A39-BA4F-6360F818DCE3}"/>
          </ac:spMkLst>
        </pc:spChg>
        <pc:spChg chg="add mod">
          <ac:chgData name="Zhao Jin" userId="cd05a825-544c-438a-9ba1-08e63db50b47" providerId="ADAL" clId="{37A0D694-38DA-4421-B5D3-DEDBFC2EC57C}" dt="2021-02-03T09:20:25.307" v="3127" actId="1076"/>
          <ac:spMkLst>
            <pc:docMk/>
            <pc:sldMk cId="3643682471" sldId="596"/>
            <ac:spMk id="8" creationId="{A65AE342-14B8-4A3C-8F93-D714DA24339E}"/>
          </ac:spMkLst>
        </pc:spChg>
        <pc:spChg chg="mod">
          <ac:chgData name="Zhao Jin" userId="cd05a825-544c-438a-9ba1-08e63db50b47" providerId="ADAL" clId="{37A0D694-38DA-4421-B5D3-DEDBFC2EC57C}" dt="2021-02-08T01:42:03.171" v="4089"/>
          <ac:spMkLst>
            <pc:docMk/>
            <pc:sldMk cId="3643682471" sldId="596"/>
            <ac:spMk id="9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20:27.433" v="3128" actId="14100"/>
          <ac:spMkLst>
            <pc:docMk/>
            <pc:sldMk cId="3643682471" sldId="596"/>
            <ac:spMk id="10" creationId="{9981BD99-7AFF-496B-8179-D25CE6127E97}"/>
          </ac:spMkLst>
        </pc:spChg>
        <pc:spChg chg="del mod">
          <ac:chgData name="Zhao Jin" userId="cd05a825-544c-438a-9ba1-08e63db50b47" providerId="ADAL" clId="{37A0D694-38DA-4421-B5D3-DEDBFC2EC57C}" dt="2021-02-03T09:15:31.710" v="2958" actId="478"/>
          <ac:spMkLst>
            <pc:docMk/>
            <pc:sldMk cId="3643682471" sldId="596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1:53.746" v="4087" actId="478"/>
          <ac:spMkLst>
            <pc:docMk/>
            <pc:sldMk cId="3643682471" sldId="596"/>
            <ac:spMk id="25604" creationId="{00000000-0000-0000-0000-000000000000}"/>
          </ac:spMkLst>
        </pc:spChg>
      </pc:sldChg>
      <pc:sldChg chg="delSp modSp add mod modAnim">
        <pc:chgData name="Zhao Jin" userId="cd05a825-544c-438a-9ba1-08e63db50b47" providerId="ADAL" clId="{37A0D694-38DA-4421-B5D3-DEDBFC2EC57C}" dt="2021-02-03T09:39:34.898" v="3370" actId="6549"/>
        <pc:sldMkLst>
          <pc:docMk/>
          <pc:sldMk cId="3231946261" sldId="597"/>
        </pc:sldMkLst>
        <pc:spChg chg="mod">
          <ac:chgData name="Zhao Jin" userId="cd05a825-544c-438a-9ba1-08e63db50b47" providerId="ADAL" clId="{37A0D694-38DA-4421-B5D3-DEDBFC2EC57C}" dt="2021-02-03T09:26:00.331" v="3344"/>
          <ac:spMkLst>
            <pc:docMk/>
            <pc:sldMk cId="3231946261" sldId="597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39:34.898" v="3370" actId="6549"/>
          <ac:spMkLst>
            <pc:docMk/>
            <pc:sldMk cId="3231946261" sldId="597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3.830" v="3351" actId="478"/>
          <ac:spMkLst>
            <pc:docMk/>
            <pc:sldMk cId="3231946261" sldId="597"/>
            <ac:spMk id="25604" creationId="{00000000-0000-0000-0000-000000000000}"/>
          </ac:spMkLst>
        </pc:spChg>
      </pc:sldChg>
      <pc:sldChg chg="delSp modSp add mod ord">
        <pc:chgData name="Zhao Jin" userId="cd05a825-544c-438a-9ba1-08e63db50b47" providerId="ADAL" clId="{37A0D694-38DA-4421-B5D3-DEDBFC2EC57C}" dt="2021-02-08T01:42:01.261" v="4088"/>
        <pc:sldMkLst>
          <pc:docMk/>
          <pc:sldMk cId="4002657513" sldId="598"/>
        </pc:sldMkLst>
        <pc:spChg chg="mod">
          <ac:chgData name="Zhao Jin" userId="cd05a825-544c-438a-9ba1-08e63db50b47" providerId="ADAL" clId="{37A0D694-38DA-4421-B5D3-DEDBFC2EC57C}" dt="2021-02-03T09:18:10.033" v="3004" actId="20577"/>
          <ac:spMkLst>
            <pc:docMk/>
            <pc:sldMk cId="4002657513" sldId="598"/>
            <ac:spMk id="7" creationId="{BFBA3626-DC9B-4A39-BA4F-6360F818DCE3}"/>
          </ac:spMkLst>
        </pc:spChg>
        <pc:spChg chg="mod">
          <ac:chgData name="Zhao Jin" userId="cd05a825-544c-438a-9ba1-08e63db50b47" providerId="ADAL" clId="{37A0D694-38DA-4421-B5D3-DEDBFC2EC57C}" dt="2021-02-08T01:42:01.261" v="4088"/>
          <ac:spMkLst>
            <pc:docMk/>
            <pc:sldMk cId="4002657513" sldId="598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37.840" v="3371" actId="478"/>
          <ac:spMkLst>
            <pc:docMk/>
            <pc:sldMk cId="4002657513" sldId="598"/>
            <ac:spMk id="25604" creationId="{00000000-0000-0000-0000-000000000000}"/>
          </ac:spMkLst>
        </pc:spChg>
      </pc:sldChg>
      <pc:sldChg chg="addSp delSp modSp add mod ord modClrScheme addAnim delAnim modAnim chgLayout">
        <pc:chgData name="Zhao Jin" userId="cd05a825-544c-438a-9ba1-08e63db50b47" providerId="ADAL" clId="{37A0D694-38DA-4421-B5D3-DEDBFC2EC57C}" dt="2021-02-04T05:05:47.079" v="3393" actId="478"/>
        <pc:sldMkLst>
          <pc:docMk/>
          <pc:sldMk cId="2930953569" sldId="599"/>
        </pc:sldMkLst>
        <pc:spChg chg="add del mod">
          <ac:chgData name="Zhao Jin" userId="cd05a825-544c-438a-9ba1-08e63db50b47" providerId="ADAL" clId="{37A0D694-38DA-4421-B5D3-DEDBFC2EC57C}" dt="2021-02-04T05:03:51.544" v="3374" actId="478"/>
          <ac:spMkLst>
            <pc:docMk/>
            <pc:sldMk cId="2930953569" sldId="599"/>
            <ac:spMk id="3" creationId="{3E9D9044-BC32-432C-B8FE-F025054738CB}"/>
          </ac:spMkLst>
        </pc:spChg>
        <pc:spChg chg="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53.285" v="3376" actId="478"/>
          <ac:spMkLst>
            <pc:docMk/>
            <pc:sldMk cId="2930953569" sldId="599"/>
            <ac:spMk id="8" creationId="{3895F873-6CB7-4316-B798-EE54B3634728}"/>
          </ac:spMkLst>
        </pc:spChg>
        <pc:spChg chg="del">
          <ac:chgData name="Zhao Jin" userId="cd05a825-544c-438a-9ba1-08e63db50b47" providerId="ADAL" clId="{37A0D694-38DA-4421-B5D3-DEDBFC2EC57C}" dt="2021-02-04T05:03:55.125" v="3377" actId="478"/>
          <ac:spMkLst>
            <pc:docMk/>
            <pc:sldMk cId="2930953569" sldId="599"/>
            <ac:spMk id="11" creationId="{552429B4-BD20-4EAF-8B36-51498E5AACDA}"/>
          </ac:spMkLst>
        </pc:spChg>
        <pc:spChg chg="mod modVis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2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1" creationId="{DE77B3E8-31F2-4F1F-ABE8-C6A0683B51CF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3" creationId="{21A3772B-FFD2-477C-980C-808FDE05940B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4338" creationId="{00000000-0000-0000-0000-000000000000}"/>
          </ac:spMkLst>
        </pc:spChg>
        <pc:picChg chg="del">
          <ac:chgData name="Zhao Jin" userId="cd05a825-544c-438a-9ba1-08e63db50b47" providerId="ADAL" clId="{37A0D694-38DA-4421-B5D3-DEDBFC2EC57C}" dt="2021-02-04T05:03:52.637" v="3375" actId="478"/>
          <ac:picMkLst>
            <pc:docMk/>
            <pc:sldMk cId="2930953569" sldId="599"/>
            <ac:picMk id="4" creationId="{EAFF9153-D379-4E7D-9B97-29843966A9B9}"/>
          </ac:picMkLst>
        </pc:picChg>
        <pc:picChg chg="add mod ord">
          <ac:chgData name="Zhao Jin" userId="cd05a825-544c-438a-9ba1-08e63db50b47" providerId="ADAL" clId="{37A0D694-38DA-4421-B5D3-DEDBFC2EC57C}" dt="2021-02-04T05:04:38.184" v="3388" actId="1076"/>
          <ac:picMkLst>
            <pc:docMk/>
            <pc:sldMk cId="2930953569" sldId="599"/>
            <ac:picMk id="6" creationId="{39011840-BE31-4880-9492-02AACF59B6E8}"/>
          </ac:picMkLst>
        </pc:picChg>
        <pc:picChg chg="add del mod">
          <ac:chgData name="Zhao Jin" userId="cd05a825-544c-438a-9ba1-08e63db50b47" providerId="ADAL" clId="{37A0D694-38DA-4421-B5D3-DEDBFC2EC57C}" dt="2021-02-04T05:05:47.079" v="3393" actId="478"/>
          <ac:picMkLst>
            <pc:docMk/>
            <pc:sldMk cId="2930953569" sldId="599"/>
            <ac:picMk id="14" creationId="{CCC34DEE-F320-477E-950C-634B3D89DB93}"/>
          </ac:picMkLst>
        </pc:picChg>
      </pc:sldChg>
      <pc:sldChg chg="addSp delSp modSp add mod ord delAnim modAnim">
        <pc:chgData name="Zhao Jin" userId="cd05a825-544c-438a-9ba1-08e63db50b47" providerId="ADAL" clId="{37A0D694-38DA-4421-B5D3-DEDBFC2EC57C}" dt="2021-02-08T02:02:28.200" v="4908" actId="20577"/>
        <pc:sldMkLst>
          <pc:docMk/>
          <pc:sldMk cId="880934081" sldId="600"/>
        </pc:sldMkLst>
        <pc:spChg chg="mod">
          <ac:chgData name="Zhao Jin" userId="cd05a825-544c-438a-9ba1-08e63db50b47" providerId="ADAL" clId="{37A0D694-38DA-4421-B5D3-DEDBFC2EC57C}" dt="2021-02-08T01:34:33.890" v="3755" actId="1035"/>
          <ac:spMkLst>
            <pc:docMk/>
            <pc:sldMk cId="880934081" sldId="600"/>
            <ac:spMk id="9" creationId="{0F0F7443-4DFE-415D-AD17-224F6273D040}"/>
          </ac:spMkLst>
        </pc:spChg>
        <pc:spChg chg="mod">
          <ac:chgData name="Zhao Jin" userId="cd05a825-544c-438a-9ba1-08e63db50b47" providerId="ADAL" clId="{37A0D694-38DA-4421-B5D3-DEDBFC2EC57C}" dt="2021-02-08T01:34:08.258" v="3735" actId="1036"/>
          <ac:spMkLst>
            <pc:docMk/>
            <pc:sldMk cId="880934081" sldId="600"/>
            <ac:spMk id="11" creationId="{773175F5-4C96-49AA-A94B-810AFD3DA55C}"/>
          </ac:spMkLst>
        </pc:spChg>
        <pc:spChg chg="mod">
          <ac:chgData name="Zhao Jin" userId="cd05a825-544c-438a-9ba1-08e63db50b47" providerId="ADAL" clId="{37A0D694-38DA-4421-B5D3-DEDBFC2EC57C}" dt="2021-02-08T01:35:29.791" v="3798" actId="20577"/>
          <ac:spMkLst>
            <pc:docMk/>
            <pc:sldMk cId="880934081" sldId="600"/>
            <ac:spMk id="13" creationId="{C38C91FA-2FD7-40E4-8FEF-DC652DE39BDD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4" creationId="{D3FFFB67-7299-4469-9FBF-DBE5B89609F5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5" creationId="{5E9C53D0-6BF9-4AC9-8E89-AA6B7DB8B050}"/>
          </ac:spMkLst>
        </pc:spChg>
        <pc:spChg chg="add del mod">
          <ac:chgData name="Zhao Jin" userId="cd05a825-544c-438a-9ba1-08e63db50b47" providerId="ADAL" clId="{37A0D694-38DA-4421-B5D3-DEDBFC2EC57C}" dt="2021-02-08T01:33:38.691" v="3707" actId="478"/>
          <ac:spMkLst>
            <pc:docMk/>
            <pc:sldMk cId="880934081" sldId="600"/>
            <ac:spMk id="19" creationId="{44122FE2-3D5D-4044-9C44-0C76782521C4}"/>
          </ac:spMkLst>
        </pc:spChg>
        <pc:spChg chg="add del mod">
          <ac:chgData name="Zhao Jin" userId="cd05a825-544c-438a-9ba1-08e63db50b47" providerId="ADAL" clId="{37A0D694-38DA-4421-B5D3-DEDBFC2EC57C}" dt="2021-02-08T01:33:40.143" v="3708" actId="478"/>
          <ac:spMkLst>
            <pc:docMk/>
            <pc:sldMk cId="880934081" sldId="600"/>
            <ac:spMk id="20" creationId="{7F92D9CB-8CE1-44AC-8870-079E82385FB1}"/>
          </ac:spMkLst>
        </pc:spChg>
        <pc:spChg chg="add mod">
          <ac:chgData name="Zhao Jin" userId="cd05a825-544c-438a-9ba1-08e63db50b47" providerId="ADAL" clId="{37A0D694-38DA-4421-B5D3-DEDBFC2EC57C}" dt="2021-02-08T01:34:59.699" v="3769" actId="6549"/>
          <ac:spMkLst>
            <pc:docMk/>
            <pc:sldMk cId="880934081" sldId="600"/>
            <ac:spMk id="25" creationId="{1EDBB76C-AEFD-4199-9BA3-F48B3D729ADF}"/>
          </ac:spMkLst>
        </pc:spChg>
        <pc:spChg chg="add mod">
          <ac:chgData name="Zhao Jin" userId="cd05a825-544c-438a-9ba1-08e63db50b47" providerId="ADAL" clId="{37A0D694-38DA-4421-B5D3-DEDBFC2EC57C}" dt="2021-02-08T01:38:12.109" v="3904" actId="20577"/>
          <ac:spMkLst>
            <pc:docMk/>
            <pc:sldMk cId="880934081" sldId="600"/>
            <ac:spMk id="26" creationId="{49077400-1D22-4B84-AD24-0D61D7942A66}"/>
          </ac:spMkLst>
        </pc:spChg>
        <pc:spChg chg="del">
          <ac:chgData name="Zhao Jin" userId="cd05a825-544c-438a-9ba1-08e63db50b47" providerId="ADAL" clId="{37A0D694-38DA-4421-B5D3-DEDBFC2EC57C}" dt="2021-02-08T01:33:06.769" v="3702" actId="478"/>
          <ac:spMkLst>
            <pc:docMk/>
            <pc:sldMk cId="880934081" sldId="600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2:02:28.200" v="4908" actId="20577"/>
          <ac:spMkLst>
            <pc:docMk/>
            <pc:sldMk cId="880934081" sldId="600"/>
            <ac:spMk id="14338" creationId="{00000000-0000-0000-0000-000000000000}"/>
          </ac:spMkLst>
        </pc:spChg>
        <pc:grpChg chg="add mod">
          <ac:chgData name="Zhao Jin" userId="cd05a825-544c-438a-9ba1-08e63db50b47" providerId="ADAL" clId="{37A0D694-38DA-4421-B5D3-DEDBFC2EC57C}" dt="2021-02-08T01:35:18.638" v="3797" actId="14100"/>
          <ac:grpSpMkLst>
            <pc:docMk/>
            <pc:sldMk cId="880934081" sldId="600"/>
            <ac:grpSpMk id="8" creationId="{57A95DDB-3BBC-4F7D-BE33-CBF7B31BECFF}"/>
          </ac:grpSpMkLst>
        </pc:grpChg>
        <pc:picChg chg="del">
          <ac:chgData name="Zhao Jin" userId="cd05a825-544c-438a-9ba1-08e63db50b47" providerId="ADAL" clId="{37A0D694-38DA-4421-B5D3-DEDBFC2EC57C}" dt="2021-02-08T01:33:07.505" v="3703" actId="478"/>
          <ac:picMkLst>
            <pc:docMk/>
            <pc:sldMk cId="880934081" sldId="600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0" creationId="{A67C22B8-A71F-429C-BF0F-E611871C2339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6" creationId="{244202A2-F6E5-4EB1-8FE5-5C63F127FBD4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7" creationId="{BDAF2274-9C3B-4346-A725-B8ADDE65C577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8" creationId="{6912DF40-1EFB-4781-BC3C-831198FCD003}"/>
          </ac:cxnSpMkLst>
        </pc:cxnChg>
      </pc:sldChg>
      <pc:sldMasterChg chg="modSp modSldLayout">
        <pc:chgData name="Zhao Jin" userId="cd05a825-544c-438a-9ba1-08e63db50b47" providerId="ADAL" clId="{37A0D694-38DA-4421-B5D3-DEDBFC2EC57C}" dt="2021-02-03T06:56:12.527" v="36"/>
        <pc:sldMasterMkLst>
          <pc:docMk/>
          <pc:sldMasterMk cId="0" sldId="2147485087"/>
        </pc:sldMaster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1623B908-1D41-43E4-A3C2-7AA36E99404B}"/>
    <pc:docChg chg="undo redo custSel addSld delSld modSld sldOrd modMainMaster">
      <pc:chgData name="Zhao Jin" userId="cd05a825-544c-438a-9ba1-08e63db50b47" providerId="ADAL" clId="{1623B908-1D41-43E4-A3C2-7AA36E99404B}" dt="2021-02-15T05:30:22.479" v="5046" actId="20577"/>
      <pc:docMkLst>
        <pc:docMk/>
      </pc:docMkLst>
      <pc:sldChg chg="modSp mod">
        <pc:chgData name="Zhao Jin" userId="cd05a825-544c-438a-9ba1-08e63db50b47" providerId="ADAL" clId="{1623B908-1D41-43E4-A3C2-7AA36E99404B}" dt="2021-02-11T09:38:20.846" v="4893" actId="20577"/>
        <pc:sldMkLst>
          <pc:docMk/>
          <pc:sldMk cId="0" sldId="256"/>
        </pc:sldMkLst>
        <pc:spChg chg="mod">
          <ac:chgData name="Zhao Jin" userId="cd05a825-544c-438a-9ba1-08e63db50b47" providerId="ADAL" clId="{1623B908-1D41-43E4-A3C2-7AA36E99404B}" dt="2021-02-10T03:53:58.628" v="3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1623B908-1D41-43E4-A3C2-7AA36E99404B}" dt="2021-02-11T09:38:20.846" v="4893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1623B908-1D41-43E4-A3C2-7AA36E99404B}" dt="2021-02-11T09:39:34.568" v="4938" actId="6549"/>
        <pc:sldMkLst>
          <pc:docMk/>
          <pc:sldMk cId="2438607696" sldId="468"/>
        </pc:sld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1623B908-1D41-43E4-A3C2-7AA36E99404B}" dt="2021-02-11T09:38:16.610" v="4885" actId="6549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1623B908-1D41-43E4-A3C2-7AA36E99404B}" dt="2021-02-11T09:39:34.568" v="4938" actId="6549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">
        <pc:chgData name="Zhao Jin" userId="cd05a825-544c-438a-9ba1-08e63db50b47" providerId="ADAL" clId="{1623B908-1D41-43E4-A3C2-7AA36E99404B}" dt="2021-02-11T08:28:04.470" v="3437" actId="47"/>
        <pc:sldMkLst>
          <pc:docMk/>
          <pc:sldMk cId="1705639840" sldId="543"/>
        </pc:sld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1705639840" sldId="543"/>
            <ac:spMk id="9" creationId="{00000000-0000-0000-0000-000000000000}"/>
          </ac:spMkLst>
        </pc:spChg>
      </pc:sldChg>
      <pc:sldChg chg="addSp delSp modSp mod modAnim">
        <pc:chgData name="Zhao Jin" userId="cd05a825-544c-438a-9ba1-08e63db50b47" providerId="ADAL" clId="{1623B908-1D41-43E4-A3C2-7AA36E99404B}" dt="2021-02-15T05:27:16.409" v="5031"/>
        <pc:sldMkLst>
          <pc:docMk/>
          <pc:sldMk cId="1427618944" sldId="553"/>
        </pc:sldMkLst>
        <pc:spChg chg="add mod">
          <ac:chgData name="Zhao Jin" userId="cd05a825-544c-438a-9ba1-08e63db50b47" providerId="ADAL" clId="{1623B908-1D41-43E4-A3C2-7AA36E99404B}" dt="2021-02-15T05:26:33.412" v="5023" actId="1038"/>
          <ac:spMkLst>
            <pc:docMk/>
            <pc:sldMk cId="1427618944" sldId="553"/>
            <ac:spMk id="2" creationId="{87BBF131-A483-45A8-BFDD-4AD4B55BBD13}"/>
          </ac:spMkLst>
        </pc:spChg>
        <pc:spChg chg="add mod">
          <ac:chgData name="Zhao Jin" userId="cd05a825-544c-438a-9ba1-08e63db50b47" providerId="ADAL" clId="{1623B908-1D41-43E4-A3C2-7AA36E99404B}" dt="2021-02-15T05:27:12.099" v="5030" actId="1038"/>
          <ac:spMkLst>
            <pc:docMk/>
            <pc:sldMk cId="1427618944" sldId="553"/>
            <ac:spMk id="3" creationId="{089DF46C-9E73-4DDA-B367-1A5958BC44BA}"/>
          </ac:spMkLst>
        </pc:spChg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1623B908-1D41-43E4-A3C2-7AA36E99404B}" dt="2021-02-15T05:25:04.966" v="4944" actId="20577"/>
          <ac:spMkLst>
            <pc:docMk/>
            <pc:sldMk cId="1427618944" sldId="553"/>
            <ac:spMk id="8" creationId="{00000000-0000-0000-0000-000000000000}"/>
          </ac:spMkLst>
        </pc:spChg>
        <pc:spChg chg="add mod">
          <ac:chgData name="Zhao Jin" userId="cd05a825-544c-438a-9ba1-08e63db50b47" providerId="ADAL" clId="{1623B908-1D41-43E4-A3C2-7AA36E99404B}" dt="2021-02-11T07:40:42.301" v="426" actId="1076"/>
          <ac:spMkLst>
            <pc:docMk/>
            <pc:sldMk cId="1427618944" sldId="553"/>
            <ac:spMk id="13" creationId="{4DA699A6-CA2F-4E98-B1C9-75406EBE16BD}"/>
          </ac:spMkLst>
        </pc:spChg>
        <pc:spChg chg="add mod">
          <ac:chgData name="Zhao Jin" userId="cd05a825-544c-438a-9ba1-08e63db50b47" providerId="ADAL" clId="{1623B908-1D41-43E4-A3C2-7AA36E99404B}" dt="2021-02-11T07:41:13.500" v="473" actId="1076"/>
          <ac:spMkLst>
            <pc:docMk/>
            <pc:sldMk cId="1427618944" sldId="553"/>
            <ac:spMk id="15" creationId="{B7B276B3-8690-4038-BB33-E9C6A2F36099}"/>
          </ac:spMkLst>
        </pc:spChg>
        <pc:spChg chg="del mod">
          <ac:chgData name="Zhao Jin" userId="cd05a825-544c-438a-9ba1-08e63db50b47" providerId="ADAL" clId="{1623B908-1D41-43E4-A3C2-7AA36E99404B}" dt="2021-02-11T07:34:59.854" v="90" actId="478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1623B908-1D41-43E4-A3C2-7AA36E99404B}" dt="2021-02-11T07:34:57.282" v="88" actId="20577"/>
          <ac:spMkLst>
            <pc:docMk/>
            <pc:sldMk cId="1427618944" sldId="553"/>
            <ac:spMk id="14338" creationId="{00000000-0000-0000-0000-000000000000}"/>
          </ac:spMkLst>
        </pc:spChg>
        <pc:picChg chg="del">
          <ac:chgData name="Zhao Jin" userId="cd05a825-544c-438a-9ba1-08e63db50b47" providerId="ADAL" clId="{1623B908-1D41-43E4-A3C2-7AA36E99404B}" dt="2021-02-11T07:35:00.413" v="91" actId="478"/>
          <ac:picMkLst>
            <pc:docMk/>
            <pc:sldMk cId="1427618944" sldId="553"/>
            <ac:picMk id="3" creationId="{78D60D94-825A-D54F-ACF5-EA46D7263418}"/>
          </ac:picMkLst>
        </pc:picChg>
        <pc:picChg chg="add del mod">
          <ac:chgData name="Zhao Jin" userId="cd05a825-544c-438a-9ba1-08e63db50b47" providerId="ADAL" clId="{1623B908-1D41-43E4-A3C2-7AA36E99404B}" dt="2021-02-11T07:36:35.252" v="225"/>
          <ac:picMkLst>
            <pc:docMk/>
            <pc:sldMk cId="1427618944" sldId="553"/>
            <ac:picMk id="4" creationId="{9D4A2F28-556F-4041-9ACF-4158FDC4EB7A}"/>
          </ac:picMkLst>
        </pc:picChg>
        <pc:picChg chg="add mod modCrop">
          <ac:chgData name="Zhao Jin" userId="cd05a825-544c-438a-9ba1-08e63db50b47" providerId="ADAL" clId="{1623B908-1D41-43E4-A3C2-7AA36E99404B}" dt="2021-02-11T07:40:21.002" v="415" actId="1035"/>
          <ac:picMkLst>
            <pc:docMk/>
            <pc:sldMk cId="1427618944" sldId="553"/>
            <ac:picMk id="6" creationId="{2E271368-8A2E-47CF-8B45-1AE02F6B8250}"/>
          </ac:picMkLst>
        </pc:picChg>
        <pc:cxnChg chg="add mod">
          <ac:chgData name="Zhao Jin" userId="cd05a825-544c-438a-9ba1-08e63db50b47" providerId="ADAL" clId="{1623B908-1D41-43E4-A3C2-7AA36E99404B}" dt="2021-02-11T07:40:39.754" v="425" actId="1076"/>
          <ac:cxnSpMkLst>
            <pc:docMk/>
            <pc:sldMk cId="1427618944" sldId="553"/>
            <ac:cxnSpMk id="10" creationId="{023169A5-F4BB-4291-9612-587BA7561BEE}"/>
          </ac:cxnSpMkLst>
        </pc:cxnChg>
        <pc:cxnChg chg="add mod">
          <ac:chgData name="Zhao Jin" userId="cd05a825-544c-438a-9ba1-08e63db50b47" providerId="ADAL" clId="{1623B908-1D41-43E4-A3C2-7AA36E99404B}" dt="2021-02-11T07:41:40.001" v="484" actId="692"/>
          <ac:cxnSpMkLst>
            <pc:docMk/>
            <pc:sldMk cId="1427618944" sldId="553"/>
            <ac:cxnSpMk id="14" creationId="{42CD5702-A66E-45D2-9504-6F75582EF02E}"/>
          </ac:cxnSpMkLst>
        </pc:cxnChg>
        <pc:cxnChg chg="add mod">
          <ac:chgData name="Zhao Jin" userId="cd05a825-544c-438a-9ba1-08e63db50b47" providerId="ADAL" clId="{1623B908-1D41-43E4-A3C2-7AA36E99404B}" dt="2021-02-11T07:41:40.001" v="484" actId="692"/>
          <ac:cxnSpMkLst>
            <pc:docMk/>
            <pc:sldMk cId="1427618944" sldId="553"/>
            <ac:cxnSpMk id="18" creationId="{E8622C8E-AB89-4EE2-B487-9281843AA94D}"/>
          </ac:cxnSpMkLst>
        </pc:cxnChg>
      </pc:sldChg>
      <pc:sldChg chg="modSp del">
        <pc:chgData name="Zhao Jin" userId="cd05a825-544c-438a-9ba1-08e63db50b47" providerId="ADAL" clId="{1623B908-1D41-43E4-A3C2-7AA36E99404B}" dt="2021-02-11T08:28:04.470" v="3437" actId="47"/>
        <pc:sldMkLst>
          <pc:docMk/>
          <pc:sldMk cId="487843573" sldId="558"/>
        </pc:sld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487843573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1623B908-1D41-43E4-A3C2-7AA36E99404B}" dt="2021-02-11T07:34:51.917" v="64" actId="47"/>
        <pc:sldMkLst>
          <pc:docMk/>
          <pc:sldMk cId="92291925" sldId="563"/>
        </pc:sld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92291925" sldId="56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1623B908-1D41-43E4-A3C2-7AA36E99404B}" dt="2021-02-11T07:42:38.143" v="486" actId="47"/>
        <pc:sldMkLst>
          <pc:docMk/>
          <pc:sldMk cId="894186310" sldId="564"/>
        </pc:sld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1623B908-1D41-43E4-A3C2-7AA36E99404B}" dt="2021-02-11T08:39:30.132" v="4258" actId="47"/>
        <pc:sldMkLst>
          <pc:docMk/>
          <pc:sldMk cId="1732540191" sldId="568"/>
        </pc:sld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1732540191" sldId="568"/>
            <ac:spMk id="7" creationId="{00000000-0000-0000-0000-000000000000}"/>
          </ac:spMkLst>
        </pc:spChg>
      </pc:sldChg>
      <pc:sldChg chg="modSp del mod">
        <pc:chgData name="Zhao Jin" userId="cd05a825-544c-438a-9ba1-08e63db50b47" providerId="ADAL" clId="{1623B908-1D41-43E4-A3C2-7AA36E99404B}" dt="2021-02-11T08:39:30.132" v="4258" actId="47"/>
        <pc:sldMkLst>
          <pc:docMk/>
          <pc:sldMk cId="3229890649" sldId="569"/>
        </pc:sldMkLst>
        <pc:spChg chg="mod">
          <ac:chgData name="Zhao Jin" userId="cd05a825-544c-438a-9ba1-08e63db50b47" providerId="ADAL" clId="{1623B908-1D41-43E4-A3C2-7AA36E99404B}" dt="2021-02-10T03:56:30.288" v="47" actId="20577"/>
          <ac:spMkLst>
            <pc:docMk/>
            <pc:sldMk cId="3229890649" sldId="56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1623B908-1D41-43E4-A3C2-7AA36E99404B}" dt="2021-02-11T08:28:04.470" v="3437" actId="47"/>
        <pc:sldMkLst>
          <pc:docMk/>
          <pc:sldMk cId="3922430229" sldId="580"/>
        </pc:sld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3922430229" sldId="58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1623B908-1D41-43E4-A3C2-7AA36E99404B}" dt="2021-02-11T08:28:04.470" v="3437" actId="47"/>
        <pc:sldMkLst>
          <pc:docMk/>
          <pc:sldMk cId="1886636263" sldId="581"/>
        </pc:sld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1886636263" sldId="581"/>
            <ac:spMk id="7" creationId="{00000000-0000-0000-0000-000000000000}"/>
          </ac:spMkLst>
        </pc:spChg>
      </pc:sldChg>
      <pc:sldChg chg="addSp delSp modSp mod modAnim">
        <pc:chgData name="Zhao Jin" userId="cd05a825-544c-438a-9ba1-08e63db50b47" providerId="ADAL" clId="{1623B908-1D41-43E4-A3C2-7AA36E99404B}" dt="2021-02-11T07:51:19.333" v="995" actId="20577"/>
        <pc:sldMkLst>
          <pc:docMk/>
          <pc:sldMk cId="211149325" sldId="589"/>
        </pc:sld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211149325" sldId="589"/>
            <ac:spMk id="7" creationId="{00000000-0000-0000-0000-000000000000}"/>
          </ac:spMkLst>
        </pc:spChg>
        <pc:spChg chg="add mod">
          <ac:chgData name="Zhao Jin" userId="cd05a825-544c-438a-9ba1-08e63db50b47" providerId="ADAL" clId="{1623B908-1D41-43E4-A3C2-7AA36E99404B}" dt="2021-02-11T07:51:17.681" v="994" actId="1036"/>
          <ac:spMkLst>
            <pc:docMk/>
            <pc:sldMk cId="211149325" sldId="589"/>
            <ac:spMk id="16" creationId="{B7DEE2E2-F891-4A97-9D9A-03DE9B53CC3F}"/>
          </ac:spMkLst>
        </pc:spChg>
        <pc:spChg chg="del">
          <ac:chgData name="Zhao Jin" userId="cd05a825-544c-438a-9ba1-08e63db50b47" providerId="ADAL" clId="{1623B908-1D41-43E4-A3C2-7AA36E99404B}" dt="2021-02-11T07:42:48.277" v="487" actId="478"/>
          <ac:spMkLst>
            <pc:docMk/>
            <pc:sldMk cId="211149325" sldId="589"/>
            <ac:spMk id="19" creationId="{00000000-0000-0000-0000-000000000000}"/>
          </ac:spMkLst>
        </pc:spChg>
        <pc:spChg chg="add mod">
          <ac:chgData name="Zhao Jin" userId="cd05a825-544c-438a-9ba1-08e63db50b47" providerId="ADAL" clId="{1623B908-1D41-43E4-A3C2-7AA36E99404B}" dt="2021-02-11T07:51:19.333" v="995" actId="20577"/>
          <ac:spMkLst>
            <pc:docMk/>
            <pc:sldMk cId="211149325" sldId="589"/>
            <ac:spMk id="24" creationId="{5F0EB780-29A5-49D3-B87B-97ED7EB7436F}"/>
          </ac:spMkLst>
        </pc:spChg>
        <pc:spChg chg="mod">
          <ac:chgData name="Zhao Jin" userId="cd05a825-544c-438a-9ba1-08e63db50b47" providerId="ADAL" clId="{1623B908-1D41-43E4-A3C2-7AA36E99404B}" dt="2021-02-11T07:49:56.726" v="823"/>
          <ac:spMkLst>
            <pc:docMk/>
            <pc:sldMk cId="211149325" sldId="589"/>
            <ac:spMk id="14338" creationId="{00000000-0000-0000-0000-000000000000}"/>
          </ac:spMkLst>
        </pc:spChg>
        <pc:grpChg chg="add mod">
          <ac:chgData name="Zhao Jin" userId="cd05a825-544c-438a-9ba1-08e63db50b47" providerId="ADAL" clId="{1623B908-1D41-43E4-A3C2-7AA36E99404B}" dt="2021-02-11T07:51:17.681" v="994" actId="1036"/>
          <ac:grpSpMkLst>
            <pc:docMk/>
            <pc:sldMk cId="211149325" sldId="589"/>
            <ac:grpSpMk id="3" creationId="{D9F1D2B1-8CA5-42C8-BA83-87D03308F627}"/>
          </ac:grpSpMkLst>
        </pc:grpChg>
        <pc:grpChg chg="del">
          <ac:chgData name="Zhao Jin" userId="cd05a825-544c-438a-9ba1-08e63db50b47" providerId="ADAL" clId="{1623B908-1D41-43E4-A3C2-7AA36E99404B}" dt="2021-02-11T07:42:48.277" v="487" actId="478"/>
          <ac:grpSpMkLst>
            <pc:docMk/>
            <pc:sldMk cId="211149325" sldId="589"/>
            <ac:grpSpMk id="20" creationId="{00000000-0000-0000-0000-000000000000}"/>
          </ac:grpSpMkLst>
        </pc:grpChg>
        <pc:grpChg chg="del">
          <ac:chgData name="Zhao Jin" userId="cd05a825-544c-438a-9ba1-08e63db50b47" providerId="ADAL" clId="{1623B908-1D41-43E4-A3C2-7AA36E99404B}" dt="2021-02-11T07:42:48.277" v="487" actId="478"/>
          <ac:grpSpMkLst>
            <pc:docMk/>
            <pc:sldMk cId="211149325" sldId="589"/>
            <ac:grpSpMk id="25" creationId="{00000000-0000-0000-0000-000000000000}"/>
          </ac:grpSpMkLst>
        </pc:grpChg>
        <pc:grpChg chg="del">
          <ac:chgData name="Zhao Jin" userId="cd05a825-544c-438a-9ba1-08e63db50b47" providerId="ADAL" clId="{1623B908-1D41-43E4-A3C2-7AA36E99404B}" dt="2021-02-11T07:42:48.277" v="487" actId="478"/>
          <ac:grpSpMkLst>
            <pc:docMk/>
            <pc:sldMk cId="211149325" sldId="589"/>
            <ac:grpSpMk id="28" creationId="{00000000-0000-0000-0000-000000000000}"/>
          </ac:grpSpMkLst>
        </pc:grpChg>
        <pc:picChg chg="add del mod">
          <ac:chgData name="Zhao Jin" userId="cd05a825-544c-438a-9ba1-08e63db50b47" providerId="ADAL" clId="{1623B908-1D41-43E4-A3C2-7AA36E99404B}" dt="2021-02-11T07:49:23.949" v="771" actId="164"/>
          <ac:picMkLst>
            <pc:docMk/>
            <pc:sldMk cId="211149325" sldId="589"/>
            <ac:picMk id="17" creationId="{BC4A59BC-B9A3-4671-BEA1-04286020DF05}"/>
          </ac:picMkLst>
        </pc:picChg>
        <pc:picChg chg="add mod modCrop">
          <ac:chgData name="Zhao Jin" userId="cd05a825-544c-438a-9ba1-08e63db50b47" providerId="ADAL" clId="{1623B908-1D41-43E4-A3C2-7AA36E99404B}" dt="2021-02-11T07:49:23.949" v="771" actId="164"/>
          <ac:picMkLst>
            <pc:docMk/>
            <pc:sldMk cId="211149325" sldId="589"/>
            <ac:picMk id="23" creationId="{B926ADDE-A41C-4265-8220-F34523FA7A53}"/>
          </ac:picMkLst>
        </pc:picChg>
        <pc:picChg chg="del">
          <ac:chgData name="Zhao Jin" userId="cd05a825-544c-438a-9ba1-08e63db50b47" providerId="ADAL" clId="{1623B908-1D41-43E4-A3C2-7AA36E99404B}" dt="2021-02-11T07:42:48.277" v="487" actId="478"/>
          <ac:picMkLst>
            <pc:docMk/>
            <pc:sldMk cId="211149325" sldId="589"/>
            <ac:picMk id="1026" creationId="{260029BB-3AC2-413A-B9C2-5983AA6DD1EE}"/>
          </ac:picMkLst>
        </pc:picChg>
        <pc:cxnChg chg="add mod">
          <ac:chgData name="Zhao Jin" userId="cd05a825-544c-438a-9ba1-08e63db50b47" providerId="ADAL" clId="{1623B908-1D41-43E4-A3C2-7AA36E99404B}" dt="2021-02-11T07:51:17.681" v="994" actId="1036"/>
          <ac:cxnSpMkLst>
            <pc:docMk/>
            <pc:sldMk cId="211149325" sldId="589"/>
            <ac:cxnSpMk id="18" creationId="{1D084D92-EB5B-4302-A4EB-C9434495BB17}"/>
          </ac:cxnSpMkLst>
        </pc:cxnChg>
      </pc:sldChg>
      <pc:sldChg chg="modSp del">
        <pc:chgData name="Zhao Jin" userId="cd05a825-544c-438a-9ba1-08e63db50b47" providerId="ADAL" clId="{1623B908-1D41-43E4-A3C2-7AA36E99404B}" dt="2021-02-11T08:18:02.894" v="2967" actId="47"/>
        <pc:sldMkLst>
          <pc:docMk/>
          <pc:sldMk cId="4156536479" sldId="590"/>
        </pc:sld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4156536479" sldId="590"/>
            <ac:spMk id="7" creationId="{00000000-0000-0000-0000-000000000000}"/>
          </ac:spMkLst>
        </pc:spChg>
      </pc:sldChg>
      <pc:sldChg chg="addSp delSp modSp mod">
        <pc:chgData name="Zhao Jin" userId="cd05a825-544c-438a-9ba1-08e63db50b47" providerId="ADAL" clId="{1623B908-1D41-43E4-A3C2-7AA36E99404B}" dt="2021-02-11T08:47:42.847" v="4500"/>
        <pc:sldMkLst>
          <pc:docMk/>
          <pc:sldMk cId="567798019" sldId="591"/>
        </pc:sld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567798019" sldId="591"/>
            <ac:spMk id="7" creationId="{00000000-0000-0000-0000-000000000000}"/>
          </ac:spMkLst>
        </pc:spChg>
        <pc:spChg chg="del">
          <ac:chgData name="Zhao Jin" userId="cd05a825-544c-438a-9ba1-08e63db50b47" providerId="ADAL" clId="{1623B908-1D41-43E4-A3C2-7AA36E99404B}" dt="2021-02-11T08:28:17.462" v="3467" actId="478"/>
          <ac:spMkLst>
            <pc:docMk/>
            <pc:sldMk cId="567798019" sldId="591"/>
            <ac:spMk id="8" creationId="{3895F873-6CB7-4316-B798-EE54B3634728}"/>
          </ac:spMkLst>
        </pc:spChg>
        <pc:spChg chg="add mod">
          <ac:chgData name="Zhao Jin" userId="cd05a825-544c-438a-9ba1-08e63db50b47" providerId="ADAL" clId="{1623B908-1D41-43E4-A3C2-7AA36E99404B}" dt="2021-02-11T08:45:55.822" v="4398" actId="404"/>
          <ac:spMkLst>
            <pc:docMk/>
            <pc:sldMk cId="567798019" sldId="591"/>
            <ac:spMk id="9" creationId="{F229C8E8-A9E5-46C6-B1F0-EECD397C2848}"/>
          </ac:spMkLst>
        </pc:spChg>
        <pc:spChg chg="add mod">
          <ac:chgData name="Zhao Jin" userId="cd05a825-544c-438a-9ba1-08e63db50b47" providerId="ADAL" clId="{1623B908-1D41-43E4-A3C2-7AA36E99404B}" dt="2021-02-11T08:30:15.535" v="3628" actId="14100"/>
          <ac:spMkLst>
            <pc:docMk/>
            <pc:sldMk cId="567798019" sldId="591"/>
            <ac:spMk id="10" creationId="{C346B0A5-139F-4677-BEB9-2BD7DB6F0734}"/>
          </ac:spMkLst>
        </pc:spChg>
        <pc:spChg chg="add mod">
          <ac:chgData name="Zhao Jin" userId="cd05a825-544c-438a-9ba1-08e63db50b47" providerId="ADAL" clId="{1623B908-1D41-43E4-A3C2-7AA36E99404B}" dt="2021-02-11T08:32:05.316" v="3860" actId="14100"/>
          <ac:spMkLst>
            <pc:docMk/>
            <pc:sldMk cId="567798019" sldId="591"/>
            <ac:spMk id="11" creationId="{9A422EE8-0F80-4F66-B7A3-CBA7CDCDB4F1}"/>
          </ac:spMkLst>
        </pc:spChg>
        <pc:spChg chg="add del mod">
          <ac:chgData name="Zhao Jin" userId="cd05a825-544c-438a-9ba1-08e63db50b47" providerId="ADAL" clId="{1623B908-1D41-43E4-A3C2-7AA36E99404B}" dt="2021-02-11T08:32:30.302" v="3865" actId="478"/>
          <ac:spMkLst>
            <pc:docMk/>
            <pc:sldMk cId="567798019" sldId="591"/>
            <ac:spMk id="13" creationId="{E7A7E8FC-E0C6-4088-967B-921FE7F87DD5}"/>
          </ac:spMkLst>
        </pc:spChg>
        <pc:spChg chg="add mod">
          <ac:chgData name="Zhao Jin" userId="cd05a825-544c-438a-9ba1-08e63db50b47" providerId="ADAL" clId="{1623B908-1D41-43E4-A3C2-7AA36E99404B}" dt="2021-02-11T08:46:01.156" v="4411" actId="1035"/>
          <ac:spMkLst>
            <pc:docMk/>
            <pc:sldMk cId="567798019" sldId="591"/>
            <ac:spMk id="14" creationId="{6DA89160-0209-4A07-978A-AE9A7E64E61E}"/>
          </ac:spMkLst>
        </pc:spChg>
        <pc:spChg chg="add mod">
          <ac:chgData name="Zhao Jin" userId="cd05a825-544c-438a-9ba1-08e63db50b47" providerId="ADAL" clId="{1623B908-1D41-43E4-A3C2-7AA36E99404B}" dt="2021-02-11T08:46:01.156" v="4411" actId="1035"/>
          <ac:spMkLst>
            <pc:docMk/>
            <pc:sldMk cId="567798019" sldId="591"/>
            <ac:spMk id="15" creationId="{2FBFAAEB-6521-4A0B-8E02-8C09123F0F70}"/>
          </ac:spMkLst>
        </pc:spChg>
        <pc:spChg chg="add mod">
          <ac:chgData name="Zhao Jin" userId="cd05a825-544c-438a-9ba1-08e63db50b47" providerId="ADAL" clId="{1623B908-1D41-43E4-A3C2-7AA36E99404B}" dt="2021-02-11T08:46:08.370" v="4423" actId="1035"/>
          <ac:spMkLst>
            <pc:docMk/>
            <pc:sldMk cId="567798019" sldId="591"/>
            <ac:spMk id="16" creationId="{914D88F2-7F13-461F-8F4C-DB55E31ECB3B}"/>
          </ac:spMkLst>
        </pc:spChg>
        <pc:spChg chg="add mod">
          <ac:chgData name="Zhao Jin" userId="cd05a825-544c-438a-9ba1-08e63db50b47" providerId="ADAL" clId="{1623B908-1D41-43E4-A3C2-7AA36E99404B}" dt="2021-02-11T08:46:08.370" v="4423" actId="1035"/>
          <ac:spMkLst>
            <pc:docMk/>
            <pc:sldMk cId="567798019" sldId="591"/>
            <ac:spMk id="17" creationId="{E5B733B3-BD85-485D-B3D7-506C8AD9E552}"/>
          </ac:spMkLst>
        </pc:spChg>
        <pc:spChg chg="add del mod">
          <ac:chgData name="Zhao Jin" userId="cd05a825-544c-438a-9ba1-08e63db50b47" providerId="ADAL" clId="{1623B908-1D41-43E4-A3C2-7AA36E99404B}" dt="2021-02-11T08:47:42.847" v="4500"/>
          <ac:spMkLst>
            <pc:docMk/>
            <pc:sldMk cId="567798019" sldId="591"/>
            <ac:spMk id="18" creationId="{2FDBA199-1474-4062-B8B7-6B39D440AD0D}"/>
          </ac:spMkLst>
        </pc:spChg>
        <pc:spChg chg="mod">
          <ac:chgData name="Zhao Jin" userId="cd05a825-544c-438a-9ba1-08e63db50b47" providerId="ADAL" clId="{1623B908-1D41-43E4-A3C2-7AA36E99404B}" dt="2021-02-11T08:28:14.664" v="3466" actId="20577"/>
          <ac:spMkLst>
            <pc:docMk/>
            <pc:sldMk cId="567798019" sldId="591"/>
            <ac:spMk id="14338" creationId="{00000000-0000-0000-0000-000000000000}"/>
          </ac:spMkLst>
        </pc:spChg>
        <pc:picChg chg="del">
          <ac:chgData name="Zhao Jin" userId="cd05a825-544c-438a-9ba1-08e63db50b47" providerId="ADAL" clId="{1623B908-1D41-43E4-A3C2-7AA36E99404B}" dt="2021-02-11T08:28:17.462" v="3467" actId="478"/>
          <ac:picMkLst>
            <pc:docMk/>
            <pc:sldMk cId="567798019" sldId="591"/>
            <ac:picMk id="4" creationId="{EAFF9153-D379-4E7D-9B97-29843966A9B9}"/>
          </ac:picMkLst>
        </pc:picChg>
      </pc:sldChg>
      <pc:sldChg chg="modSp del">
        <pc:chgData name="Zhao Jin" userId="cd05a825-544c-438a-9ba1-08e63db50b47" providerId="ADAL" clId="{1623B908-1D41-43E4-A3C2-7AA36E99404B}" dt="2021-02-11T08:39:30.132" v="4258" actId="47"/>
        <pc:sldMkLst>
          <pc:docMk/>
          <pc:sldMk cId="137810324" sldId="592"/>
        </pc:sld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137810324" sldId="59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1623B908-1D41-43E4-A3C2-7AA36E99404B}" dt="2021-02-11T08:28:04.470" v="3437" actId="47"/>
        <pc:sldMkLst>
          <pc:docMk/>
          <pc:sldMk cId="3233082706" sldId="593"/>
        </pc:sld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3233082706" sldId="59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1623B908-1D41-43E4-A3C2-7AA36E99404B}" dt="2021-02-11T08:28:04.470" v="3437" actId="47"/>
        <pc:sldMkLst>
          <pc:docMk/>
          <pc:sldMk cId="2217225800" sldId="594"/>
        </pc:sld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2217225800" sldId="59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1623B908-1D41-43E4-A3C2-7AA36E99404B}" dt="2021-02-11T08:28:04.470" v="3437" actId="47"/>
        <pc:sldMkLst>
          <pc:docMk/>
          <pc:sldMk cId="2419983458" sldId="595"/>
        </pc:sld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2419983458" sldId="59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1623B908-1D41-43E4-A3C2-7AA36E99404B}" dt="2021-02-11T08:28:04.470" v="3437" actId="47"/>
        <pc:sldMkLst>
          <pc:docMk/>
          <pc:sldMk cId="3643682471" sldId="596"/>
        </pc:sld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3643682471" sldId="596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1623B908-1D41-43E4-A3C2-7AA36E99404B}" dt="2021-02-11T08:28:04.470" v="3437" actId="47"/>
        <pc:sldMkLst>
          <pc:docMk/>
          <pc:sldMk cId="3231946261" sldId="597"/>
        </pc:sld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3231946261" sldId="597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1623B908-1D41-43E4-A3C2-7AA36E99404B}" dt="2021-02-11T08:28:04.470" v="3437" actId="47"/>
        <pc:sldMkLst>
          <pc:docMk/>
          <pc:sldMk cId="4002657513" sldId="598"/>
        </pc:sld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4002657513" sldId="59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1623B908-1D41-43E4-A3C2-7AA36E99404B}" dt="2021-02-11T08:28:04.470" v="3437" actId="47"/>
        <pc:sldMkLst>
          <pc:docMk/>
          <pc:sldMk cId="2930953569" sldId="599"/>
        </pc:sld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2930953569" sldId="59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1623B908-1D41-43E4-A3C2-7AA36E99404B}" dt="2021-02-11T08:28:04.470" v="3437" actId="47"/>
        <pc:sldMkLst>
          <pc:docMk/>
          <pc:sldMk cId="880934081" sldId="600"/>
        </pc:sld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k cId="880934081" sldId="600"/>
            <ac:spMk id="7" creationId="{00000000-0000-0000-0000-000000000000}"/>
          </ac:spMkLst>
        </pc:spChg>
      </pc:sldChg>
      <pc:sldChg chg="addSp delSp modSp add mod">
        <pc:chgData name="Zhao Jin" userId="cd05a825-544c-438a-9ba1-08e63db50b47" providerId="ADAL" clId="{1623B908-1D41-43E4-A3C2-7AA36E99404B}" dt="2021-02-15T05:27:51.272" v="5037" actId="20577"/>
        <pc:sldMkLst>
          <pc:docMk/>
          <pc:sldMk cId="2889169307" sldId="601"/>
        </pc:sldMkLst>
        <pc:spChg chg="add mod">
          <ac:chgData name="Zhao Jin" userId="cd05a825-544c-438a-9ba1-08e63db50b47" providerId="ADAL" clId="{1623B908-1D41-43E4-A3C2-7AA36E99404B}" dt="2021-02-11T07:55:17.105" v="1326" actId="404"/>
          <ac:spMkLst>
            <pc:docMk/>
            <pc:sldMk cId="2889169307" sldId="601"/>
            <ac:spMk id="11" creationId="{D29F424A-E7BC-4325-9211-1F3AF688ABC0}"/>
          </ac:spMkLst>
        </pc:spChg>
        <pc:spChg chg="add del mod">
          <ac:chgData name="Zhao Jin" userId="cd05a825-544c-438a-9ba1-08e63db50b47" providerId="ADAL" clId="{1623B908-1D41-43E4-A3C2-7AA36E99404B}" dt="2021-02-11T07:54:45.995" v="1318"/>
          <ac:spMkLst>
            <pc:docMk/>
            <pc:sldMk cId="2889169307" sldId="601"/>
            <ac:spMk id="13" creationId="{7B292FAC-09DD-4836-A00C-1751DF02EB1A}"/>
          </ac:spMkLst>
        </pc:spChg>
        <pc:spChg chg="add mod">
          <ac:chgData name="Zhao Jin" userId="cd05a825-544c-438a-9ba1-08e63db50b47" providerId="ADAL" clId="{1623B908-1D41-43E4-A3C2-7AA36E99404B}" dt="2021-02-11T07:55:44.546" v="1403" actId="20577"/>
          <ac:spMkLst>
            <pc:docMk/>
            <pc:sldMk cId="2889169307" sldId="601"/>
            <ac:spMk id="14" creationId="{B8835E4C-403B-4D76-ACD2-8D348D8C2CAF}"/>
          </ac:spMkLst>
        </pc:spChg>
        <pc:spChg chg="add del mod">
          <ac:chgData name="Zhao Jin" userId="cd05a825-544c-438a-9ba1-08e63db50b47" providerId="ADAL" clId="{1623B908-1D41-43E4-A3C2-7AA36E99404B}" dt="2021-02-11T07:56:25.523" v="1410"/>
          <ac:spMkLst>
            <pc:docMk/>
            <pc:sldMk cId="2889169307" sldId="601"/>
            <ac:spMk id="15" creationId="{93D58F60-23A7-4C3F-9264-32A0FC8EF325}"/>
          </ac:spMkLst>
        </pc:spChg>
        <pc:spChg chg="mod">
          <ac:chgData name="Zhao Jin" userId="cd05a825-544c-438a-9ba1-08e63db50b47" providerId="ADAL" clId="{1623B908-1D41-43E4-A3C2-7AA36E99404B}" dt="2021-02-11T07:53:14.350" v="1149" actId="1076"/>
          <ac:spMkLst>
            <pc:docMk/>
            <pc:sldMk cId="2889169307" sldId="601"/>
            <ac:spMk id="16" creationId="{B7DEE2E2-F891-4A97-9D9A-03DE9B53CC3F}"/>
          </ac:spMkLst>
        </pc:spChg>
        <pc:spChg chg="mod">
          <ac:chgData name="Zhao Jin" userId="cd05a825-544c-438a-9ba1-08e63db50b47" providerId="ADAL" clId="{1623B908-1D41-43E4-A3C2-7AA36E99404B}" dt="2021-02-15T05:27:51.272" v="5037" actId="20577"/>
          <ac:spMkLst>
            <pc:docMk/>
            <pc:sldMk cId="2889169307" sldId="601"/>
            <ac:spMk id="24" creationId="{5F0EB780-29A5-49D3-B87B-97ED7EB7436F}"/>
          </ac:spMkLst>
        </pc:spChg>
        <pc:spChg chg="mod">
          <ac:chgData name="Zhao Jin" userId="cd05a825-544c-438a-9ba1-08e63db50b47" providerId="ADAL" clId="{1623B908-1D41-43E4-A3C2-7AA36E99404B}" dt="2021-02-11T09:38:43.916" v="4894"/>
          <ac:spMkLst>
            <pc:docMk/>
            <pc:sldMk cId="2889169307" sldId="601"/>
            <ac:spMk id="14338" creationId="{00000000-0000-0000-0000-000000000000}"/>
          </ac:spMkLst>
        </pc:spChg>
        <pc:grpChg chg="del">
          <ac:chgData name="Zhao Jin" userId="cd05a825-544c-438a-9ba1-08e63db50b47" providerId="ADAL" clId="{1623B908-1D41-43E4-A3C2-7AA36E99404B}" dt="2021-02-11T07:51:27.720" v="996" actId="478"/>
          <ac:grpSpMkLst>
            <pc:docMk/>
            <pc:sldMk cId="2889169307" sldId="601"/>
            <ac:grpSpMk id="3" creationId="{D9F1D2B1-8CA5-42C8-BA83-87D03308F627}"/>
          </ac:grpSpMkLst>
        </pc:grpChg>
        <pc:cxnChg chg="del">
          <ac:chgData name="Zhao Jin" userId="cd05a825-544c-438a-9ba1-08e63db50b47" providerId="ADAL" clId="{1623B908-1D41-43E4-A3C2-7AA36E99404B}" dt="2021-02-11T07:51:30.601" v="997" actId="478"/>
          <ac:cxnSpMkLst>
            <pc:docMk/>
            <pc:sldMk cId="2889169307" sldId="601"/>
            <ac:cxnSpMk id="18" creationId="{1D084D92-EB5B-4302-A4EB-C9434495BB17}"/>
          </ac:cxnSpMkLst>
        </pc:cxnChg>
      </pc:sldChg>
      <pc:sldChg chg="modSp add del mod">
        <pc:chgData name="Zhao Jin" userId="cd05a825-544c-438a-9ba1-08e63db50b47" providerId="ADAL" clId="{1623B908-1D41-43E4-A3C2-7AA36E99404B}" dt="2021-02-11T09:38:57.568" v="4899" actId="47"/>
        <pc:sldMkLst>
          <pc:docMk/>
          <pc:sldMk cId="2091815817" sldId="602"/>
        </pc:sldMkLst>
        <pc:spChg chg="mod">
          <ac:chgData name="Zhao Jin" userId="cd05a825-544c-438a-9ba1-08e63db50b47" providerId="ADAL" clId="{1623B908-1D41-43E4-A3C2-7AA36E99404B}" dt="2021-02-11T09:25:03.368" v="4870" actId="1036"/>
          <ac:spMkLst>
            <pc:docMk/>
            <pc:sldMk cId="2091815817" sldId="602"/>
            <ac:spMk id="14" creationId="{B8835E4C-403B-4D76-ACD2-8D348D8C2CAF}"/>
          </ac:spMkLst>
        </pc:spChg>
        <pc:spChg chg="mod">
          <ac:chgData name="Zhao Jin" userId="cd05a825-544c-438a-9ba1-08e63db50b47" providerId="ADAL" clId="{1623B908-1D41-43E4-A3C2-7AA36E99404B}" dt="2021-02-11T07:57:31.387" v="1481" actId="20577"/>
          <ac:spMkLst>
            <pc:docMk/>
            <pc:sldMk cId="2091815817" sldId="602"/>
            <ac:spMk id="24" creationId="{5F0EB780-29A5-49D3-B87B-97ED7EB7436F}"/>
          </ac:spMkLst>
        </pc:spChg>
        <pc:spChg chg="mod">
          <ac:chgData name="Zhao Jin" userId="cd05a825-544c-438a-9ba1-08e63db50b47" providerId="ADAL" clId="{1623B908-1D41-43E4-A3C2-7AA36E99404B}" dt="2021-02-11T07:56:58.399" v="1466" actId="20577"/>
          <ac:spMkLst>
            <pc:docMk/>
            <pc:sldMk cId="2091815817" sldId="602"/>
            <ac:spMk id="14338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1623B908-1D41-43E4-A3C2-7AA36E99404B}" dt="2021-02-15T05:28:42.686" v="5040" actId="207"/>
        <pc:sldMkLst>
          <pc:docMk/>
          <pc:sldMk cId="3500386061" sldId="603"/>
        </pc:sldMkLst>
        <pc:spChg chg="add mod">
          <ac:chgData name="Zhao Jin" userId="cd05a825-544c-438a-9ba1-08e63db50b47" providerId="ADAL" clId="{1623B908-1D41-43E4-A3C2-7AA36E99404B}" dt="2021-02-15T05:28:42.686" v="5040" actId="207"/>
          <ac:spMkLst>
            <pc:docMk/>
            <pc:sldMk cId="3500386061" sldId="603"/>
            <ac:spMk id="9" creationId="{A8D86537-138F-4E84-B151-F81BD1968B4C}"/>
          </ac:spMkLst>
        </pc:spChg>
        <pc:spChg chg="add mod">
          <ac:chgData name="Zhao Jin" userId="cd05a825-544c-438a-9ba1-08e63db50b47" providerId="ADAL" clId="{1623B908-1D41-43E4-A3C2-7AA36E99404B}" dt="2021-02-11T08:26:10.955" v="3420" actId="1076"/>
          <ac:spMkLst>
            <pc:docMk/>
            <pc:sldMk cId="3500386061" sldId="603"/>
            <ac:spMk id="10" creationId="{E809F3E3-BA66-461E-BD5D-B32BB0111C55}"/>
          </ac:spMkLst>
        </pc:spChg>
        <pc:spChg chg="del">
          <ac:chgData name="Zhao Jin" userId="cd05a825-544c-438a-9ba1-08e63db50b47" providerId="ADAL" clId="{1623B908-1D41-43E4-A3C2-7AA36E99404B}" dt="2021-02-11T08:01:25.062" v="1737" actId="478"/>
          <ac:spMkLst>
            <pc:docMk/>
            <pc:sldMk cId="3500386061" sldId="603"/>
            <ac:spMk id="11" creationId="{D29F424A-E7BC-4325-9211-1F3AF688ABC0}"/>
          </ac:spMkLst>
        </pc:spChg>
        <pc:spChg chg="add mod">
          <ac:chgData name="Zhao Jin" userId="cd05a825-544c-438a-9ba1-08e63db50b47" providerId="ADAL" clId="{1623B908-1D41-43E4-A3C2-7AA36E99404B}" dt="2021-02-11T08:11:17.560" v="2457" actId="207"/>
          <ac:spMkLst>
            <pc:docMk/>
            <pc:sldMk cId="3500386061" sldId="603"/>
            <ac:spMk id="13" creationId="{C589DF44-67D0-483C-89A4-501A3BA683E8}"/>
          </ac:spMkLst>
        </pc:spChg>
        <pc:spChg chg="del">
          <ac:chgData name="Zhao Jin" userId="cd05a825-544c-438a-9ba1-08e63db50b47" providerId="ADAL" clId="{1623B908-1D41-43E4-A3C2-7AA36E99404B}" dt="2021-02-11T08:01:23.593" v="1736" actId="478"/>
          <ac:spMkLst>
            <pc:docMk/>
            <pc:sldMk cId="3500386061" sldId="603"/>
            <ac:spMk id="14" creationId="{B8835E4C-403B-4D76-ACD2-8D348D8C2CAF}"/>
          </ac:spMkLst>
        </pc:spChg>
        <pc:spChg chg="mod">
          <ac:chgData name="Zhao Jin" userId="cd05a825-544c-438a-9ba1-08e63db50b47" providerId="ADAL" clId="{1623B908-1D41-43E4-A3C2-7AA36E99404B}" dt="2021-02-11T08:16:18.925" v="2819" actId="6549"/>
          <ac:spMkLst>
            <pc:docMk/>
            <pc:sldMk cId="3500386061" sldId="603"/>
            <ac:spMk id="16" creationId="{B7DEE2E2-F891-4A97-9D9A-03DE9B53CC3F}"/>
          </ac:spMkLst>
        </pc:spChg>
        <pc:spChg chg="mod">
          <ac:chgData name="Zhao Jin" userId="cd05a825-544c-438a-9ba1-08e63db50b47" providerId="ADAL" clId="{1623B908-1D41-43E4-A3C2-7AA36E99404B}" dt="2021-02-11T08:15:06.443" v="2759"/>
          <ac:spMkLst>
            <pc:docMk/>
            <pc:sldMk cId="3500386061" sldId="603"/>
            <ac:spMk id="20" creationId="{FF17303A-4957-4928-A46E-DCF545A6F2C8}"/>
          </ac:spMkLst>
        </pc:spChg>
        <pc:spChg chg="mod">
          <ac:chgData name="Zhao Jin" userId="cd05a825-544c-438a-9ba1-08e63db50b47" providerId="ADAL" clId="{1623B908-1D41-43E4-A3C2-7AA36E99404B}" dt="2021-02-11T08:15:18.457" v="2771" actId="20577"/>
          <ac:spMkLst>
            <pc:docMk/>
            <pc:sldMk cId="3500386061" sldId="603"/>
            <ac:spMk id="21" creationId="{7487A1D4-D475-4FF7-932D-F35889EFEFAD}"/>
          </ac:spMkLst>
        </pc:spChg>
        <pc:spChg chg="mod">
          <ac:chgData name="Zhao Jin" userId="cd05a825-544c-438a-9ba1-08e63db50b47" providerId="ADAL" clId="{1623B908-1D41-43E4-A3C2-7AA36E99404B}" dt="2021-02-11T08:22:22.075" v="3121" actId="14100"/>
          <ac:spMkLst>
            <pc:docMk/>
            <pc:sldMk cId="3500386061" sldId="603"/>
            <ac:spMk id="22" creationId="{60F0B766-7A4D-4020-A6B7-0DABA78BF7BE}"/>
          </ac:spMkLst>
        </pc:spChg>
        <pc:spChg chg="mod">
          <ac:chgData name="Zhao Jin" userId="cd05a825-544c-438a-9ba1-08e63db50b47" providerId="ADAL" clId="{1623B908-1D41-43E4-A3C2-7AA36E99404B}" dt="2021-02-11T08:15:11.129" v="2762" actId="20577"/>
          <ac:spMkLst>
            <pc:docMk/>
            <pc:sldMk cId="3500386061" sldId="603"/>
            <ac:spMk id="23" creationId="{7744A2D4-92A6-4CF3-AA85-8593042B0780}"/>
          </ac:spMkLst>
        </pc:spChg>
        <pc:spChg chg="mod ord">
          <ac:chgData name="Zhao Jin" userId="cd05a825-544c-438a-9ba1-08e63db50b47" providerId="ADAL" clId="{1623B908-1D41-43E4-A3C2-7AA36E99404B}" dt="2021-02-11T08:10:40.009" v="2358" actId="20577"/>
          <ac:spMkLst>
            <pc:docMk/>
            <pc:sldMk cId="3500386061" sldId="603"/>
            <ac:spMk id="24" creationId="{5F0EB780-29A5-49D3-B87B-97ED7EB7436F}"/>
          </ac:spMkLst>
        </pc:spChg>
        <pc:spChg chg="mod">
          <ac:chgData name="Zhao Jin" userId="cd05a825-544c-438a-9ba1-08e63db50b47" providerId="ADAL" clId="{1623B908-1D41-43E4-A3C2-7AA36E99404B}" dt="2021-02-11T08:15:14.168" v="2765" actId="20577"/>
          <ac:spMkLst>
            <pc:docMk/>
            <pc:sldMk cId="3500386061" sldId="603"/>
            <ac:spMk id="25" creationId="{5C1DD0FA-930C-413E-B817-D247D6EF25CF}"/>
          </ac:spMkLst>
        </pc:spChg>
        <pc:spChg chg="add del mod">
          <ac:chgData name="Zhao Jin" userId="cd05a825-544c-438a-9ba1-08e63db50b47" providerId="ADAL" clId="{1623B908-1D41-43E4-A3C2-7AA36E99404B}" dt="2021-02-11T08:18:09.824" v="2969"/>
          <ac:spMkLst>
            <pc:docMk/>
            <pc:sldMk cId="3500386061" sldId="603"/>
            <ac:spMk id="26" creationId="{33F89E64-4F96-4456-8114-560CFB00BB0E}"/>
          </ac:spMkLst>
        </pc:spChg>
        <pc:spChg chg="add del mod">
          <ac:chgData name="Zhao Jin" userId="cd05a825-544c-438a-9ba1-08e63db50b47" providerId="ADAL" clId="{1623B908-1D41-43E4-A3C2-7AA36E99404B}" dt="2021-02-11T08:18:09.824" v="2969"/>
          <ac:spMkLst>
            <pc:docMk/>
            <pc:sldMk cId="3500386061" sldId="603"/>
            <ac:spMk id="27" creationId="{76E38307-EB7C-4261-BFD4-A2AD7B6E96E6}"/>
          </ac:spMkLst>
        </pc:spChg>
        <pc:spChg chg="add del mod">
          <ac:chgData name="Zhao Jin" userId="cd05a825-544c-438a-9ba1-08e63db50b47" providerId="ADAL" clId="{1623B908-1D41-43E4-A3C2-7AA36E99404B}" dt="2021-02-11T08:18:09.824" v="2969"/>
          <ac:spMkLst>
            <pc:docMk/>
            <pc:sldMk cId="3500386061" sldId="603"/>
            <ac:spMk id="28" creationId="{6961EC24-092C-4A78-BBDA-81ABFF6FD704}"/>
          </ac:spMkLst>
        </pc:spChg>
        <pc:spChg chg="add del mod">
          <ac:chgData name="Zhao Jin" userId="cd05a825-544c-438a-9ba1-08e63db50b47" providerId="ADAL" clId="{1623B908-1D41-43E4-A3C2-7AA36E99404B}" dt="2021-02-11T08:18:09.824" v="2969"/>
          <ac:spMkLst>
            <pc:docMk/>
            <pc:sldMk cId="3500386061" sldId="603"/>
            <ac:spMk id="29" creationId="{D9BD9D44-57A7-4325-A681-D4733834FA96}"/>
          </ac:spMkLst>
        </pc:spChg>
        <pc:spChg chg="add del mod">
          <ac:chgData name="Zhao Jin" userId="cd05a825-544c-438a-9ba1-08e63db50b47" providerId="ADAL" clId="{1623B908-1D41-43E4-A3C2-7AA36E99404B}" dt="2021-02-11T08:18:09.824" v="2969"/>
          <ac:spMkLst>
            <pc:docMk/>
            <pc:sldMk cId="3500386061" sldId="603"/>
            <ac:spMk id="30" creationId="{5426973C-4345-4D6F-BA53-3D6EF896B5B5}"/>
          </ac:spMkLst>
        </pc:spChg>
        <pc:spChg chg="add del mod">
          <ac:chgData name="Zhao Jin" userId="cd05a825-544c-438a-9ba1-08e63db50b47" providerId="ADAL" clId="{1623B908-1D41-43E4-A3C2-7AA36E99404B}" dt="2021-02-11T08:18:09.824" v="2969"/>
          <ac:spMkLst>
            <pc:docMk/>
            <pc:sldMk cId="3500386061" sldId="603"/>
            <ac:spMk id="31" creationId="{C39BEB4A-4F8A-4231-8012-A0CE49A0C729}"/>
          </ac:spMkLst>
        </pc:spChg>
        <pc:spChg chg="mod">
          <ac:chgData name="Zhao Jin" userId="cd05a825-544c-438a-9ba1-08e63db50b47" providerId="ADAL" clId="{1623B908-1D41-43E4-A3C2-7AA36E99404B}" dt="2021-02-11T08:18:09.048" v="2968"/>
          <ac:spMkLst>
            <pc:docMk/>
            <pc:sldMk cId="3500386061" sldId="603"/>
            <ac:spMk id="35" creationId="{152C6D92-EA5E-4827-B870-D6F4EA4EB6CF}"/>
          </ac:spMkLst>
        </pc:spChg>
        <pc:spChg chg="mod">
          <ac:chgData name="Zhao Jin" userId="cd05a825-544c-438a-9ba1-08e63db50b47" providerId="ADAL" clId="{1623B908-1D41-43E4-A3C2-7AA36E99404B}" dt="2021-02-11T08:18:09.048" v="2968"/>
          <ac:spMkLst>
            <pc:docMk/>
            <pc:sldMk cId="3500386061" sldId="603"/>
            <ac:spMk id="36" creationId="{817D5D63-2044-4D52-A0EB-968B6096EE3F}"/>
          </ac:spMkLst>
        </pc:spChg>
        <pc:spChg chg="mod">
          <ac:chgData name="Zhao Jin" userId="cd05a825-544c-438a-9ba1-08e63db50b47" providerId="ADAL" clId="{1623B908-1D41-43E4-A3C2-7AA36E99404B}" dt="2021-02-11T08:18:09.048" v="2968"/>
          <ac:spMkLst>
            <pc:docMk/>
            <pc:sldMk cId="3500386061" sldId="603"/>
            <ac:spMk id="37" creationId="{83A419AF-7C2E-4240-878F-3F352D2B96BE}"/>
          </ac:spMkLst>
        </pc:spChg>
        <pc:spChg chg="mod">
          <ac:chgData name="Zhao Jin" userId="cd05a825-544c-438a-9ba1-08e63db50b47" providerId="ADAL" clId="{1623B908-1D41-43E4-A3C2-7AA36E99404B}" dt="2021-02-11T08:18:09.048" v="2968"/>
          <ac:spMkLst>
            <pc:docMk/>
            <pc:sldMk cId="3500386061" sldId="603"/>
            <ac:spMk id="38" creationId="{FC32095F-A28C-4E89-8409-BB9662001DEA}"/>
          </ac:spMkLst>
        </pc:spChg>
        <pc:spChg chg="mod">
          <ac:chgData name="Zhao Jin" userId="cd05a825-544c-438a-9ba1-08e63db50b47" providerId="ADAL" clId="{1623B908-1D41-43E4-A3C2-7AA36E99404B}" dt="2021-02-11T08:18:09.048" v="2968"/>
          <ac:spMkLst>
            <pc:docMk/>
            <pc:sldMk cId="3500386061" sldId="603"/>
            <ac:spMk id="40" creationId="{2E6E4BA4-1AE2-4F61-B968-E20304653133}"/>
          </ac:spMkLst>
        </pc:spChg>
        <pc:spChg chg="mod">
          <ac:chgData name="Zhao Jin" userId="cd05a825-544c-438a-9ba1-08e63db50b47" providerId="ADAL" clId="{1623B908-1D41-43E4-A3C2-7AA36E99404B}" dt="2021-02-11T08:18:09.048" v="2968"/>
          <ac:spMkLst>
            <pc:docMk/>
            <pc:sldMk cId="3500386061" sldId="603"/>
            <ac:spMk id="41" creationId="{6E252E3C-91B0-464E-B977-96462C7C397F}"/>
          </ac:spMkLst>
        </pc:spChg>
        <pc:spChg chg="add del mod">
          <ac:chgData name="Zhao Jin" userId="cd05a825-544c-438a-9ba1-08e63db50b47" providerId="ADAL" clId="{1623B908-1D41-43E4-A3C2-7AA36E99404B}" dt="2021-02-11T08:18:09.824" v="2969"/>
          <ac:spMkLst>
            <pc:docMk/>
            <pc:sldMk cId="3500386061" sldId="603"/>
            <ac:spMk id="43" creationId="{5432024A-8F9E-4F11-9FEC-7850463714A2}"/>
          </ac:spMkLst>
        </pc:spChg>
        <pc:spChg chg="add del mod">
          <ac:chgData name="Zhao Jin" userId="cd05a825-544c-438a-9ba1-08e63db50b47" providerId="ADAL" clId="{1623B908-1D41-43E4-A3C2-7AA36E99404B}" dt="2021-02-11T08:18:09.824" v="2969"/>
          <ac:spMkLst>
            <pc:docMk/>
            <pc:sldMk cId="3500386061" sldId="603"/>
            <ac:spMk id="44" creationId="{BD00A449-2755-43F7-ACC0-F66D336F99C3}"/>
          </ac:spMkLst>
        </pc:spChg>
        <pc:spChg chg="add del mod">
          <ac:chgData name="Zhao Jin" userId="cd05a825-544c-438a-9ba1-08e63db50b47" providerId="ADAL" clId="{1623B908-1D41-43E4-A3C2-7AA36E99404B}" dt="2021-02-11T08:18:09.824" v="2969"/>
          <ac:spMkLst>
            <pc:docMk/>
            <pc:sldMk cId="3500386061" sldId="603"/>
            <ac:spMk id="45" creationId="{BA98064D-07CC-4317-B770-59AFC501869B}"/>
          </ac:spMkLst>
        </pc:spChg>
        <pc:spChg chg="add del mod">
          <ac:chgData name="Zhao Jin" userId="cd05a825-544c-438a-9ba1-08e63db50b47" providerId="ADAL" clId="{1623B908-1D41-43E4-A3C2-7AA36E99404B}" dt="2021-02-11T08:18:09.824" v="2969"/>
          <ac:spMkLst>
            <pc:docMk/>
            <pc:sldMk cId="3500386061" sldId="603"/>
            <ac:spMk id="46" creationId="{A8F5BE12-80B7-4015-A8B0-E46DC9EF3BC2}"/>
          </ac:spMkLst>
        </pc:spChg>
        <pc:spChg chg="mod">
          <ac:chgData name="Zhao Jin" userId="cd05a825-544c-438a-9ba1-08e63db50b47" providerId="ADAL" clId="{1623B908-1D41-43E4-A3C2-7AA36E99404B}" dt="2021-02-11T08:18:09.048" v="2968"/>
          <ac:spMkLst>
            <pc:docMk/>
            <pc:sldMk cId="3500386061" sldId="603"/>
            <ac:spMk id="48" creationId="{4FAF04D1-EBBB-48D3-84EB-C6D5EA178D25}"/>
          </ac:spMkLst>
        </pc:spChg>
        <pc:spChg chg="mod">
          <ac:chgData name="Zhao Jin" userId="cd05a825-544c-438a-9ba1-08e63db50b47" providerId="ADAL" clId="{1623B908-1D41-43E4-A3C2-7AA36E99404B}" dt="2021-02-11T08:18:09.048" v="2968"/>
          <ac:spMkLst>
            <pc:docMk/>
            <pc:sldMk cId="3500386061" sldId="603"/>
            <ac:spMk id="49" creationId="{8C7D1284-A37E-4FE5-A93E-BAA7FDAF8255}"/>
          </ac:spMkLst>
        </pc:spChg>
        <pc:spChg chg="add del mod">
          <ac:chgData name="Zhao Jin" userId="cd05a825-544c-438a-9ba1-08e63db50b47" providerId="ADAL" clId="{1623B908-1D41-43E4-A3C2-7AA36E99404B}" dt="2021-02-11T08:18:09.824" v="2969"/>
          <ac:spMkLst>
            <pc:docMk/>
            <pc:sldMk cId="3500386061" sldId="603"/>
            <ac:spMk id="50" creationId="{915A88EB-15FC-4A39-A0E7-FB9EB2473666}"/>
          </ac:spMkLst>
        </pc:spChg>
        <pc:spChg chg="mod">
          <ac:chgData name="Zhao Jin" userId="cd05a825-544c-438a-9ba1-08e63db50b47" providerId="ADAL" clId="{1623B908-1D41-43E4-A3C2-7AA36E99404B}" dt="2021-02-11T08:18:09.048" v="2968"/>
          <ac:spMkLst>
            <pc:docMk/>
            <pc:sldMk cId="3500386061" sldId="603"/>
            <ac:spMk id="53" creationId="{73514EF7-A7D0-4DF9-91B0-2F36A14615B6}"/>
          </ac:spMkLst>
        </pc:spChg>
        <pc:spChg chg="add del mod">
          <ac:chgData name="Zhao Jin" userId="cd05a825-544c-438a-9ba1-08e63db50b47" providerId="ADAL" clId="{1623B908-1D41-43E4-A3C2-7AA36E99404B}" dt="2021-02-11T08:18:09.824" v="2969"/>
          <ac:spMkLst>
            <pc:docMk/>
            <pc:sldMk cId="3500386061" sldId="603"/>
            <ac:spMk id="54" creationId="{5189F3BA-82D8-4585-89F7-31C8EBD7A88E}"/>
          </ac:spMkLst>
        </pc:spChg>
        <pc:spChg chg="add del mod">
          <ac:chgData name="Zhao Jin" userId="cd05a825-544c-438a-9ba1-08e63db50b47" providerId="ADAL" clId="{1623B908-1D41-43E4-A3C2-7AA36E99404B}" dt="2021-02-11T08:18:09.824" v="2969"/>
          <ac:spMkLst>
            <pc:docMk/>
            <pc:sldMk cId="3500386061" sldId="603"/>
            <ac:spMk id="56" creationId="{FA1D4E6D-42B6-4500-9639-BE35680AFEB6}"/>
          </ac:spMkLst>
        </pc:spChg>
        <pc:spChg chg="mod">
          <ac:chgData name="Zhao Jin" userId="cd05a825-544c-438a-9ba1-08e63db50b47" providerId="ADAL" clId="{1623B908-1D41-43E4-A3C2-7AA36E99404B}" dt="2021-02-11T08:18:09.048" v="2968"/>
          <ac:spMkLst>
            <pc:docMk/>
            <pc:sldMk cId="3500386061" sldId="603"/>
            <ac:spMk id="58" creationId="{CDAA61B2-D34D-4F72-A88E-0799D307D1D5}"/>
          </ac:spMkLst>
        </pc:spChg>
        <pc:spChg chg="mod">
          <ac:chgData name="Zhao Jin" userId="cd05a825-544c-438a-9ba1-08e63db50b47" providerId="ADAL" clId="{1623B908-1D41-43E4-A3C2-7AA36E99404B}" dt="2021-02-11T08:18:09.048" v="2968"/>
          <ac:spMkLst>
            <pc:docMk/>
            <pc:sldMk cId="3500386061" sldId="603"/>
            <ac:spMk id="59" creationId="{304618E6-A726-40E3-BEC6-D0CC9DC18631}"/>
          </ac:spMkLst>
        </pc:spChg>
        <pc:spChg chg="add del mod">
          <ac:chgData name="Zhao Jin" userId="cd05a825-544c-438a-9ba1-08e63db50b47" providerId="ADAL" clId="{1623B908-1D41-43E4-A3C2-7AA36E99404B}" dt="2021-02-11T08:18:09.824" v="2969"/>
          <ac:spMkLst>
            <pc:docMk/>
            <pc:sldMk cId="3500386061" sldId="603"/>
            <ac:spMk id="60" creationId="{EA4E1E7A-FC61-4F36-ACBA-92903905AAB9}"/>
          </ac:spMkLst>
        </pc:spChg>
        <pc:spChg chg="mod">
          <ac:chgData name="Zhao Jin" userId="cd05a825-544c-438a-9ba1-08e63db50b47" providerId="ADAL" clId="{1623B908-1D41-43E4-A3C2-7AA36E99404B}" dt="2021-02-11T08:18:09.048" v="2968"/>
          <ac:spMkLst>
            <pc:docMk/>
            <pc:sldMk cId="3500386061" sldId="603"/>
            <ac:spMk id="63" creationId="{8587AD73-E96E-4E47-8117-8E46A52B635E}"/>
          </ac:spMkLst>
        </pc:spChg>
        <pc:spChg chg="add del mod">
          <ac:chgData name="Zhao Jin" userId="cd05a825-544c-438a-9ba1-08e63db50b47" providerId="ADAL" clId="{1623B908-1D41-43E4-A3C2-7AA36E99404B}" dt="2021-02-11T08:19:35.133" v="3031"/>
          <ac:spMkLst>
            <pc:docMk/>
            <pc:sldMk cId="3500386061" sldId="603"/>
            <ac:spMk id="64" creationId="{A0EC0755-CEF0-4B95-85DB-7330AD555F1A}"/>
          </ac:spMkLst>
        </pc:spChg>
        <pc:spChg chg="add del mod">
          <ac:chgData name="Zhao Jin" userId="cd05a825-544c-438a-9ba1-08e63db50b47" providerId="ADAL" clId="{1623B908-1D41-43E4-A3C2-7AA36E99404B}" dt="2021-02-11T08:20:24.082" v="3064" actId="478"/>
          <ac:spMkLst>
            <pc:docMk/>
            <pc:sldMk cId="3500386061" sldId="603"/>
            <ac:spMk id="65" creationId="{9BD2715E-C06B-426B-8745-1E419F93D08A}"/>
          </ac:spMkLst>
        </pc:spChg>
        <pc:spChg chg="add del mod">
          <ac:chgData name="Zhao Jin" userId="cd05a825-544c-438a-9ba1-08e63db50b47" providerId="ADAL" clId="{1623B908-1D41-43E4-A3C2-7AA36E99404B}" dt="2021-02-11T08:20:53.602" v="3072"/>
          <ac:spMkLst>
            <pc:docMk/>
            <pc:sldMk cId="3500386061" sldId="603"/>
            <ac:spMk id="66" creationId="{FBAA1B59-1DD2-4F50-8FED-66240E21AFE4}"/>
          </ac:spMkLst>
        </pc:spChg>
        <pc:spChg chg="add mod">
          <ac:chgData name="Zhao Jin" userId="cd05a825-544c-438a-9ba1-08e63db50b47" providerId="ADAL" clId="{1623B908-1D41-43E4-A3C2-7AA36E99404B}" dt="2021-02-11T08:43:44.478" v="4264" actId="20577"/>
          <ac:spMkLst>
            <pc:docMk/>
            <pc:sldMk cId="3500386061" sldId="603"/>
            <ac:spMk id="67" creationId="{F9C64591-304B-4979-BE50-16E5014AADD2}"/>
          </ac:spMkLst>
        </pc:spChg>
        <pc:spChg chg="add del mod">
          <ac:chgData name="Zhao Jin" userId="cd05a825-544c-438a-9ba1-08e63db50b47" providerId="ADAL" clId="{1623B908-1D41-43E4-A3C2-7AA36E99404B}" dt="2021-02-11T08:21:07.585" v="3082"/>
          <ac:spMkLst>
            <pc:docMk/>
            <pc:sldMk cId="3500386061" sldId="603"/>
            <ac:spMk id="68" creationId="{AE220E95-884D-47AB-9D66-F3305CBAA6BF}"/>
          </ac:spMkLst>
        </pc:spChg>
        <pc:spChg chg="add del mod">
          <ac:chgData name="Zhao Jin" userId="cd05a825-544c-438a-9ba1-08e63db50b47" providerId="ADAL" clId="{1623B908-1D41-43E4-A3C2-7AA36E99404B}" dt="2021-02-11T08:21:21.410" v="3086"/>
          <ac:spMkLst>
            <pc:docMk/>
            <pc:sldMk cId="3500386061" sldId="603"/>
            <ac:spMk id="69" creationId="{B3EA78F2-6D1F-4D78-8A86-5988B416A8C3}"/>
          </ac:spMkLst>
        </pc:spChg>
        <pc:spChg chg="add del mod">
          <ac:chgData name="Zhao Jin" userId="cd05a825-544c-438a-9ba1-08e63db50b47" providerId="ADAL" clId="{1623B908-1D41-43E4-A3C2-7AA36E99404B}" dt="2021-02-11T08:21:30.345" v="3092" actId="478"/>
          <ac:spMkLst>
            <pc:docMk/>
            <pc:sldMk cId="3500386061" sldId="603"/>
            <ac:spMk id="70" creationId="{BBB879B1-C75C-477E-9529-FCC967B83B52}"/>
          </ac:spMkLst>
        </pc:spChg>
        <pc:spChg chg="mod">
          <ac:chgData name="Zhao Jin" userId="cd05a825-544c-438a-9ba1-08e63db50b47" providerId="ADAL" clId="{1623B908-1D41-43E4-A3C2-7AA36E99404B}" dt="2021-02-11T09:39:14.071" v="4920"/>
          <ac:spMkLst>
            <pc:docMk/>
            <pc:sldMk cId="3500386061" sldId="603"/>
            <ac:spMk id="14338" creationId="{00000000-0000-0000-0000-000000000000}"/>
          </ac:spMkLst>
        </pc:spChg>
        <pc:grpChg chg="add mod">
          <ac:chgData name="Zhao Jin" userId="cd05a825-544c-438a-9ba1-08e63db50b47" providerId="ADAL" clId="{1623B908-1D41-43E4-A3C2-7AA36E99404B}" dt="2021-02-11T08:17:43.445" v="2966" actId="1035"/>
          <ac:grpSpMkLst>
            <pc:docMk/>
            <pc:sldMk cId="3500386061" sldId="603"/>
            <ac:grpSpMk id="15" creationId="{DF3A32A7-60D5-48C0-87F1-53C5E7E6F104}"/>
          </ac:grpSpMkLst>
        </pc:grpChg>
        <pc:grpChg chg="mod">
          <ac:chgData name="Zhao Jin" userId="cd05a825-544c-438a-9ba1-08e63db50b47" providerId="ADAL" clId="{1623B908-1D41-43E4-A3C2-7AA36E99404B}" dt="2021-02-11T08:15:06.443" v="2759"/>
          <ac:grpSpMkLst>
            <pc:docMk/>
            <pc:sldMk cId="3500386061" sldId="603"/>
            <ac:grpSpMk id="17" creationId="{1EBF97FE-30F7-4484-B76B-0465F4C5F279}"/>
          </ac:grpSpMkLst>
        </pc:grpChg>
        <pc:grpChg chg="mod">
          <ac:chgData name="Zhao Jin" userId="cd05a825-544c-438a-9ba1-08e63db50b47" providerId="ADAL" clId="{1623B908-1D41-43E4-A3C2-7AA36E99404B}" dt="2021-02-11T08:15:06.443" v="2759"/>
          <ac:grpSpMkLst>
            <pc:docMk/>
            <pc:sldMk cId="3500386061" sldId="603"/>
            <ac:grpSpMk id="18" creationId="{A4FC16FE-0435-4ECC-A5F7-7E7543BF2222}"/>
          </ac:grpSpMkLst>
        </pc:grpChg>
        <pc:grpChg chg="add del mod">
          <ac:chgData name="Zhao Jin" userId="cd05a825-544c-438a-9ba1-08e63db50b47" providerId="ADAL" clId="{1623B908-1D41-43E4-A3C2-7AA36E99404B}" dt="2021-02-11T08:18:09.824" v="2969"/>
          <ac:grpSpMkLst>
            <pc:docMk/>
            <pc:sldMk cId="3500386061" sldId="603"/>
            <ac:grpSpMk id="32" creationId="{FE0BBC52-491E-43BE-9130-B49D4548D0C8}"/>
          </ac:grpSpMkLst>
        </pc:grpChg>
        <pc:grpChg chg="mod">
          <ac:chgData name="Zhao Jin" userId="cd05a825-544c-438a-9ba1-08e63db50b47" providerId="ADAL" clId="{1623B908-1D41-43E4-A3C2-7AA36E99404B}" dt="2021-02-11T08:18:09.048" v="2968"/>
          <ac:grpSpMkLst>
            <pc:docMk/>
            <pc:sldMk cId="3500386061" sldId="603"/>
            <ac:grpSpMk id="33" creationId="{34B3CB12-8CB0-42A7-8B17-FFB3747E6581}"/>
          </ac:grpSpMkLst>
        </pc:grpChg>
        <pc:grpChg chg="mod">
          <ac:chgData name="Zhao Jin" userId="cd05a825-544c-438a-9ba1-08e63db50b47" providerId="ADAL" clId="{1623B908-1D41-43E4-A3C2-7AA36E99404B}" dt="2021-02-11T08:18:09.048" v="2968"/>
          <ac:grpSpMkLst>
            <pc:docMk/>
            <pc:sldMk cId="3500386061" sldId="603"/>
            <ac:grpSpMk id="34" creationId="{03647463-2B31-4D35-A2BF-F5F84EEB55C1}"/>
          </ac:grpSpMkLst>
        </pc:grpChg>
        <pc:grpChg chg="add del mod">
          <ac:chgData name="Zhao Jin" userId="cd05a825-544c-438a-9ba1-08e63db50b47" providerId="ADAL" clId="{1623B908-1D41-43E4-A3C2-7AA36E99404B}" dt="2021-02-11T08:18:09.824" v="2969"/>
          <ac:grpSpMkLst>
            <pc:docMk/>
            <pc:sldMk cId="3500386061" sldId="603"/>
            <ac:grpSpMk id="39" creationId="{3AF51E4A-5A77-4D55-93EA-1BBFBA9672DE}"/>
          </ac:grpSpMkLst>
        </pc:grpChg>
        <pc:grpChg chg="add del mod">
          <ac:chgData name="Zhao Jin" userId="cd05a825-544c-438a-9ba1-08e63db50b47" providerId="ADAL" clId="{1623B908-1D41-43E4-A3C2-7AA36E99404B}" dt="2021-02-11T08:18:09.824" v="2969"/>
          <ac:grpSpMkLst>
            <pc:docMk/>
            <pc:sldMk cId="3500386061" sldId="603"/>
            <ac:grpSpMk id="47" creationId="{3F303199-FFF8-4470-9DCB-CAA3903D4F71}"/>
          </ac:grpSpMkLst>
        </pc:grpChg>
        <pc:grpChg chg="add del mod">
          <ac:chgData name="Zhao Jin" userId="cd05a825-544c-438a-9ba1-08e63db50b47" providerId="ADAL" clId="{1623B908-1D41-43E4-A3C2-7AA36E99404B}" dt="2021-02-11T08:18:09.824" v="2969"/>
          <ac:grpSpMkLst>
            <pc:docMk/>
            <pc:sldMk cId="3500386061" sldId="603"/>
            <ac:grpSpMk id="51" creationId="{0E80ACEF-4C82-4373-9535-B017B829B62F}"/>
          </ac:grpSpMkLst>
        </pc:grpChg>
        <pc:grpChg chg="add del mod">
          <ac:chgData name="Zhao Jin" userId="cd05a825-544c-438a-9ba1-08e63db50b47" providerId="ADAL" clId="{1623B908-1D41-43E4-A3C2-7AA36E99404B}" dt="2021-02-11T08:18:09.824" v="2969"/>
          <ac:grpSpMkLst>
            <pc:docMk/>
            <pc:sldMk cId="3500386061" sldId="603"/>
            <ac:grpSpMk id="57" creationId="{363F3AD3-3AE0-40D1-9834-6882D6BE01FA}"/>
          </ac:grpSpMkLst>
        </pc:grpChg>
        <pc:grpChg chg="add del mod">
          <ac:chgData name="Zhao Jin" userId="cd05a825-544c-438a-9ba1-08e63db50b47" providerId="ADAL" clId="{1623B908-1D41-43E4-A3C2-7AA36E99404B}" dt="2021-02-11T08:18:09.824" v="2969"/>
          <ac:grpSpMkLst>
            <pc:docMk/>
            <pc:sldMk cId="3500386061" sldId="603"/>
            <ac:grpSpMk id="61" creationId="{DB3920CE-D29C-4730-8FB8-9F0590515B47}"/>
          </ac:grpSpMkLst>
        </pc:grpChg>
        <pc:cxnChg chg="mod">
          <ac:chgData name="Zhao Jin" userId="cd05a825-544c-438a-9ba1-08e63db50b47" providerId="ADAL" clId="{1623B908-1D41-43E4-A3C2-7AA36E99404B}" dt="2021-02-11T08:15:06.443" v="2759"/>
          <ac:cxnSpMkLst>
            <pc:docMk/>
            <pc:sldMk cId="3500386061" sldId="603"/>
            <ac:cxnSpMk id="19" creationId="{129D6639-C659-4D7C-B9A2-A38DFDE5E6D5}"/>
          </ac:cxnSpMkLst>
        </pc:cxnChg>
        <pc:cxnChg chg="add del mod">
          <ac:chgData name="Zhao Jin" userId="cd05a825-544c-438a-9ba1-08e63db50b47" providerId="ADAL" clId="{1623B908-1D41-43E4-A3C2-7AA36E99404B}" dt="2021-02-11T08:18:09.824" v="2969"/>
          <ac:cxnSpMkLst>
            <pc:docMk/>
            <pc:sldMk cId="3500386061" sldId="603"/>
            <ac:cxnSpMk id="42" creationId="{5179798E-4E49-4BCC-8C17-4A8478EF2550}"/>
          </ac:cxnSpMkLst>
        </pc:cxnChg>
        <pc:cxnChg chg="mod">
          <ac:chgData name="Zhao Jin" userId="cd05a825-544c-438a-9ba1-08e63db50b47" providerId="ADAL" clId="{1623B908-1D41-43E4-A3C2-7AA36E99404B}" dt="2021-02-11T08:18:09.048" v="2968"/>
          <ac:cxnSpMkLst>
            <pc:docMk/>
            <pc:sldMk cId="3500386061" sldId="603"/>
            <ac:cxnSpMk id="52" creationId="{F583E447-773A-4FA4-B131-49C0E3A6287C}"/>
          </ac:cxnSpMkLst>
        </pc:cxnChg>
        <pc:cxnChg chg="add del mod">
          <ac:chgData name="Zhao Jin" userId="cd05a825-544c-438a-9ba1-08e63db50b47" providerId="ADAL" clId="{1623B908-1D41-43E4-A3C2-7AA36E99404B}" dt="2021-02-11T08:18:09.824" v="2969"/>
          <ac:cxnSpMkLst>
            <pc:docMk/>
            <pc:sldMk cId="3500386061" sldId="603"/>
            <ac:cxnSpMk id="55" creationId="{BCC167F4-D191-4B6D-B641-EFB790508F9A}"/>
          </ac:cxnSpMkLst>
        </pc:cxnChg>
        <pc:cxnChg chg="mod">
          <ac:chgData name="Zhao Jin" userId="cd05a825-544c-438a-9ba1-08e63db50b47" providerId="ADAL" clId="{1623B908-1D41-43E4-A3C2-7AA36E99404B}" dt="2021-02-11T08:18:09.048" v="2968"/>
          <ac:cxnSpMkLst>
            <pc:docMk/>
            <pc:sldMk cId="3500386061" sldId="603"/>
            <ac:cxnSpMk id="62" creationId="{42B551AF-1FF7-4879-89D5-EAB97847D88C}"/>
          </ac:cxnSpMkLst>
        </pc:cxnChg>
      </pc:sldChg>
      <pc:sldChg chg="delSp modSp add mod">
        <pc:chgData name="Zhao Jin" userId="cd05a825-544c-438a-9ba1-08e63db50b47" providerId="ADAL" clId="{1623B908-1D41-43E4-A3C2-7AA36E99404B}" dt="2021-02-15T05:30:22.479" v="5046" actId="20577"/>
        <pc:sldMkLst>
          <pc:docMk/>
          <pc:sldMk cId="2489370454" sldId="604"/>
        </pc:sldMkLst>
        <pc:spChg chg="mod">
          <ac:chgData name="Zhao Jin" userId="cd05a825-544c-438a-9ba1-08e63db50b47" providerId="ADAL" clId="{1623B908-1D41-43E4-A3C2-7AA36E99404B}" dt="2021-02-11T08:18:30.157" v="2982" actId="20577"/>
          <ac:spMkLst>
            <pc:docMk/>
            <pc:sldMk cId="2489370454" sldId="604"/>
            <ac:spMk id="7" creationId="{00000000-0000-0000-0000-000000000000}"/>
          </ac:spMkLst>
        </pc:spChg>
        <pc:spChg chg="mod">
          <ac:chgData name="Zhao Jin" userId="cd05a825-544c-438a-9ba1-08e63db50b47" providerId="ADAL" clId="{1623B908-1D41-43E4-A3C2-7AA36E99404B}" dt="2021-02-15T05:30:04.296" v="5044" actId="20577"/>
          <ac:spMkLst>
            <pc:docMk/>
            <pc:sldMk cId="2489370454" sldId="604"/>
            <ac:spMk id="23" creationId="{00000000-0000-0000-0000-000000000000}"/>
          </ac:spMkLst>
        </pc:spChg>
        <pc:spChg chg="mod">
          <ac:chgData name="Zhao Jin" userId="cd05a825-544c-438a-9ba1-08e63db50b47" providerId="ADAL" clId="{1623B908-1D41-43E4-A3C2-7AA36E99404B}" dt="2021-02-15T05:30:22.479" v="5046" actId="20577"/>
          <ac:spMkLst>
            <pc:docMk/>
            <pc:sldMk cId="2489370454" sldId="604"/>
            <ac:spMk id="24" creationId="{00000000-0000-0000-0000-000000000000}"/>
          </ac:spMkLst>
        </pc:spChg>
        <pc:spChg chg="mod">
          <ac:chgData name="Zhao Jin" userId="cd05a825-544c-438a-9ba1-08e63db50b47" providerId="ADAL" clId="{1623B908-1D41-43E4-A3C2-7AA36E99404B}" dt="2021-02-11T08:19:30.201" v="3029" actId="14100"/>
          <ac:spMkLst>
            <pc:docMk/>
            <pc:sldMk cId="2489370454" sldId="604"/>
            <ac:spMk id="36" creationId="{00000000-0000-0000-0000-000000000000}"/>
          </ac:spMkLst>
        </pc:spChg>
        <pc:spChg chg="mod">
          <ac:chgData name="Zhao Jin" userId="cd05a825-544c-438a-9ba1-08e63db50b47" providerId="ADAL" clId="{1623B908-1D41-43E4-A3C2-7AA36E99404B}" dt="2021-02-11T08:18:50.666" v="2999" actId="1038"/>
          <ac:spMkLst>
            <pc:docMk/>
            <pc:sldMk cId="2489370454" sldId="604"/>
            <ac:spMk id="38" creationId="{00000000-0000-0000-0000-000000000000}"/>
          </ac:spMkLst>
        </pc:spChg>
        <pc:spChg chg="mod">
          <ac:chgData name="Zhao Jin" userId="cd05a825-544c-438a-9ba1-08e63db50b47" providerId="ADAL" clId="{1623B908-1D41-43E4-A3C2-7AA36E99404B}" dt="2021-02-11T08:18:20.037" v="2977" actId="20577"/>
          <ac:spMkLst>
            <pc:docMk/>
            <pc:sldMk cId="2489370454" sldId="604"/>
            <ac:spMk id="14338" creationId="{00000000-0000-0000-0000-000000000000}"/>
          </ac:spMkLst>
        </pc:spChg>
        <pc:spChg chg="del mod">
          <ac:chgData name="Zhao Jin" userId="cd05a825-544c-438a-9ba1-08e63db50b47" providerId="ADAL" clId="{1623B908-1D41-43E4-A3C2-7AA36E99404B}" dt="2021-02-11T08:18:27.521" v="2979" actId="478"/>
          <ac:spMkLst>
            <pc:docMk/>
            <pc:sldMk cId="2489370454" sldId="604"/>
            <ac:spMk id="14340" creationId="{00000000-0000-0000-0000-000000000000}"/>
          </ac:spMkLst>
        </pc:spChg>
      </pc:sldChg>
      <pc:sldChg chg="addSp delSp modSp add mod ord">
        <pc:chgData name="Zhao Jin" userId="cd05a825-544c-438a-9ba1-08e63db50b47" providerId="ADAL" clId="{1623B908-1D41-43E4-A3C2-7AA36E99404B}" dt="2021-02-11T08:51:36.490" v="4816" actId="20577"/>
        <pc:sldMkLst>
          <pc:docMk/>
          <pc:sldMk cId="3128770740" sldId="605"/>
        </pc:sldMkLst>
        <pc:spChg chg="mod">
          <ac:chgData name="Zhao Jin" userId="cd05a825-544c-438a-9ba1-08e63db50b47" providerId="ADAL" clId="{1623B908-1D41-43E4-A3C2-7AA36E99404B}" dt="2021-02-11T08:51:30.958" v="4815" actId="20577"/>
          <ac:spMkLst>
            <pc:docMk/>
            <pc:sldMk cId="3128770740" sldId="605"/>
            <ac:spMk id="9" creationId="{F229C8E8-A9E5-46C6-B1F0-EECD397C2848}"/>
          </ac:spMkLst>
        </pc:spChg>
        <pc:spChg chg="del mod">
          <ac:chgData name="Zhao Jin" userId="cd05a825-544c-438a-9ba1-08e63db50b47" providerId="ADAL" clId="{1623B908-1D41-43E4-A3C2-7AA36E99404B}" dt="2021-02-11T08:49:59.596" v="4627" actId="21"/>
          <ac:spMkLst>
            <pc:docMk/>
            <pc:sldMk cId="3128770740" sldId="605"/>
            <ac:spMk id="10" creationId="{C346B0A5-139F-4677-BEB9-2BD7DB6F0734}"/>
          </ac:spMkLst>
        </pc:spChg>
        <pc:spChg chg="del">
          <ac:chgData name="Zhao Jin" userId="cd05a825-544c-438a-9ba1-08e63db50b47" providerId="ADAL" clId="{1623B908-1D41-43E4-A3C2-7AA36E99404B}" dt="2021-02-11T08:46:49.343" v="4456" actId="478"/>
          <ac:spMkLst>
            <pc:docMk/>
            <pc:sldMk cId="3128770740" sldId="605"/>
            <ac:spMk id="11" creationId="{9A422EE8-0F80-4F66-B7A3-CBA7CDCDB4F1}"/>
          </ac:spMkLst>
        </pc:spChg>
        <pc:spChg chg="add del mod">
          <ac:chgData name="Zhao Jin" userId="cd05a825-544c-438a-9ba1-08e63db50b47" providerId="ADAL" clId="{1623B908-1D41-43E4-A3C2-7AA36E99404B}" dt="2021-02-11T08:49:59.596" v="4627" actId="21"/>
          <ac:spMkLst>
            <pc:docMk/>
            <pc:sldMk cId="3128770740" sldId="605"/>
            <ac:spMk id="13" creationId="{E4E8898E-9B01-4D3F-B89F-4519594A317F}"/>
          </ac:spMkLst>
        </pc:spChg>
        <pc:spChg chg="del">
          <ac:chgData name="Zhao Jin" userId="cd05a825-544c-438a-9ba1-08e63db50b47" providerId="ADAL" clId="{1623B908-1D41-43E4-A3C2-7AA36E99404B}" dt="2021-02-11T08:46:47.869" v="4455" actId="478"/>
          <ac:spMkLst>
            <pc:docMk/>
            <pc:sldMk cId="3128770740" sldId="605"/>
            <ac:spMk id="14" creationId="{6DA89160-0209-4A07-978A-AE9A7E64E61E}"/>
          </ac:spMkLst>
        </pc:spChg>
        <pc:spChg chg="del">
          <ac:chgData name="Zhao Jin" userId="cd05a825-544c-438a-9ba1-08e63db50b47" providerId="ADAL" clId="{1623B908-1D41-43E4-A3C2-7AA36E99404B}" dt="2021-02-11T08:46:47.869" v="4455" actId="478"/>
          <ac:spMkLst>
            <pc:docMk/>
            <pc:sldMk cId="3128770740" sldId="605"/>
            <ac:spMk id="15" creationId="{2FBFAAEB-6521-4A0B-8E02-8C09123F0F70}"/>
          </ac:spMkLst>
        </pc:spChg>
        <pc:spChg chg="del">
          <ac:chgData name="Zhao Jin" userId="cd05a825-544c-438a-9ba1-08e63db50b47" providerId="ADAL" clId="{1623B908-1D41-43E4-A3C2-7AA36E99404B}" dt="2021-02-11T08:46:47.869" v="4455" actId="478"/>
          <ac:spMkLst>
            <pc:docMk/>
            <pc:sldMk cId="3128770740" sldId="605"/>
            <ac:spMk id="16" creationId="{914D88F2-7F13-461F-8F4C-DB55E31ECB3B}"/>
          </ac:spMkLst>
        </pc:spChg>
        <pc:spChg chg="del">
          <ac:chgData name="Zhao Jin" userId="cd05a825-544c-438a-9ba1-08e63db50b47" providerId="ADAL" clId="{1623B908-1D41-43E4-A3C2-7AA36E99404B}" dt="2021-02-11T08:46:47.869" v="4455" actId="478"/>
          <ac:spMkLst>
            <pc:docMk/>
            <pc:sldMk cId="3128770740" sldId="605"/>
            <ac:spMk id="17" creationId="{E5B733B3-BD85-485D-B3D7-506C8AD9E552}"/>
          </ac:spMkLst>
        </pc:spChg>
        <pc:spChg chg="add mod">
          <ac:chgData name="Zhao Jin" userId="cd05a825-544c-438a-9ba1-08e63db50b47" providerId="ADAL" clId="{1623B908-1D41-43E4-A3C2-7AA36E99404B}" dt="2021-02-11T08:51:36.490" v="4816" actId="20577"/>
          <ac:spMkLst>
            <pc:docMk/>
            <pc:sldMk cId="3128770740" sldId="605"/>
            <ac:spMk id="18" creationId="{51C45FE8-2367-4E16-BDC9-E17F9CDDA908}"/>
          </ac:spMkLst>
        </pc:spChg>
        <pc:spChg chg="add mod">
          <ac:chgData name="Zhao Jin" userId="cd05a825-544c-438a-9ba1-08e63db50b47" providerId="ADAL" clId="{1623B908-1D41-43E4-A3C2-7AA36E99404B}" dt="2021-02-11T08:50:12.245" v="4632" actId="1076"/>
          <ac:spMkLst>
            <pc:docMk/>
            <pc:sldMk cId="3128770740" sldId="605"/>
            <ac:spMk id="19" creationId="{AF3DC10A-B0A9-46BF-B458-AE52C55600A9}"/>
          </ac:spMkLst>
        </pc:spChg>
        <pc:spChg chg="mod">
          <ac:chgData name="Zhao Jin" userId="cd05a825-544c-438a-9ba1-08e63db50b47" providerId="ADAL" clId="{1623B908-1D41-43E4-A3C2-7AA36E99404B}" dt="2021-02-11T08:46:36.339" v="4438" actId="20577"/>
          <ac:spMkLst>
            <pc:docMk/>
            <pc:sldMk cId="3128770740" sldId="605"/>
            <ac:spMk id="14338" creationId="{00000000-0000-0000-0000-000000000000}"/>
          </ac:spMkLst>
        </pc:spChg>
      </pc:sldChg>
      <pc:sldMasterChg chg="modSp modSldLayout">
        <pc:chgData name="Zhao Jin" userId="cd05a825-544c-438a-9ba1-08e63db50b47" providerId="ADAL" clId="{1623B908-1D41-43E4-A3C2-7AA36E99404B}" dt="2021-02-10T03:54:16.916" v="41"/>
        <pc:sldMasterMkLst>
          <pc:docMk/>
          <pc:sldMasterMk cId="0" sldId="2147485087"/>
        </pc:sldMasterMkLst>
        <pc:spChg chg="mod">
          <ac:chgData name="Zhao Jin" userId="cd05a825-544c-438a-9ba1-08e63db50b47" providerId="ADAL" clId="{1623B908-1D41-43E4-A3C2-7AA36E99404B}" dt="2021-02-10T03:54:16.916" v="41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1623B908-1D41-43E4-A3C2-7AA36E99404B}" dt="2021-02-10T03:54:16.916" v="41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1623B908-1D41-43E4-A3C2-7AA36E99404B}" dt="2021-02-10T03:54:16.916" v="41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1623B908-1D41-43E4-A3C2-7AA36E99404B}" dt="2021-02-10T03:54:16.916" v="41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1623B908-1D41-43E4-A3C2-7AA36E99404B}" dt="2021-02-10T03:54:16.916" v="41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1623B908-1D41-43E4-A3C2-7AA36E99404B}" dt="2021-02-10T03:54:16.916" v="41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1623B908-1D41-43E4-A3C2-7AA36E99404B}" dt="2021-02-10T03:54:16.916" v="41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1623B908-1D41-43E4-A3C2-7AA36E99404B}" dt="2021-02-10T03:54:16.916" v="41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1623B908-1D41-43E4-A3C2-7AA36E99404B}" dt="2021-02-10T03:54:16.916" v="41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1623B908-1D41-43E4-A3C2-7AA36E99404B}" dt="2021-02-10T03:54:16.916" v="41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1623B908-1D41-43E4-A3C2-7AA36E99404B}" dt="2021-02-10T03:54:16.916" v="41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1623B908-1D41-43E4-A3C2-7AA36E99404B}" dt="2021-02-10T03:54:16.916" v="41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1623B908-1D41-43E4-A3C2-7AA36E99404B}" dt="2021-02-10T03:54:16.916" v="41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1623B908-1D41-43E4-A3C2-7AA36E99404B}" dt="2021-02-10T03:54:16.916" v="41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1623B908-1D41-43E4-A3C2-7AA36E99404B}" dt="2021-02-10T03:54:16.916" v="41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1623B908-1D41-43E4-A3C2-7AA36E99404B}" dt="2021-02-10T03:54:16.916" v="41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1623B908-1D41-43E4-A3C2-7AA36E99404B}" dt="2021-02-10T03:54:16.916" v="41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1623B908-1D41-43E4-A3C2-7AA36E99404B}" dt="2021-02-10T03:54:16.916" v="41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1623B908-1D41-43E4-A3C2-7AA36E99404B}" dt="2021-02-10T03:54:16.916" v="41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1623B908-1D41-43E4-A3C2-7AA36E99404B}" dt="2021-02-10T03:54:16.916" v="41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1623B908-1D41-43E4-A3C2-7AA36E99404B}" dt="2021-02-10T03:54:16.916" v="41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1623B908-1D41-43E4-A3C2-7AA36E99404B}" dt="2021-02-10T03:54:16.916" v="41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1623B908-1D41-43E4-A3C2-7AA36E99404B}" dt="2021-02-10T03:54:16.916" v="41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E094A0D3-9008-D44F-B23F-E71F39C2BDEC}"/>
    <pc:docChg chg="undo custSel addSld delSld modSld sldOrd modMainMaster">
      <pc:chgData name="Zhao Jin" userId="cd05a825-544c-438a-9ba1-08e63db50b47" providerId="ADAL" clId="{E094A0D3-9008-D44F-B23F-E71F39C2BDEC}" dt="2021-01-27T05:44:46" v="1434" actId="207"/>
      <pc:docMkLst>
        <pc:docMk/>
      </pc:docMkLst>
      <pc:sldChg chg="modSp">
        <pc:chgData name="Zhao Jin" userId="cd05a825-544c-438a-9ba1-08e63db50b47" providerId="ADAL" clId="{E094A0D3-9008-D44F-B23F-E71F39C2BDEC}" dt="2021-01-27T04:57:42.438" v="23" actId="20577"/>
        <pc:sldMkLst>
          <pc:docMk/>
          <pc:sldMk cId="0" sldId="256"/>
        </pc:sldMkLst>
        <pc:spChg chg="mod">
          <ac:chgData name="Zhao Jin" userId="cd05a825-544c-438a-9ba1-08e63db50b47" providerId="ADAL" clId="{E094A0D3-9008-D44F-B23F-E71F39C2BDEC}" dt="2021-01-27T04:57:38.527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42.438" v="23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5:17:21.390" v="251" actId="20577"/>
        <pc:sldMkLst>
          <pc:docMk/>
          <pc:sldMk cId="2438607696" sldId="46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50.314" v="46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1.390" v="251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311126165" sldId="485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311126165" sldId="485"/>
            <ac:spMk id="9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6.077" v="252" actId="20577"/>
        <pc:sldMkLst>
          <pc:docMk/>
          <pc:sldMk cId="3792232794" sldId="504"/>
        </pc:sldMkLst>
        <pc:spChg chg="mod">
          <ac:chgData name="Zhao Jin" userId="cd05a825-544c-438a-9ba1-08e63db50b47" providerId="ADAL" clId="{E094A0D3-9008-D44F-B23F-E71F39C2BDEC}" dt="2021-01-27T05:14:34.766" v="156" actId="27636"/>
          <ac:spMkLst>
            <pc:docMk/>
            <pc:sldMk cId="3792232794" sldId="504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5:13.559" v="159" actId="113"/>
          <ac:spMkLst>
            <pc:docMk/>
            <pc:sldMk cId="3792232794" sldId="504"/>
            <ac:spMk id="4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6.077" v="252" actId="20577"/>
          <ac:spMkLst>
            <pc:docMk/>
            <pc:sldMk cId="3792232794" sldId="504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681224785" sldId="531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681224785" sldId="531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2:53.568" v="127" actId="2696"/>
        <pc:sldMkLst>
          <pc:docMk/>
          <pc:sldMk cId="901453530" sldId="546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0:30.946" v="126" actId="20577"/>
          <ac:spMkLst>
            <pc:docMk/>
            <pc:sldMk cId="901453530" sldId="546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9.706" v="253" actId="20577"/>
        <pc:sldMkLst>
          <pc:docMk/>
          <pc:sldMk cId="4225956616" sldId="546"/>
        </pc:sldMkLst>
        <pc:spChg chg="mod">
          <ac:chgData name="Zhao Jin" userId="cd05a825-544c-438a-9ba1-08e63db50b47" providerId="ADAL" clId="{E094A0D3-9008-D44F-B23F-E71F39C2BDEC}" dt="2021-01-27T05:15:19.785" v="160" actId="113"/>
          <ac:spMkLst>
            <pc:docMk/>
            <pc:sldMk cId="4225956616" sldId="546"/>
            <ac:spMk id="120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9.706" v="253" actId="20577"/>
          <ac:spMkLst>
            <pc:docMk/>
            <pc:sldMk cId="4225956616" sldId="546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6:20.724" v="163" actId="2696"/>
        <pc:sldMkLst>
          <pc:docMk/>
          <pc:sldMk cId="884841463" sldId="547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884841463" sldId="54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617257579" sldId="54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617257579" sldId="54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3394924879" sldId="549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3394924879" sldId="549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784668950" sldId="550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784668950" sldId="550"/>
            <ac:spMk id="43" creationId="{00000000-0000-0000-0000-000000000000}"/>
          </ac:spMkLst>
        </pc:spChg>
      </pc:sldChg>
      <pc:sldChg chg="modSp add del">
        <pc:chgData name="Zhao Jin" userId="cd05a825-544c-438a-9ba1-08e63db50b47" providerId="ADAL" clId="{E094A0D3-9008-D44F-B23F-E71F39C2BDEC}" dt="2021-01-27T05:17:38.111" v="258" actId="2696"/>
        <pc:sldMkLst>
          <pc:docMk/>
          <pc:sldMk cId="2538842699" sldId="551"/>
        </pc:sldMkLst>
        <pc:spChg chg="mod">
          <ac:chgData name="Zhao Jin" userId="cd05a825-544c-438a-9ba1-08e63db50b47" providerId="ADAL" clId="{E094A0D3-9008-D44F-B23F-E71F39C2BDEC}" dt="2021-01-27T05:17:36.555" v="257" actId="20577"/>
          <ac:spMkLst>
            <pc:docMk/>
            <pc:sldMk cId="2538842699" sldId="551"/>
            <ac:spMk id="14338" creationId="{00000000-0000-0000-0000-000000000000}"/>
          </ac:spMkLst>
        </pc:spChg>
      </pc:sldChg>
      <pc:sldChg chg="addSp delSp modSp add delAnim">
        <pc:chgData name="Zhao Jin" userId="cd05a825-544c-438a-9ba1-08e63db50b47" providerId="ADAL" clId="{E094A0D3-9008-D44F-B23F-E71F39C2BDEC}" dt="2021-01-27T05:22:23.124" v="370" actId="20577"/>
        <pc:sldMkLst>
          <pc:docMk/>
          <pc:sldMk cId="3422194935" sldId="552"/>
        </pc:sldMkLst>
        <pc:spChg chg="mod">
          <ac:chgData name="Zhao Jin" userId="cd05a825-544c-438a-9ba1-08e63db50b47" providerId="ADAL" clId="{E094A0D3-9008-D44F-B23F-E71F39C2BDEC}" dt="2021-01-27T05:22:23.124" v="370" actId="20577"/>
          <ac:spMkLst>
            <pc:docMk/>
            <pc:sldMk cId="3422194935" sldId="552"/>
            <ac:spMk id="8" creationId="{00000000-0000-0000-0000-000000000000}"/>
          </ac:spMkLst>
        </pc:spChg>
        <pc:spChg chg="add del mod">
          <ac:chgData name="Zhao Jin" userId="cd05a825-544c-438a-9ba1-08e63db50b47" providerId="ADAL" clId="{E094A0D3-9008-D44F-B23F-E71F39C2BDEC}" dt="2021-01-27T05:20:48.010" v="345" actId="478"/>
          <ac:spMkLst>
            <pc:docMk/>
            <pc:sldMk cId="3422194935" sldId="552"/>
            <ac:spMk id="84" creationId="{C4E05674-68A2-0D4E-8B47-F7A2C6A6B76F}"/>
          </ac:spMkLst>
        </pc:spChg>
        <pc:spChg chg="mod">
          <ac:chgData name="Zhao Jin" userId="cd05a825-544c-438a-9ba1-08e63db50b47" providerId="ADAL" clId="{E094A0D3-9008-D44F-B23F-E71F39C2BDEC}" dt="2021-01-27T05:17:40.396" v="259" actId="20577"/>
          <ac:spMkLst>
            <pc:docMk/>
            <pc:sldMk cId="3422194935" sldId="552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8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3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09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5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18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4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6" creationId="{00000000-0000-0000-0000-000000000000}"/>
          </ac:grpSpMkLst>
        </pc:grpChg>
        <pc:picChg chg="add mod modCrop">
          <ac:chgData name="Zhao Jin" userId="cd05a825-544c-438a-9ba1-08e63db50b47" providerId="ADAL" clId="{E094A0D3-9008-D44F-B23F-E71F39C2BDEC}" dt="2021-01-27T05:20:55.481" v="348" actId="1076"/>
          <ac:picMkLst>
            <pc:docMk/>
            <pc:sldMk cId="3422194935" sldId="552"/>
            <ac:picMk id="3" creationId="{78D60D94-825A-D54F-ACF5-EA46D7263418}"/>
          </ac:picMkLst>
        </pc:picChg>
        <pc:cxnChg chg="del mod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35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1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2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3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49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50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51" creationId="{00000000-0000-0000-0000-000000000000}"/>
          </ac:cxnSpMkLst>
        </pc:cxnChg>
      </pc:sldChg>
      <pc:sldChg chg="add del">
        <pc:chgData name="Zhao Jin" userId="cd05a825-544c-438a-9ba1-08e63db50b47" providerId="ADAL" clId="{E094A0D3-9008-D44F-B23F-E71F39C2BDEC}" dt="2021-01-27T05:18:00.826" v="262"/>
        <pc:sldMkLst>
          <pc:docMk/>
          <pc:sldMk cId="153180961" sldId="553"/>
        </pc:sldMkLst>
      </pc:sldChg>
      <pc:sldChg chg="modSp add">
        <pc:chgData name="Zhao Jin" userId="cd05a825-544c-438a-9ba1-08e63db50b47" providerId="ADAL" clId="{E094A0D3-9008-D44F-B23F-E71F39C2BDEC}" dt="2021-01-27T05:33:55.712" v="791" actId="14100"/>
        <pc:sldMkLst>
          <pc:docMk/>
          <pc:sldMk cId="1427618944" sldId="553"/>
        </pc:sldMkLst>
        <pc:spChg chg="mod">
          <ac:chgData name="Zhao Jin" userId="cd05a825-544c-438a-9ba1-08e63db50b47" providerId="ADAL" clId="{E094A0D3-9008-D44F-B23F-E71F39C2BDEC}" dt="2021-01-27T05:33:55.712" v="791" actId="14100"/>
          <ac:spMkLst>
            <pc:docMk/>
            <pc:sldMk cId="1427618944" sldId="553"/>
            <ac:spMk id="84" creationId="{C4E05674-68A2-0D4E-8B47-F7A2C6A6B76F}"/>
          </ac:spMkLst>
        </pc:spChg>
        <pc:picChg chg="mod">
          <ac:chgData name="Zhao Jin" userId="cd05a825-544c-438a-9ba1-08e63db50b47" providerId="ADAL" clId="{E094A0D3-9008-D44F-B23F-E71F39C2BDEC}" dt="2021-01-27T05:21:27.060" v="366" actId="1076"/>
          <ac:picMkLst>
            <pc:docMk/>
            <pc:sldMk cId="1427618944" sldId="553"/>
            <ac:picMk id="3" creationId="{78D60D94-825A-D54F-ACF5-EA46D7263418}"/>
          </ac:picMkLst>
        </pc:picChg>
      </pc:sldChg>
      <pc:sldChg chg="addSp delSp modSp add ord delAnim modAnim">
        <pc:chgData name="Zhao Jin" userId="cd05a825-544c-438a-9ba1-08e63db50b47" providerId="ADAL" clId="{E094A0D3-9008-D44F-B23F-E71F39C2BDEC}" dt="2021-01-27T05:37:50.456" v="1042" actId="1035"/>
        <pc:sldMkLst>
          <pc:docMk/>
          <pc:sldMk cId="1659983766" sldId="554"/>
        </pc:sldMkLst>
        <pc:spChg chg="del">
          <ac:chgData name="Zhao Jin" userId="cd05a825-544c-438a-9ba1-08e63db50b47" providerId="ADAL" clId="{E094A0D3-9008-D44F-B23F-E71F39C2BDEC}" dt="2021-01-27T05:24:43.231" v="381" actId="478"/>
          <ac:spMkLst>
            <pc:docMk/>
            <pc:sldMk cId="1659983766" sldId="554"/>
            <ac:spMk id="11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5.188" v="376" actId="478"/>
          <ac:spMkLst>
            <pc:docMk/>
            <pc:sldMk cId="1659983766" sldId="554"/>
            <ac:spMk id="13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7:49.217" v="613" actId="478"/>
          <ac:spMkLst>
            <pc:docMk/>
            <pc:sldMk cId="1659983766" sldId="554"/>
            <ac:spMk id="14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3.113" v="375" actId="478"/>
          <ac:spMkLst>
            <pc:docMk/>
            <pc:sldMk cId="1659983766" sldId="554"/>
            <ac:spMk id="15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7:50.456" v="1042" actId="1035"/>
          <ac:spMkLst>
            <pc:docMk/>
            <pc:sldMk cId="1659983766" sldId="554"/>
            <ac:spMk id="16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6.336" v="382" actId="478"/>
          <ac:spMkLst>
            <pc:docMk/>
            <pc:sldMk cId="1659983766" sldId="554"/>
            <ac:spMk id="17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1.620" v="380" actId="478"/>
          <ac:spMkLst>
            <pc:docMk/>
            <pc:sldMk cId="1659983766" sldId="554"/>
            <ac:spMk id="1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1:04.899" v="719" actId="20577"/>
          <ac:spMkLst>
            <pc:docMk/>
            <pc:sldMk cId="1659983766" sldId="554"/>
            <ac:spMk id="34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4:40.087" v="379" actId="478"/>
          <ac:spMkLst>
            <pc:docMk/>
            <pc:sldMk cId="1659983766" sldId="554"/>
            <ac:spMk id="48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35:32.267" v="828" actId="1035"/>
          <ac:spMkLst>
            <pc:docMk/>
            <pc:sldMk cId="1659983766" sldId="554"/>
            <ac:spMk id="49" creationId="{21EEE82A-4DB6-1D4F-9A03-5951F440FE93}"/>
          </ac:spMkLst>
        </pc:spChg>
        <pc:spChg chg="add mod">
          <ac:chgData name="Zhao Jin" userId="cd05a825-544c-438a-9ba1-08e63db50b47" providerId="ADAL" clId="{E094A0D3-9008-D44F-B23F-E71F39C2BDEC}" dt="2021-01-27T05:37:45.636" v="1033" actId="139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E094A0D3-9008-D44F-B23F-E71F39C2BDEC}" dt="2021-01-27T05:24:26.093" v="374" actId="20577"/>
          <ac:spMkLst>
            <pc:docMk/>
            <pc:sldMk cId="1659983766" sldId="554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24:36.894" v="377" actId="478"/>
          <ac:grpSpMkLst>
            <pc:docMk/>
            <pc:sldMk cId="1659983766" sldId="554"/>
            <ac:grpSpMk id="19" creationId="{00000000-0000-0000-0000-000000000000}"/>
          </ac:grpSpMkLst>
        </pc:grpChg>
        <pc:grpChg chg="mod">
          <ac:chgData name="Zhao Jin" userId="cd05a825-544c-438a-9ba1-08e63db50b47" providerId="ADAL" clId="{E094A0D3-9008-D44F-B23F-E71F39C2BDEC}" dt="2021-01-27T05:36:20.397" v="880" actId="107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1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3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8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9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30:33.903" v="698" actId="14100"/>
          <ac:cxnSpMkLst>
            <pc:docMk/>
            <pc:sldMk cId="1659983766" sldId="554"/>
            <ac:cxnSpMk id="40" creationId="{00000000-0000-0000-0000-000000000000}"/>
          </ac:cxnSpMkLst>
        </pc:cxnChg>
      </pc:sldChg>
      <pc:sldChg chg="addSp delSp modSp add">
        <pc:chgData name="Zhao Jin" userId="cd05a825-544c-438a-9ba1-08e63db50b47" providerId="ADAL" clId="{E094A0D3-9008-D44F-B23F-E71F39C2BDEC}" dt="2021-01-27T05:44:46" v="1434" actId="207"/>
        <pc:sldMkLst>
          <pc:docMk/>
          <pc:sldMk cId="1268238251" sldId="555"/>
        </pc:sldMkLst>
        <pc:spChg chg="del">
          <ac:chgData name="Zhao Jin" userId="cd05a825-544c-438a-9ba1-08e63db50b47" providerId="ADAL" clId="{E094A0D3-9008-D44F-B23F-E71F39C2BDEC}" dt="2021-01-27T05:35:16.592" v="820" actId="478"/>
          <ac:spMkLst>
            <pc:docMk/>
            <pc:sldMk cId="1268238251" sldId="555"/>
            <ac:spMk id="16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44:46" v="1434" actId="207"/>
          <ac:spMkLst>
            <pc:docMk/>
            <pc:sldMk cId="1268238251" sldId="555"/>
            <ac:spMk id="25" creationId="{F43FC8C1-7270-804E-9F1F-0B4AED0CEA28}"/>
          </ac:spMkLst>
        </pc:spChg>
        <pc:spChg chg="add mod">
          <ac:chgData name="Zhao Jin" userId="cd05a825-544c-438a-9ba1-08e63db50b47" providerId="ADAL" clId="{E094A0D3-9008-D44F-B23F-E71F39C2BDEC}" dt="2021-01-27T05:44:16.318" v="1429" actId="14100"/>
          <ac:spMkLst>
            <pc:docMk/>
            <pc:sldMk cId="1268238251" sldId="555"/>
            <ac:spMk id="26" creationId="{D54C351E-DA02-A443-8515-857077895051}"/>
          </ac:spMkLst>
        </pc:spChg>
        <pc:spChg chg="add mod">
          <ac:chgData name="Zhao Jin" userId="cd05a825-544c-438a-9ba1-08e63db50b47" providerId="ADAL" clId="{E094A0D3-9008-D44F-B23F-E71F39C2BDEC}" dt="2021-01-27T05:41:58.527" v="1301" actId="1036"/>
          <ac:spMkLst>
            <pc:docMk/>
            <pc:sldMk cId="1268238251" sldId="555"/>
            <ac:spMk id="27" creationId="{367D5355-0C55-2E48-9F4B-AB4FC9100A05}"/>
          </ac:spMkLst>
        </pc:spChg>
        <pc:spChg chg="add del mod">
          <ac:chgData name="Zhao Jin" userId="cd05a825-544c-438a-9ba1-08e63db50b47" providerId="ADAL" clId="{E094A0D3-9008-D44F-B23F-E71F39C2BDEC}" dt="2021-01-27T05:40:51.648" v="1180"/>
          <ac:spMkLst>
            <pc:docMk/>
            <pc:sldMk cId="1268238251" sldId="555"/>
            <ac:spMk id="28" creationId="{EE887C52-B868-F041-B2F3-E77854181B5E}"/>
          </ac:spMkLst>
        </pc:spChg>
        <pc:spChg chg="mod">
          <ac:chgData name="Zhao Jin" userId="cd05a825-544c-438a-9ba1-08e63db50b47" providerId="ADAL" clId="{E094A0D3-9008-D44F-B23F-E71F39C2BDEC}" dt="2021-01-27T05:44:00.171" v="1425" actId="14100"/>
          <ac:spMkLst>
            <pc:docMk/>
            <pc:sldMk cId="1268238251" sldId="555"/>
            <ac:spMk id="49" creationId="{21EEE82A-4DB6-1D4F-9A03-5951F440FE93}"/>
          </ac:spMkLst>
        </pc:spChg>
        <pc:grpChg chg="del">
          <ac:chgData name="Zhao Jin" userId="cd05a825-544c-438a-9ba1-08e63db50b47" providerId="ADAL" clId="{E094A0D3-9008-D44F-B23F-E71F39C2BDEC}" dt="2021-01-27T05:35:18.480" v="821" actId="478"/>
          <ac:grpSpMkLst>
            <pc:docMk/>
            <pc:sldMk cId="1268238251" sldId="555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35:18.480" v="821" actId="478"/>
          <ac:cxnSpMkLst>
            <pc:docMk/>
            <pc:sldMk cId="1268238251" sldId="555"/>
            <ac:cxnSpMk id="33" creationId="{00000000-0000-0000-0000-000000000000}"/>
          </ac:cxnSpMkLst>
        </pc:cxnChg>
      </pc:sldChg>
      <pc:sldMasterChg chg="modSp modSldLayout">
        <pc:chgData name="Zhao Jin" userId="cd05a825-544c-438a-9ba1-08e63db50b47" providerId="ADAL" clId="{E094A0D3-9008-D44F-B23F-E71F39C2BDEC}" dt="2021-01-27T04:58:20.523" v="47"/>
        <pc:sldMasterMkLst>
          <pc:docMk/>
          <pc:sldMasterMk cId="0" sldId="2147485087"/>
        </pc:sldMaster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1F7CFED-A664-443A-A173-5DFC1A50598C}"/>
    <pc:docChg chg="undo custSel addSld delSld modSld sldOrd">
      <pc:chgData name="Zhao Jin" userId="cd05a825-544c-438a-9ba1-08e63db50b47" providerId="ADAL" clId="{B1F7CFED-A664-443A-A173-5DFC1A50598C}" dt="2021-01-27T11:27:42.250" v="3304" actId="20577"/>
      <pc:docMkLst>
        <pc:docMk/>
      </pc:docMkLst>
      <pc:sldChg chg="modSp mod">
        <pc:chgData name="Zhao Jin" userId="cd05a825-544c-438a-9ba1-08e63db50b47" providerId="ADAL" clId="{B1F7CFED-A664-443A-A173-5DFC1A50598C}" dt="2021-01-27T08:47:23.481" v="3299" actId="20577"/>
        <pc:sldMkLst>
          <pc:docMk/>
          <pc:sldMk cId="2438607696" sldId="468"/>
        </pc:sldMkLst>
        <pc:spChg chg="mod">
          <ac:chgData name="Zhao Jin" userId="cd05a825-544c-438a-9ba1-08e63db50b47" providerId="ADAL" clId="{B1F7CFED-A664-443A-A173-5DFC1A50598C}" dt="2021-01-27T08:47:23.481" v="3299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1311126165" sldId="485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792232794" sldId="50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792232794" sldId="504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1:06.537" v="2865" actId="478"/>
          <ac:spMkLst>
            <pc:docMk/>
            <pc:sldMk cId="3792232794" sldId="504"/>
            <ac:spMk id="14340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681224785" sldId="531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375427509" sldId="545"/>
        </pc:sldMkLst>
        <pc:spChg chg="add mod">
          <ac:chgData name="Zhao Jin" userId="cd05a825-544c-438a-9ba1-08e63db50b47" providerId="ADAL" clId="{B1F7CFED-A664-443A-A173-5DFC1A50598C}" dt="2021-01-27T07:43:52.646" v="2620" actId="1076"/>
          <ac:spMkLst>
            <pc:docMk/>
            <pc:sldMk cId="375427509" sldId="545"/>
            <ac:spMk id="2" creationId="{E9A5D595-9C8F-4791-89EB-4A77CF886521}"/>
          </ac:spMkLst>
        </pc:spChg>
        <pc:spChg chg="mod">
          <ac:chgData name="Zhao Jin" userId="cd05a825-544c-438a-9ba1-08e63db50b47" providerId="ADAL" clId="{B1F7CFED-A664-443A-A173-5DFC1A50598C}" dt="2021-01-27T07:40:56.676" v="2395" actId="1038"/>
          <ac:spMkLst>
            <pc:docMk/>
            <pc:sldMk cId="375427509" sldId="545"/>
            <ac:spMk id="9" creationId="{00000000-0000-0000-0000-000000000000}"/>
          </ac:spMkLst>
        </pc:spChg>
        <pc:spChg chg="add del mod">
          <ac:chgData name="Zhao Jin" userId="cd05a825-544c-438a-9ba1-08e63db50b47" providerId="ADAL" clId="{B1F7CFED-A664-443A-A173-5DFC1A50598C}" dt="2021-01-27T07:41:30.878" v="2420" actId="478"/>
          <ac:spMkLst>
            <pc:docMk/>
            <pc:sldMk cId="375427509" sldId="545"/>
            <ac:spMk id="10" creationId="{B8A19F3D-8432-44D5-9DDD-CA0671559FFB}"/>
          </ac:spMkLst>
        </pc:spChg>
        <pc:spChg chg="add mod">
          <ac:chgData name="Zhao Jin" userId="cd05a825-544c-438a-9ba1-08e63db50b47" providerId="ADAL" clId="{B1F7CFED-A664-443A-A173-5DFC1A50598C}" dt="2021-01-27T07:43:23.111" v="2615" actId="207"/>
          <ac:spMkLst>
            <pc:docMk/>
            <pc:sldMk cId="375427509" sldId="545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2:29.047" v="2536" actId="20577"/>
          <ac:spMkLst>
            <pc:docMk/>
            <pc:sldMk cId="375427509" sldId="545"/>
            <ac:spMk id="14" creationId="{7016A8A5-E9D1-453F-88AF-4D42231AA134}"/>
          </ac:spMkLst>
        </pc:spChg>
      </pc:sldChg>
      <pc:sldChg chg="addSp delSp modSp add del mod delAnim modAnim">
        <pc:chgData name="Zhao Jin" userId="cd05a825-544c-438a-9ba1-08e63db50b47" providerId="ADAL" clId="{B1F7CFED-A664-443A-A173-5DFC1A50598C}" dt="2021-01-27T07:38:37.769" v="2178" actId="2696"/>
        <pc:sldMkLst>
          <pc:docMk/>
          <pc:sldMk cId="1899776498" sldId="545"/>
        </pc:sldMkLst>
        <pc:spChg chg="mod">
          <ac:chgData name="Zhao Jin" userId="cd05a825-544c-438a-9ba1-08e63db50b47" providerId="ADAL" clId="{B1F7CFED-A664-443A-A173-5DFC1A50598C}" dt="2021-01-27T07:28:31.984" v="1706" actId="20577"/>
          <ac:spMkLst>
            <pc:docMk/>
            <pc:sldMk cId="1899776498" sldId="545"/>
            <ac:spMk id="8" creationId="{00000000-0000-0000-0000-000000000000}"/>
          </ac:spMkLst>
        </pc:spChg>
        <pc:spChg chg="mod topLvl">
          <ac:chgData name="Zhao Jin" userId="cd05a825-544c-438a-9ba1-08e63db50b47" providerId="ADAL" clId="{B1F7CFED-A664-443A-A173-5DFC1A50598C}" dt="2021-01-27T07:37:00.919" v="2165" actId="1038"/>
          <ac:spMkLst>
            <pc:docMk/>
            <pc:sldMk cId="1899776498" sldId="545"/>
            <ac:spMk id="9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23:00.324" v="1525" actId="478"/>
          <ac:spMkLst>
            <pc:docMk/>
            <pc:sldMk cId="1899776498" sldId="545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2:54.170" v="1523" actId="478"/>
          <ac:spMkLst>
            <pc:docMk/>
            <pc:sldMk cId="1899776498" sldId="545"/>
            <ac:spMk id="11" creationId="{00000000-0000-0000-0000-000000000000}"/>
          </ac:spMkLst>
        </pc:spChg>
        <pc:spChg chg="add del">
          <ac:chgData name="Zhao Jin" userId="cd05a825-544c-438a-9ba1-08e63db50b47" providerId="ADAL" clId="{B1F7CFED-A664-443A-A173-5DFC1A50598C}" dt="2021-01-27T07:23:33.583" v="1541" actId="22"/>
          <ac:spMkLst>
            <pc:docMk/>
            <pc:sldMk cId="1899776498" sldId="545"/>
            <ac:spMk id="13" creationId="{5970720F-9366-4804-AA45-49708743C511}"/>
          </ac:spMkLst>
        </pc:spChg>
        <pc:spChg chg="add mod">
          <ac:chgData name="Zhao Jin" userId="cd05a825-544c-438a-9ba1-08e63db50b47" providerId="ADAL" clId="{B1F7CFED-A664-443A-A173-5DFC1A50598C}" dt="2021-01-27T07:36:09.937" v="2130" actId="20578"/>
          <ac:spMkLst>
            <pc:docMk/>
            <pc:sldMk cId="1899776498" sldId="545"/>
            <ac:spMk id="14" creationId="{7016A8A5-E9D1-453F-88AF-4D42231AA134}"/>
          </ac:spMkLst>
        </pc:spChg>
        <pc:spChg chg="add del mod">
          <ac:chgData name="Zhao Jin" userId="cd05a825-544c-438a-9ba1-08e63db50b47" providerId="ADAL" clId="{B1F7CFED-A664-443A-A173-5DFC1A50598C}" dt="2021-01-27T07:38:36.083" v="2177" actId="478"/>
          <ac:spMkLst>
            <pc:docMk/>
            <pc:sldMk cId="1899776498" sldId="545"/>
            <ac:spMk id="15" creationId="{9BDB1968-85B8-431C-8282-873863DD0568}"/>
          </ac:spMkLst>
        </pc:spChg>
        <pc:spChg chg="mod">
          <ac:chgData name="Zhao Jin" userId="cd05a825-544c-438a-9ba1-08e63db50b47" providerId="ADAL" clId="{B1F7CFED-A664-443A-A173-5DFC1A50598C}" dt="2021-01-27T07:32:20.327" v="1938" actId="20577"/>
          <ac:spMkLst>
            <pc:docMk/>
            <pc:sldMk cId="1899776498" sldId="545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2:54.170" v="1523" actId="478"/>
          <ac:grpSpMkLst>
            <pc:docMk/>
            <pc:sldMk cId="1899776498" sldId="545"/>
            <ac:grpSpMk id="2" creationId="{00000000-0000-0000-0000-000000000000}"/>
          </ac:grpSpMkLst>
        </pc:grpChg>
      </pc:sldChg>
      <pc:sldChg chg="addSp delSp modSp add del mod delAnim modAnim">
        <pc:chgData name="Zhao Jin" userId="cd05a825-544c-438a-9ba1-08e63db50b47" providerId="ADAL" clId="{B1F7CFED-A664-443A-A173-5DFC1A50598C}" dt="2021-01-27T08:38:52.330" v="2929" actId="2696"/>
        <pc:sldMkLst>
          <pc:docMk/>
          <pc:sldMk cId="3702084380" sldId="545"/>
        </pc:sldMkLst>
        <pc:spChg chg="del">
          <ac:chgData name="Zhao Jin" userId="cd05a825-544c-438a-9ba1-08e63db50b47" providerId="ADAL" clId="{B1F7CFED-A664-443A-A173-5DFC1A50598C}" dt="2021-01-27T07:46:02.987" v="2628" actId="478"/>
          <ac:spMkLst>
            <pc:docMk/>
            <pc:sldMk cId="3702084380" sldId="545"/>
            <ac:spMk id="2" creationId="{E9A5D595-9C8F-4791-89EB-4A77CF886521}"/>
          </ac:spMkLst>
        </pc:spChg>
        <pc:spChg chg="del">
          <ac:chgData name="Zhao Jin" userId="cd05a825-544c-438a-9ba1-08e63db50b47" providerId="ADAL" clId="{B1F7CFED-A664-443A-A173-5DFC1A50598C}" dt="2021-01-27T07:53:08.383" v="2927" actId="478"/>
          <ac:spMkLst>
            <pc:docMk/>
            <pc:sldMk cId="3702084380" sldId="545"/>
            <ac:spMk id="11" creationId="{BC839910-3DED-4F3B-ACBB-949AD3823840}"/>
          </ac:spMkLst>
        </pc:spChg>
        <pc:spChg chg="add del">
          <ac:chgData name="Zhao Jin" userId="cd05a825-544c-438a-9ba1-08e63db50b47" providerId="ADAL" clId="{B1F7CFED-A664-443A-A173-5DFC1A50598C}" dt="2021-01-27T07:46:37.466" v="2691" actId="478"/>
          <ac:spMkLst>
            <pc:docMk/>
            <pc:sldMk cId="3702084380" sldId="545"/>
            <ac:spMk id="14" creationId="{7016A8A5-E9D1-453F-88AF-4D42231AA134}"/>
          </ac:spMkLst>
        </pc:spChg>
        <pc:spChg chg="mod">
          <ac:chgData name="Zhao Jin" userId="cd05a825-544c-438a-9ba1-08e63db50b47" providerId="ADAL" clId="{B1F7CFED-A664-443A-A173-5DFC1A50598C}" dt="2021-01-27T07:46:32.619" v="2689" actId="20577"/>
          <ac:spMkLst>
            <pc:docMk/>
            <pc:sldMk cId="3702084380" sldId="54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38:28.864" v="2928" actId="478"/>
          <ac:spMkLst>
            <pc:docMk/>
            <pc:sldMk cId="3702084380" sldId="545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42.250" v="3304" actId="20577"/>
        <pc:sldMkLst>
          <pc:docMk/>
          <pc:sldMk cId="4228901100" sldId="54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8901100" sldId="545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42.250" v="3304" actId="20577"/>
          <ac:spMkLst>
            <pc:docMk/>
            <pc:sldMk cId="4228901100" sldId="545"/>
            <ac:spMk id="8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4225956616" sldId="546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5956616" sldId="546"/>
            <ac:spMk id="7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7:50:50.677" v="2860" actId="478"/>
          <ac:spMkLst>
            <pc:docMk/>
            <pc:sldMk cId="4225956616" sldId="546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7:01:43.927" v="726" actId="207"/>
        <pc:sldMkLst>
          <pc:docMk/>
          <pc:sldMk cId="1617257579" sldId="548"/>
        </pc:sldMkLst>
        <pc:spChg chg="add del">
          <ac:chgData name="Zhao Jin" userId="cd05a825-544c-438a-9ba1-08e63db50b47" providerId="ADAL" clId="{B1F7CFED-A664-443A-A173-5DFC1A50598C}" dt="2021-01-27T06:57:25.932" v="430" actId="11529"/>
          <ac:spMkLst>
            <pc:docMk/>
            <pc:sldMk cId="1617257579" sldId="548"/>
            <ac:spMk id="3" creationId="{25B75977-5F8C-4BDE-914A-120DA8BB1667}"/>
          </ac:spMkLst>
        </pc:spChg>
        <pc:spChg chg="add del mod">
          <ac:chgData name="Zhao Jin" userId="cd05a825-544c-438a-9ba1-08e63db50b47" providerId="ADAL" clId="{B1F7CFED-A664-443A-A173-5DFC1A50598C}" dt="2021-01-27T06:58:03.563" v="515" actId="478"/>
          <ac:spMkLst>
            <pc:docMk/>
            <pc:sldMk cId="1617257579" sldId="548"/>
            <ac:spMk id="4" creationId="{2C2FF42B-F3E2-4542-94AE-860A7F4C5AE8}"/>
          </ac:spMkLst>
        </pc:spChg>
        <pc:spChg chg="mod">
          <ac:chgData name="Zhao Jin" userId="cd05a825-544c-438a-9ba1-08e63db50b47" providerId="ADAL" clId="{B1F7CFED-A664-443A-A173-5DFC1A50598C}" dt="2021-01-27T06:51:06.068" v="286" actId="403"/>
          <ac:spMkLst>
            <pc:docMk/>
            <pc:sldMk cId="1617257579" sldId="548"/>
            <ac:spMk id="8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6:55:07.454" v="395" actId="478"/>
          <ac:spMkLst>
            <pc:docMk/>
            <pc:sldMk cId="1617257579" sldId="548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6:58:23.608" v="590" actId="1076"/>
          <ac:spMkLst>
            <pc:docMk/>
            <pc:sldMk cId="1617257579" sldId="548"/>
            <ac:spMk id="11" creationId="{A4A511B3-0BFF-4C82-BF52-5B85A1891528}"/>
          </ac:spMkLst>
        </pc:spChg>
        <pc:spChg chg="add mod">
          <ac:chgData name="Zhao Jin" userId="cd05a825-544c-438a-9ba1-08e63db50b47" providerId="ADAL" clId="{B1F7CFED-A664-443A-A173-5DFC1A50598C}" dt="2021-01-27T06:59:40.363" v="634" actId="1076"/>
          <ac:spMkLst>
            <pc:docMk/>
            <pc:sldMk cId="1617257579" sldId="548"/>
            <ac:spMk id="13" creationId="{F65000D4-8068-4B6E-B9A4-D88802072D9E}"/>
          </ac:spMkLst>
        </pc:spChg>
        <pc:spChg chg="mod">
          <ac:chgData name="Zhao Jin" userId="cd05a825-544c-438a-9ba1-08e63db50b47" providerId="ADAL" clId="{B1F7CFED-A664-443A-A173-5DFC1A50598C}" dt="2021-01-27T06:49:16.978" v="171" actId="313"/>
          <ac:spMkLst>
            <pc:docMk/>
            <pc:sldMk cId="1617257579" sldId="548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B1F7CFED-A664-443A-A173-5DFC1A50598C}" dt="2021-01-27T07:01:43.927" v="726" actId="207"/>
          <ac:graphicFrameMkLst>
            <pc:docMk/>
            <pc:sldMk cId="1617257579" sldId="548"/>
            <ac:graphicFrameMk id="2" creationId="{426125AF-2C98-4B25-8E18-D82777859E86}"/>
          </ac:graphicFrameMkLst>
        </pc:graphicFrameChg>
        <pc:graphicFrameChg chg="add mod modGraphic">
          <ac:chgData name="Zhao Jin" userId="cd05a825-544c-438a-9ba1-08e63db50b47" providerId="ADAL" clId="{B1F7CFED-A664-443A-A173-5DFC1A50598C}" dt="2021-01-27T07:01:40.317" v="725" actId="207"/>
          <ac:graphicFrameMkLst>
            <pc:docMk/>
            <pc:sldMk cId="1617257579" sldId="548"/>
            <ac:graphicFrameMk id="10" creationId="{9C421041-2210-4121-91BC-BD8BDCC5C1CA}"/>
          </ac:graphicFrameMkLst>
        </pc:graphicFrame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784668950" sldId="550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422194935" sldId="55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422194935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2.012" v="2861" actId="478"/>
          <ac:spMkLst>
            <pc:docMk/>
            <pc:sldMk cId="3422194935" sldId="552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427618944" sldId="553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427618944" sldId="553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3.822" v="2862" actId="478"/>
          <ac:spMkLst>
            <pc:docMk/>
            <pc:sldMk cId="1427618944" sldId="553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659983766" sldId="55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659983766" sldId="554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6:40:39.463" v="4" actId="20577"/>
          <ac:spMkLst>
            <pc:docMk/>
            <pc:sldMk cId="1659983766" sldId="554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7:49:14.913" v="2831" actId="1076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6:48:04.932" v="75" actId="6549"/>
          <ac:spMkLst>
            <pc:docMk/>
            <pc:sldMk cId="1659983766" sldId="554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5.076" v="2863" actId="478"/>
          <ac:spMkLst>
            <pc:docMk/>
            <pc:sldMk cId="1659983766" sldId="554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8:43:28.344" v="3236"/>
        <pc:sldMkLst>
          <pc:docMk/>
          <pc:sldMk cId="1268238251" sldId="55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268238251" sldId="555"/>
            <ac:spMk id="7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8:41:03.484" v="2956" actId="20577"/>
          <ac:spMkLst>
            <pc:docMk/>
            <pc:sldMk cId="1268238251" sldId="555"/>
            <ac:spMk id="11" creationId="{2DB8C0DD-2610-48AA-A2F1-A9AE4DD922BA}"/>
          </ac:spMkLst>
        </pc:spChg>
        <pc:spChg chg="add mod">
          <ac:chgData name="Zhao Jin" userId="cd05a825-544c-438a-9ba1-08e63db50b47" providerId="ADAL" clId="{B1F7CFED-A664-443A-A173-5DFC1A50598C}" dt="2021-01-27T08:42:28.113" v="3230" actId="1076"/>
          <ac:spMkLst>
            <pc:docMk/>
            <pc:sldMk cId="1268238251" sldId="555"/>
            <ac:spMk id="13" creationId="{972B1E9B-C6E8-4DE8-871E-C214A3D77F45}"/>
          </ac:spMkLst>
        </pc:spChg>
        <pc:spChg chg="mod">
          <ac:chgData name="Zhao Jin" userId="cd05a825-544c-438a-9ba1-08e63db50b47" providerId="ADAL" clId="{B1F7CFED-A664-443A-A173-5DFC1A50598C}" dt="2021-01-27T08:42:07.396" v="3218" actId="1076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B1F7CFED-A664-443A-A173-5DFC1A50598C}" dt="2021-01-27T06:41:29.448" v="68" actId="1036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B1F7CFED-A664-443A-A173-5DFC1A50598C}" dt="2021-01-27T08:42:36.548" v="3233" actId="14100"/>
          <ac:spMkLst>
            <pc:docMk/>
            <pc:sldMk cId="1268238251" sldId="555"/>
            <ac:spMk id="27" creationId="{367D5355-0C55-2E48-9F4B-AB4FC9100A05}"/>
          </ac:spMkLst>
        </pc:spChg>
        <pc:spChg chg="mod">
          <ac:chgData name="Zhao Jin" userId="cd05a825-544c-438a-9ba1-08e63db50b47" providerId="ADAL" clId="{B1F7CFED-A664-443A-A173-5DFC1A50598C}" dt="2021-01-27T06:41:19.701" v="20" actId="14100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6:48:09.050" v="77" actId="6549"/>
          <ac:spMkLst>
            <pc:docMk/>
            <pc:sldMk cId="1268238251" sldId="55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6.309" v="2864" actId="478"/>
          <ac:spMkLst>
            <pc:docMk/>
            <pc:sldMk cId="1268238251" sldId="555"/>
            <ac:spMk id="14340" creationId="{00000000-0000-0000-0000-000000000000}"/>
          </ac:spMkLst>
        </pc:spChg>
        <pc:picChg chg="add mod">
          <ac:chgData name="Zhao Jin" userId="cd05a825-544c-438a-9ba1-08e63db50b47" providerId="ADAL" clId="{B1F7CFED-A664-443A-A173-5DFC1A50598C}" dt="2021-01-27T06:41:55.260" v="70" actId="1076"/>
          <ac:picMkLst>
            <pc:docMk/>
            <pc:sldMk cId="1268238251" sldId="555"/>
            <ac:picMk id="10" creationId="{54864FA4-5498-40C2-AC55-7C820DE312A4}"/>
          </ac:picMkLst>
        </pc:picChg>
        <pc:picChg chg="add del mod">
          <ac:chgData name="Zhao Jin" userId="cd05a825-544c-438a-9ba1-08e63db50b47" providerId="ADAL" clId="{B1F7CFED-A664-443A-A173-5DFC1A50598C}" dt="2021-01-27T08:42:30.784" v="3231" actId="478"/>
          <ac:picMkLst>
            <pc:docMk/>
            <pc:sldMk cId="1268238251" sldId="555"/>
            <ac:picMk id="14" creationId="{06DAC04A-DB00-43B7-B28D-DAEF577685EF}"/>
          </ac:picMkLst>
        </pc:picChg>
      </pc:sldChg>
      <pc:sldChg chg="addSp delSp modSp add mod ord">
        <pc:chgData name="Zhao Jin" userId="cd05a825-544c-438a-9ba1-08e63db50b47" providerId="ADAL" clId="{B1F7CFED-A664-443A-A173-5DFC1A50598C}" dt="2021-01-27T07:08:25.449" v="1116" actId="207"/>
        <pc:sldMkLst>
          <pc:docMk/>
          <pc:sldMk cId="3990513599" sldId="556"/>
        </pc:sldMkLst>
        <pc:spChg chg="add del">
          <ac:chgData name="Zhao Jin" userId="cd05a825-544c-438a-9ba1-08e63db50b47" providerId="ADAL" clId="{B1F7CFED-A664-443A-A173-5DFC1A50598C}" dt="2021-01-27T06:56:10.472" v="407"/>
          <ac:spMkLst>
            <pc:docMk/>
            <pc:sldMk cId="3990513599" sldId="556"/>
            <ac:spMk id="3" creationId="{0A875857-CF74-416D-8252-06EE7DA458C4}"/>
          </ac:spMkLst>
        </pc:spChg>
        <pc:spChg chg="add del">
          <ac:chgData name="Zhao Jin" userId="cd05a825-544c-438a-9ba1-08e63db50b47" providerId="ADAL" clId="{B1F7CFED-A664-443A-A173-5DFC1A50598C}" dt="2021-01-27T06:56:12.519" v="409"/>
          <ac:spMkLst>
            <pc:docMk/>
            <pc:sldMk cId="3990513599" sldId="556"/>
            <ac:spMk id="4" creationId="{64F9D77D-5C03-4A5A-A9C6-EEE366FC782B}"/>
          </ac:spMkLst>
        </pc:spChg>
        <pc:spChg chg="mod">
          <ac:chgData name="Zhao Jin" userId="cd05a825-544c-438a-9ba1-08e63db50b47" providerId="ADAL" clId="{B1F7CFED-A664-443A-A173-5DFC1A50598C}" dt="2021-01-27T07:00:18.754" v="646" actId="1076"/>
          <ac:spMkLst>
            <pc:docMk/>
            <pc:sldMk cId="3990513599" sldId="556"/>
            <ac:spMk id="8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08:25.449" v="1116" actId="207"/>
          <ac:spMkLst>
            <pc:docMk/>
            <pc:sldMk cId="3990513599" sldId="556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04:17.602" v="912" actId="14100"/>
          <ac:spMkLst>
            <pc:docMk/>
            <pc:sldMk cId="3990513599" sldId="556"/>
            <ac:spMk id="13" creationId="{83E77368-EFC8-43A5-9C2D-1D67480ABDD4}"/>
          </ac:spMkLst>
        </pc:spChg>
        <pc:spChg chg="add mod">
          <ac:chgData name="Zhao Jin" userId="cd05a825-544c-438a-9ba1-08e63db50b47" providerId="ADAL" clId="{B1F7CFED-A664-443A-A173-5DFC1A50598C}" dt="2021-01-27T07:05:16.894" v="1022" actId="5793"/>
          <ac:spMkLst>
            <pc:docMk/>
            <pc:sldMk cId="3990513599" sldId="556"/>
            <ac:spMk id="14" creationId="{160E7932-F8E1-47DC-A439-4EDAB1A0E116}"/>
          </ac:spMkLst>
        </pc:spChg>
        <pc:spChg chg="mod">
          <ac:chgData name="Zhao Jin" userId="cd05a825-544c-438a-9ba1-08e63db50b47" providerId="ADAL" clId="{B1F7CFED-A664-443A-A173-5DFC1A50598C}" dt="2021-01-27T07:05:28.456" v="1023"/>
          <ac:spMkLst>
            <pc:docMk/>
            <pc:sldMk cId="3990513599" sldId="55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B1F7CFED-A664-443A-A173-5DFC1A50598C}" dt="2021-01-27T06:55:56.946" v="400" actId="478"/>
          <ac:graphicFrameMkLst>
            <pc:docMk/>
            <pc:sldMk cId="3990513599" sldId="556"/>
            <ac:graphicFrameMk id="2" creationId="{426125AF-2C98-4B25-8E18-D82777859E86}"/>
          </ac:graphicFrameMkLst>
        </pc:graphicFrameChg>
        <pc:graphicFrameChg chg="del mod modGraphic">
          <ac:chgData name="Zhao Jin" userId="cd05a825-544c-438a-9ba1-08e63db50b47" providerId="ADAL" clId="{B1F7CFED-A664-443A-A173-5DFC1A50598C}" dt="2021-01-27T06:59:50.019" v="635" actId="478"/>
          <ac:graphicFrameMkLst>
            <pc:docMk/>
            <pc:sldMk cId="3990513599" sldId="556"/>
            <ac:graphicFrameMk id="10" creationId="{9C421041-2210-4121-91BC-BD8BDCC5C1CA}"/>
          </ac:graphicFrameMkLst>
        </pc:graphicFrameChg>
        <pc:picChg chg="add del mod">
          <ac:chgData name="Zhao Jin" userId="cd05a825-544c-438a-9ba1-08e63db50b47" providerId="ADAL" clId="{B1F7CFED-A664-443A-A173-5DFC1A50598C}" dt="2021-01-27T07:03:22.864" v="754" actId="478"/>
          <ac:picMkLst>
            <pc:docMk/>
            <pc:sldMk cId="3990513599" sldId="556"/>
            <ac:picMk id="6" creationId="{3C6114E5-8048-4B49-9203-9B6E6AC2505F}"/>
          </ac:picMkLst>
        </pc:picChg>
      </pc:sldChg>
      <pc:sldChg chg="modSp add mod">
        <pc:chgData name="Zhao Jin" userId="cd05a825-544c-438a-9ba1-08e63db50b47" providerId="ADAL" clId="{B1F7CFED-A664-443A-A173-5DFC1A50598C}" dt="2021-01-27T07:10:49.029" v="1165" actId="1038"/>
        <pc:sldMkLst>
          <pc:docMk/>
          <pc:sldMk cId="788021743" sldId="557"/>
        </pc:sldMkLst>
        <pc:spChg chg="mod">
          <ac:chgData name="Zhao Jin" userId="cd05a825-544c-438a-9ba1-08e63db50b47" providerId="ADAL" clId="{B1F7CFED-A664-443A-A173-5DFC1A50598C}" dt="2021-01-27T07:10:47.218" v="1157" actId="20577"/>
          <ac:spMkLst>
            <pc:docMk/>
            <pc:sldMk cId="788021743" sldId="557"/>
            <ac:spMk id="9" creationId="{279DD0F7-7371-46CC-B55A-367690ADD30F}"/>
          </ac:spMkLst>
        </pc:spChg>
        <pc:spChg chg="mod">
          <ac:chgData name="Zhao Jin" userId="cd05a825-544c-438a-9ba1-08e63db50b47" providerId="ADAL" clId="{B1F7CFED-A664-443A-A173-5DFC1A50598C}" dt="2021-01-27T07:01:23.245" v="713"/>
          <ac:spMkLst>
            <pc:docMk/>
            <pc:sldMk cId="788021743" sldId="557"/>
            <ac:spMk id="14338" creationId="{00000000-0000-0000-0000-000000000000}"/>
          </ac:spMkLst>
        </pc:spChg>
        <pc:picChg chg="mod">
          <ac:chgData name="Zhao Jin" userId="cd05a825-544c-438a-9ba1-08e63db50b47" providerId="ADAL" clId="{B1F7CFED-A664-443A-A173-5DFC1A50598C}" dt="2021-01-27T07:10:49.029" v="1165" actId="1038"/>
          <ac:picMkLst>
            <pc:docMk/>
            <pc:sldMk cId="788021743" sldId="557"/>
            <ac:picMk id="6" creationId="{3C6114E5-8048-4B49-9203-9B6E6AC2505F}"/>
          </ac:picMkLst>
        </pc:picChg>
      </pc:sldChg>
      <pc:sldChg chg="addSp delSp modSp add mod">
        <pc:chgData name="Zhao Jin" userId="cd05a825-544c-438a-9ba1-08e63db50b47" providerId="ADAL" clId="{B1F7CFED-A664-443A-A173-5DFC1A50598C}" dt="2021-01-27T07:22:06.429" v="1447"/>
        <pc:sldMkLst>
          <pc:docMk/>
          <pc:sldMk cId="686532275" sldId="558"/>
        </pc:sldMkLst>
        <pc:spChg chg="add del">
          <ac:chgData name="Zhao Jin" userId="cd05a825-544c-438a-9ba1-08e63db50b47" providerId="ADAL" clId="{B1F7CFED-A664-443A-A173-5DFC1A50598C}" dt="2021-01-27T07:22:06.429" v="1447"/>
          <ac:spMkLst>
            <pc:docMk/>
            <pc:sldMk cId="686532275" sldId="558"/>
            <ac:spMk id="2" creationId="{50DAFF2E-E59B-4B0A-B39A-0A9A433DF196}"/>
          </ac:spMkLst>
        </pc:spChg>
        <pc:spChg chg="mod">
          <ac:chgData name="Zhao Jin" userId="cd05a825-544c-438a-9ba1-08e63db50b47" providerId="ADAL" clId="{B1F7CFED-A664-443A-A173-5DFC1A50598C}" dt="2021-01-27T07:11:04.140" v="1189" actId="20577"/>
          <ac:spMkLst>
            <pc:docMk/>
            <pc:sldMk cId="686532275" sldId="558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12:48.415" v="1316" actId="1076"/>
          <ac:spMkLst>
            <pc:docMk/>
            <pc:sldMk cId="686532275" sldId="558"/>
            <ac:spMk id="11" creationId="{06D4AE3F-3899-440E-885D-187ED02668FA}"/>
          </ac:spMkLst>
        </pc:spChg>
        <pc:spChg chg="mod">
          <ac:chgData name="Zhao Jin" userId="cd05a825-544c-438a-9ba1-08e63db50b47" providerId="ADAL" clId="{B1F7CFED-A664-443A-A173-5DFC1A50598C}" dt="2021-01-27T07:06:36.158" v="1044" actId="20577"/>
          <ac:spMkLst>
            <pc:docMk/>
            <pc:sldMk cId="686532275" sldId="558"/>
            <ac:spMk id="14338" creationId="{00000000-0000-0000-0000-000000000000}"/>
          </ac:spMkLst>
        </pc:spChg>
        <pc:graphicFrameChg chg="add mod">
          <ac:chgData name="Zhao Jin" userId="cd05a825-544c-438a-9ba1-08e63db50b47" providerId="ADAL" clId="{B1F7CFED-A664-443A-A173-5DFC1A50598C}" dt="2021-01-27T07:08:05.620" v="1114" actId="1076"/>
          <ac:graphicFrameMkLst>
            <pc:docMk/>
            <pc:sldMk cId="686532275" sldId="558"/>
            <ac:graphicFrameMk id="10" creationId="{B07397E8-8FF1-4DF2-8C73-DB57A0C0D228}"/>
          </ac:graphicFrameMkLst>
        </pc:graphicFrameChg>
        <pc:picChg chg="del">
          <ac:chgData name="Zhao Jin" userId="cd05a825-544c-438a-9ba1-08e63db50b47" providerId="ADAL" clId="{B1F7CFED-A664-443A-A173-5DFC1A50598C}" dt="2021-01-27T07:03:15.205" v="751" actId="478"/>
          <ac:picMkLst>
            <pc:docMk/>
            <pc:sldMk cId="686532275" sldId="558"/>
            <ac:picMk id="6" creationId="{3C6114E5-8048-4B49-9203-9B6E6AC2505F}"/>
          </ac:picMkLst>
        </pc:picChg>
      </pc:sldChg>
      <pc:sldChg chg="delSp modSp add mod">
        <pc:chgData name="Zhao Jin" userId="cd05a825-544c-438a-9ba1-08e63db50b47" providerId="ADAL" clId="{B1F7CFED-A664-443A-A173-5DFC1A50598C}" dt="2021-01-27T08:43:28.344" v="3236"/>
        <pc:sldMkLst>
          <pc:docMk/>
          <pc:sldMk cId="182578491" sldId="559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1.728" v="3234" actId="478"/>
          <ac:spMkLst>
            <pc:docMk/>
            <pc:sldMk cId="182578491" sldId="559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13:34.600" v="1318" actId="47"/>
        <pc:sldMkLst>
          <pc:docMk/>
          <pc:sldMk cId="730965808" sldId="559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2685445290" sldId="559"/>
        </pc:sldMkLst>
        <pc:spChg chg="add del mod">
          <ac:chgData name="Zhao Jin" userId="cd05a825-544c-438a-9ba1-08e63db50b47" providerId="ADAL" clId="{B1F7CFED-A664-443A-A173-5DFC1A50598C}" dt="2021-01-27T07:15:02.856" v="1421" actId="478"/>
          <ac:spMkLst>
            <pc:docMk/>
            <pc:sldMk cId="2685445290" sldId="559"/>
            <ac:spMk id="3" creationId="{F27A9FFF-FF10-493C-9900-640F0D413894}"/>
          </ac:spMkLst>
        </pc:spChg>
        <pc:spChg chg="add">
          <ac:chgData name="Zhao Jin" userId="cd05a825-544c-438a-9ba1-08e63db50b47" providerId="ADAL" clId="{B1F7CFED-A664-443A-A173-5DFC1A50598C}" dt="2021-01-27T07:16:10.437" v="1432" actId="11529"/>
          <ac:spMkLst>
            <pc:docMk/>
            <pc:sldMk cId="2685445290" sldId="559"/>
            <ac:spMk id="4" creationId="{89BDF917-D9DB-4127-94A6-281CEDB201A4}"/>
          </ac:spMkLst>
        </pc:spChg>
        <pc:spChg chg="del">
          <ac:chgData name="Zhao Jin" userId="cd05a825-544c-438a-9ba1-08e63db50b47" providerId="ADAL" clId="{B1F7CFED-A664-443A-A173-5DFC1A50598C}" dt="2021-01-27T07:14:58.633" v="1419" actId="478"/>
          <ac:spMkLst>
            <pc:docMk/>
            <pc:sldMk cId="2685445290" sldId="559"/>
            <ac:spMk id="16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15:11.599" v="1425" actId="6549"/>
          <ac:spMkLst>
            <pc:docMk/>
            <pc:sldMk cId="2685445290" sldId="559"/>
            <ac:spMk id="28" creationId="{206BF097-CD0C-4B25-AF09-C35109612BC3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30" creationId="{7234A59B-0C32-4225-9BF4-845F54818682}"/>
          </ac:spMkLst>
        </pc:spChg>
        <pc:spChg chg="mod">
          <ac:chgData name="Zhao Jin" userId="cd05a825-544c-438a-9ba1-08e63db50b47" providerId="ADAL" clId="{B1F7CFED-A664-443A-A173-5DFC1A50598C}" dt="2021-01-27T07:15:05.814" v="1422" actId="14100"/>
          <ac:spMkLst>
            <pc:docMk/>
            <pc:sldMk cId="2685445290" sldId="559"/>
            <ac:spMk id="49" creationId="{21EEE82A-4DB6-1D4F-9A03-5951F440FE93}"/>
          </ac:spMkLst>
        </pc:spChg>
        <pc:spChg chg="del">
          <ac:chgData name="Zhao Jin" userId="cd05a825-544c-438a-9ba1-08e63db50b47" providerId="ADAL" clId="{B1F7CFED-A664-443A-A173-5DFC1A50598C}" dt="2021-01-27T07:15:00.251" v="1420" actId="478"/>
          <ac:spMkLst>
            <pc:docMk/>
            <pc:sldMk cId="2685445290" sldId="559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7:16:05.860" v="1431" actId="20577"/>
          <ac:spMkLst>
            <pc:docMk/>
            <pc:sldMk cId="2685445290" sldId="559"/>
            <ac:spMk id="51" creationId="{A1BABC06-E437-4B15-AEF6-CDFC9B9E63DF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4" creationId="{946F9809-F788-4E2B-972F-38A908522CFB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5" creationId="{B1BE3EB9-64B8-4756-A4A5-C442B56C5680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6" creationId="{1C1A26CE-18B7-42A5-BBEF-0572FF1D6C48}"/>
          </ac:spMkLst>
        </pc:spChg>
        <pc:spChg chg="mod">
          <ac:chgData name="Zhao Jin" userId="cd05a825-544c-438a-9ba1-08e63db50b47" providerId="ADAL" clId="{B1F7CFED-A664-443A-A173-5DFC1A50598C}" dt="2021-01-27T07:14:20.242" v="1369" actId="6549"/>
          <ac:spMkLst>
            <pc:docMk/>
            <pc:sldMk cId="2685445290" sldId="559"/>
            <ac:spMk id="14338" creationId="{00000000-0000-0000-0000-000000000000}"/>
          </ac:spMkLst>
        </pc:spChg>
        <pc:grpChg chg="add mod">
          <ac:chgData name="Zhao Jin" userId="cd05a825-544c-438a-9ba1-08e63db50b47" providerId="ADAL" clId="{B1F7CFED-A664-443A-A173-5DFC1A50598C}" dt="2021-01-27T07:16:22.546" v="1444" actId="1035"/>
          <ac:grpSpMkLst>
            <pc:docMk/>
            <pc:sldMk cId="2685445290" sldId="559"/>
            <ac:grpSpMk id="29" creationId="{9E869CF5-5422-464C-A5AD-90C40AC515C1}"/>
          </ac:grpSpMkLst>
        </pc:grpChg>
        <pc:grpChg chg="del">
          <ac:chgData name="Zhao Jin" userId="cd05a825-544c-438a-9ba1-08e63db50b47" providerId="ADAL" clId="{B1F7CFED-A664-443A-A173-5DFC1A50598C}" dt="2021-01-27T07:15:59.100" v="1426" actId="478"/>
          <ac:grpSpMkLst>
            <pc:docMk/>
            <pc:sldMk cId="2685445290" sldId="559"/>
            <ac:grpSpMk id="31" creationId="{00000000-0000-0000-0000-000000000000}"/>
          </ac:grpSpMkLst>
        </pc:grpChg>
        <pc:cxnChg chg="mod">
          <ac:chgData name="Zhao Jin" userId="cd05a825-544c-438a-9ba1-08e63db50b47" providerId="ADAL" clId="{B1F7CFED-A664-443A-A173-5DFC1A50598C}" dt="2021-01-27T07:15:59.100" v="1426" actId="478"/>
          <ac:cxnSpMkLst>
            <pc:docMk/>
            <pc:sldMk cId="2685445290" sldId="559"/>
            <ac:cxnSpMk id="33" creationId="{00000000-0000-0000-0000-000000000000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3" creationId="{EF33DD42-CCBC-42CE-A0AC-83D11C28EDCB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8" creationId="{AE2C6753-7EF0-42E0-B4A9-E162D01D3DB4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9" creationId="{CBBC3FB1-8D56-4941-850C-B56253BAB875}"/>
          </ac:cxnSpMkLst>
        </pc:cxnChg>
      </pc:sldChg>
      <pc:sldChg chg="add del">
        <pc:chgData name="Zhao Jin" userId="cd05a825-544c-438a-9ba1-08e63db50b47" providerId="ADAL" clId="{B1F7CFED-A664-443A-A173-5DFC1A50598C}" dt="2021-01-27T07:11:52.838" v="1191"/>
        <pc:sldMkLst>
          <pc:docMk/>
          <pc:sldMk cId="3573907213" sldId="559"/>
        </pc:sldMkLst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681791183" sldId="559"/>
        </pc:sldMkLst>
      </pc:sldChg>
      <pc:sldChg chg="add del">
        <pc:chgData name="Zhao Jin" userId="cd05a825-544c-438a-9ba1-08e63db50b47" providerId="ADAL" clId="{B1F7CFED-A664-443A-A173-5DFC1A50598C}" dt="2021-01-27T07:44:47.950" v="2625" actId="2696"/>
        <pc:sldMkLst>
          <pc:docMk/>
          <pc:sldMk cId="705142466" sldId="560"/>
        </pc:sldMkLst>
      </pc:sldChg>
      <pc:sldChg chg="delSp modSp add del mod">
        <pc:chgData name="Zhao Jin" userId="cd05a825-544c-438a-9ba1-08e63db50b47" providerId="ADAL" clId="{B1F7CFED-A664-443A-A173-5DFC1A50598C}" dt="2021-01-27T11:27:21.918" v="3300" actId="47"/>
        <pc:sldMkLst>
          <pc:docMk/>
          <pc:sldMk cId="2633024700" sldId="560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633024700" sldId="560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4.551" v="3235" actId="478"/>
          <ac:spMkLst>
            <pc:docMk/>
            <pc:sldMk cId="2633024700" sldId="560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566869056" sldId="560"/>
        </pc:sldMkLst>
      </pc:sldChg>
      <pc:sldChg chg="addSp delSp modSp add del mod">
        <pc:chgData name="Zhao Jin" userId="cd05a825-544c-438a-9ba1-08e63db50b47" providerId="ADAL" clId="{B1F7CFED-A664-443A-A173-5DFC1A50598C}" dt="2021-01-27T07:49:21.777" v="2832" actId="47"/>
        <pc:sldMkLst>
          <pc:docMk/>
          <pc:sldMk cId="3148407277" sldId="561"/>
        </pc:sldMkLst>
        <pc:spChg chg="add del mod">
          <ac:chgData name="Zhao Jin" userId="cd05a825-544c-438a-9ba1-08e63db50b47" providerId="ADAL" clId="{B1F7CFED-A664-443A-A173-5DFC1A50598C}" dt="2021-01-27T07:47:05.666" v="2719"/>
          <ac:spMkLst>
            <pc:docMk/>
            <pc:sldMk cId="3148407277" sldId="561"/>
            <ac:spMk id="10" creationId="{80DA4446-4BDA-4F20-9FEC-9727D04CA4CB}"/>
          </ac:spMkLst>
        </pc:spChg>
        <pc:spChg chg="add del">
          <ac:chgData name="Zhao Jin" userId="cd05a825-544c-438a-9ba1-08e63db50b47" providerId="ADAL" clId="{B1F7CFED-A664-443A-A173-5DFC1A50598C}" dt="2021-01-27T07:47:01.906" v="2717" actId="478"/>
          <ac:spMkLst>
            <pc:docMk/>
            <pc:sldMk cId="3148407277" sldId="561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6:46.793" v="2713" actId="20577"/>
          <ac:spMkLst>
            <pc:docMk/>
            <pc:sldMk cId="3148407277" sldId="561"/>
            <ac:spMk id="14338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B1F7CFED-A664-443A-A173-5DFC1A50598C}" dt="2021-01-27T08:38:52.330" v="2929" actId="2696"/>
        <pc:sldMkLst>
          <pc:docMk/>
          <pc:sldMk cId="1212688123" sldId="562"/>
        </pc:sldMkLst>
        <pc:spChg chg="del">
          <ac:chgData name="Zhao Jin" userId="cd05a825-544c-438a-9ba1-08e63db50b47" providerId="ADAL" clId="{B1F7CFED-A664-443A-A173-5DFC1A50598C}" dt="2021-01-27T07:47:12.751" v="2721" actId="478"/>
          <ac:spMkLst>
            <pc:docMk/>
            <pc:sldMk cId="1212688123" sldId="562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48:32.027" v="2785" actId="20577"/>
          <ac:spMkLst>
            <pc:docMk/>
            <pc:sldMk cId="1212688123" sldId="562"/>
            <ac:spMk id="10" creationId="{5FC71EA0-86D0-4839-B226-F2F72C7F52C6}"/>
          </ac:spMkLst>
        </pc:spChg>
        <pc:spChg chg="mod">
          <ac:chgData name="Zhao Jin" userId="cd05a825-544c-438a-9ba1-08e63db50b47" providerId="ADAL" clId="{B1F7CFED-A664-443A-A173-5DFC1A50598C}" dt="2021-01-27T07:47:15.567" v="2722" actId="1076"/>
          <ac:spMkLst>
            <pc:docMk/>
            <pc:sldMk cId="1212688123" sldId="562"/>
            <ac:spMk id="11" creationId="{BC839910-3DED-4F3B-ACBB-949AD3823840}"/>
          </ac:spMkLst>
        </pc:spChg>
        <pc:spChg chg="add mod">
          <ac:chgData name="Zhao Jin" userId="cd05a825-544c-438a-9ba1-08e63db50b47" providerId="ADAL" clId="{B1F7CFED-A664-443A-A173-5DFC1A50598C}" dt="2021-01-27T07:49:05.809" v="2829" actId="1035"/>
          <ac:spMkLst>
            <pc:docMk/>
            <pc:sldMk cId="1212688123" sldId="562"/>
            <ac:spMk id="13" creationId="{EEB4DC09-7671-4533-8E46-5F36009B0FDA}"/>
          </ac:spMkLst>
        </pc:spChg>
        <pc:spChg chg="del mod">
          <ac:chgData name="Zhao Jin" userId="cd05a825-544c-438a-9ba1-08e63db50b47" providerId="ADAL" clId="{B1F7CFED-A664-443A-A173-5DFC1A50598C}" dt="2021-01-27T07:47:18.052" v="2724" actId="478"/>
          <ac:spMkLst>
            <pc:docMk/>
            <pc:sldMk cId="1212688123" sldId="562"/>
            <ac:spMk id="14" creationId="{7016A8A5-E9D1-453F-88AF-4D42231AA134}"/>
          </ac:spMkLst>
        </pc:spChg>
        <pc:spChg chg="add mod">
          <ac:chgData name="Zhao Jin" userId="cd05a825-544c-438a-9ba1-08e63db50b47" providerId="ADAL" clId="{B1F7CFED-A664-443A-A173-5DFC1A50598C}" dt="2021-01-27T07:50:11.598" v="2852" actId="1036"/>
          <ac:spMkLst>
            <pc:docMk/>
            <pc:sldMk cId="1212688123" sldId="562"/>
            <ac:spMk id="15" creationId="{A66B4139-5576-4648-BE53-3803BE78ABCA}"/>
          </ac:spMkLst>
        </pc:spChg>
        <pc:spChg chg="add del mod">
          <ac:chgData name="Zhao Jin" userId="cd05a825-544c-438a-9ba1-08e63db50b47" providerId="ADAL" clId="{B1F7CFED-A664-443A-A173-5DFC1A50598C}" dt="2021-01-27T07:50:38.242" v="2856" actId="478"/>
          <ac:spMkLst>
            <pc:docMk/>
            <pc:sldMk cId="1212688123" sldId="562"/>
            <ac:spMk id="16" creationId="{D0E8FF6F-FE7B-43BE-B022-EF8A68B68847}"/>
          </ac:spMkLst>
        </pc:spChg>
        <pc:spChg chg="del">
          <ac:chgData name="Zhao Jin" userId="cd05a825-544c-438a-9ba1-08e63db50b47" providerId="ADAL" clId="{B1F7CFED-A664-443A-A173-5DFC1A50598C}" dt="2021-01-27T07:50:42.170" v="2857" actId="478"/>
          <ac:spMkLst>
            <pc:docMk/>
            <pc:sldMk cId="1212688123" sldId="562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39.570" v="3303" actId="20577"/>
        <pc:sldMkLst>
          <pc:docMk/>
          <pc:sldMk cId="2739484572" sldId="56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739484572" sldId="562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39.570" v="3303" actId="20577"/>
          <ac:spMkLst>
            <pc:docMk/>
            <pc:sldMk cId="2739484572" sldId="562"/>
            <ac:spMk id="8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47:00.213" v="2716"/>
        <pc:sldMkLst>
          <pc:docMk/>
          <pc:sldMk cId="3295203065" sldId="562"/>
        </pc:sldMkLst>
      </pc:sldChg>
      <pc:sldChg chg="addSp delSp modSp add del mod delAnim">
        <pc:chgData name="Zhao Jin" userId="cd05a825-544c-438a-9ba1-08e63db50b47" providerId="ADAL" clId="{B1F7CFED-A664-443A-A173-5DFC1A50598C}" dt="2021-01-27T07:45:01.753" v="2627" actId="47"/>
        <pc:sldMkLst>
          <pc:docMk/>
          <pc:sldMk cId="3302621336" sldId="572"/>
        </pc:sldMkLst>
        <pc:spChg chg="add del mod">
          <ac:chgData name="Zhao Jin" userId="cd05a825-544c-438a-9ba1-08e63db50b47" providerId="ADAL" clId="{B1F7CFED-A664-443A-A173-5DFC1A50598C}" dt="2021-01-27T07:28:50.870" v="1714" actId="478"/>
          <ac:spMkLst>
            <pc:docMk/>
            <pc:sldMk cId="3302621336" sldId="572"/>
            <ac:spMk id="3" creationId="{D79C0986-9E33-4387-80AA-FD3B7D1E3701}"/>
          </ac:spMkLst>
        </pc:spChg>
        <pc:spChg chg="del mod">
          <ac:chgData name="Zhao Jin" userId="cd05a825-544c-438a-9ba1-08e63db50b47" providerId="ADAL" clId="{B1F7CFED-A664-443A-A173-5DFC1A50598C}" dt="2021-01-27T07:28:48.349" v="1713" actId="478"/>
          <ac:spMkLst>
            <pc:docMk/>
            <pc:sldMk cId="3302621336" sldId="572"/>
            <ac:spMk id="8" creationId="{00000000-0000-0000-0000-000000000000}"/>
          </ac:spMkLst>
        </pc:spChg>
        <pc:spChg chg="del mod topLvl">
          <ac:chgData name="Zhao Jin" userId="cd05a825-544c-438a-9ba1-08e63db50b47" providerId="ADAL" clId="{B1F7CFED-A664-443A-A173-5DFC1A50598C}" dt="2021-01-27T07:31:49.828" v="1888" actId="21"/>
          <ac:spMkLst>
            <pc:docMk/>
            <pc:sldMk cId="3302621336" sldId="572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3:29.860" v="1539" actId="478"/>
          <ac:spMkLst>
            <pc:docMk/>
            <pc:sldMk cId="3302621336" sldId="572"/>
            <ac:spMk id="11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7:31:33.666" v="1884" actId="1035"/>
          <ac:spMkLst>
            <pc:docMk/>
            <pc:sldMk cId="3302621336" sldId="572"/>
            <ac:spMk id="13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28:53.494" v="1715"/>
          <ac:spMkLst>
            <pc:docMk/>
            <pc:sldMk cId="3302621336" sldId="572"/>
            <ac:spMk id="14" creationId="{9BF70326-8175-46D9-A294-F4C9DA7AE627}"/>
          </ac:spMkLst>
        </pc:spChg>
        <pc:spChg chg="mod">
          <ac:chgData name="Zhao Jin" userId="cd05a825-544c-438a-9ba1-08e63db50b47" providerId="ADAL" clId="{B1F7CFED-A664-443A-A173-5DFC1A50598C}" dt="2021-01-27T07:29:58.281" v="1794" actId="20577"/>
          <ac:spMkLst>
            <pc:docMk/>
            <pc:sldMk cId="3302621336" sldId="572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3:29.860" v="1539" actId="478"/>
          <ac:grpSpMkLst>
            <pc:docMk/>
            <pc:sldMk cId="3302621336" sldId="572"/>
            <ac:grpSpMk id="9" creationId="{00000000-0000-0000-0000-000000000000}"/>
          </ac:grpSpMkLst>
        </pc:grpChg>
      </pc:sldChg>
      <pc:sldChg chg="add del">
        <pc:chgData name="Zhao Jin" userId="cd05a825-544c-438a-9ba1-08e63db50b47" providerId="ADAL" clId="{B1F7CFED-A664-443A-A173-5DFC1A50598C}" dt="2021-01-27T07:28:38.512" v="1708"/>
        <pc:sldMkLst>
          <pc:docMk/>
          <pc:sldMk cId="2030195840" sldId="573"/>
        </pc:sldMkLst>
      </pc:sldChg>
      <pc:sldChg chg="add del">
        <pc:chgData name="Zhao Jin" userId="cd05a825-544c-438a-9ba1-08e63db50b47" providerId="ADAL" clId="{B1F7CFED-A664-443A-A173-5DFC1A50598C}" dt="2021-01-27T07:23:10.496" v="1527" actId="47"/>
        <pc:sldMkLst>
          <pc:docMk/>
          <pc:sldMk cId="3321788103" sldId="57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3/12/2024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0CB90-252B-F726-8EFA-B4DF7FCEE0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A672B2AB-1E0F-F8EC-FC78-E3BEB662B7F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888B3579-394B-9DFC-CD3F-77B26E177D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79E49AAE-3ECB-018B-8614-198118BEB6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348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0CB90-252B-F726-8EFA-B4DF7FCEE0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A672B2AB-1E0F-F8EC-FC78-E3BEB662B7F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888B3579-394B-9DFC-CD3F-77B26E177D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79E49AAE-3ECB-018B-8614-198118BEB6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84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4C04CD-653A-0A89-72F3-939B1B983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7BD27077-D6B4-56CE-1C7C-A38CF4CC502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6E68D7CF-47D8-75A4-BE6C-B591902349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B081B988-064F-8F1C-1A60-C1A65CE089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373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28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513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979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85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382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764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8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15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Pointers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89513BE7-D1EF-E853-72B8-C76655FA52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3E5273-22DA-C419-6BF2-F2D5D596CD26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DDBB85-B27C-F170-D7A2-879EFDBE0C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6DF62DD-7169-E314-1A95-05DB818570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Pop Quiz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269DAB42-C589-5BFA-8DDD-6B3F03E9F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449656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What is the result of *</a:t>
            </a:r>
            <a:r>
              <a:rPr lang="en-US" sz="2800" dirty="0" err="1"/>
              <a:t>ptr</a:t>
            </a:r>
            <a:r>
              <a:rPr lang="en-US" sz="2800" dirty="0"/>
              <a:t> + 1?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*</a:t>
            </a:r>
            <a:r>
              <a:rPr lang="en-US" dirty="0" err="1"/>
              <a:t>ptr</a:t>
            </a:r>
            <a:r>
              <a:rPr lang="en-US" dirty="0"/>
              <a:t> is equivalent to x, so *</a:t>
            </a:r>
            <a:r>
              <a:rPr lang="en-US" dirty="0" err="1"/>
              <a:t>ptr</a:t>
            </a:r>
            <a:r>
              <a:rPr lang="en-US" dirty="0"/>
              <a:t> + 1 is 2!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But how about </a:t>
            </a:r>
            <a:r>
              <a:rPr lang="en-US" dirty="0" err="1"/>
              <a:t>ptr</a:t>
            </a:r>
            <a:r>
              <a:rPr lang="en-US" dirty="0"/>
              <a:t> + 1?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B50687-8FE7-30D5-C6A9-B6DE22876A1A}"/>
              </a:ext>
            </a:extLst>
          </p:cNvPr>
          <p:cNvSpPr txBox="1"/>
          <p:nvPr/>
        </p:nvSpPr>
        <p:spPr>
          <a:xfrm>
            <a:off x="1083396" y="1795579"/>
            <a:ext cx="1671379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&amp;x;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2C5566-521B-CEDE-F75B-D1B29AAA4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0265C9-AB1E-63E8-FC76-08F5CDE1E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7323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DDBB85-B27C-F170-D7A2-879EFDBE0C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6DF62DD-7169-E314-1A95-05DB818570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Pointer </a:t>
            </a:r>
            <a:r>
              <a:rPr lang="en-GB" sz="3600" dirty="0" err="1">
                <a:solidFill>
                  <a:srgbClr val="0000FF"/>
                </a:solidFill>
              </a:rPr>
              <a:t>Arithmetics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269DAB42-C589-5BFA-8DDD-6B3F03E9F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449656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What is the result of </a:t>
            </a:r>
            <a:r>
              <a:rPr lang="en-US" sz="2800" dirty="0" err="1"/>
              <a:t>ptr</a:t>
            </a:r>
            <a:r>
              <a:rPr lang="en-US" sz="2800" dirty="0"/>
              <a:t> + 1?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Adding 1 to a pointer itself gives the address of </a:t>
            </a:r>
            <a:r>
              <a:rPr lang="en-US" b="1" dirty="0"/>
              <a:t>the size of the variable pointed to by the pointer</a:t>
            </a:r>
            <a:r>
              <a:rPr lang="en-US" dirty="0"/>
              <a:t>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If x is at location 1000 and a long variable takes up 8 bytes…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err="1"/>
              <a:t>ptr</a:t>
            </a:r>
            <a:r>
              <a:rPr lang="en-US" dirty="0"/>
              <a:t> is 1000.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err="1"/>
              <a:t>ptr</a:t>
            </a:r>
            <a:r>
              <a:rPr lang="en-US" dirty="0"/>
              <a:t> + 1 is 1008.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B50687-8FE7-30D5-C6A9-B6DE22876A1A}"/>
              </a:ext>
            </a:extLst>
          </p:cNvPr>
          <p:cNvSpPr txBox="1"/>
          <p:nvPr/>
        </p:nvSpPr>
        <p:spPr>
          <a:xfrm>
            <a:off x="1083396" y="1795579"/>
            <a:ext cx="1671379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&amp;x;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2C5566-521B-CEDE-F75B-D1B29AAA4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0265C9-AB1E-63E8-FC76-08F5CDE1E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013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3BCE7-3040-2D40-9A75-1F43CFD02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596C5FA-E94B-03AE-A6A0-66C6D4ECA7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Pointer and Array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5E0A7A2-7048-3046-510D-F4506CAD5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449656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What is the result of </a:t>
            </a:r>
            <a:r>
              <a:rPr lang="en-US" sz="2800" dirty="0" err="1"/>
              <a:t>ptr</a:t>
            </a:r>
            <a:r>
              <a:rPr lang="en-US" sz="2800" dirty="0"/>
              <a:t> + 1?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12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dirty="0"/>
              <a:t>Remember: When the array name </a:t>
            </a:r>
            <a:r>
              <a:rPr lang="en-GB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GB" dirty="0"/>
              <a:t> appears in an expression, it </a:t>
            </a:r>
            <a:r>
              <a:rPr lang="en-GB" dirty="0">
                <a:solidFill>
                  <a:srgbClr val="0000FF"/>
                </a:solidFill>
              </a:rPr>
              <a:t>refers to the address (location) of the first element </a:t>
            </a:r>
            <a:r>
              <a:rPr lang="en-GB" dirty="0"/>
              <a:t>(i.e. </a:t>
            </a:r>
            <a:r>
              <a:rPr lang="en-GB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&amp;a[0]</a:t>
            </a:r>
            <a:r>
              <a:rPr lang="en-GB" dirty="0"/>
              <a:t>) of that array (a.k.a., Array Decay).</a:t>
            </a: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2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If a (i.e., &amp;a[0]) is 1000…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err="1"/>
              <a:t>ptr</a:t>
            </a:r>
            <a:r>
              <a:rPr lang="en-US" dirty="0"/>
              <a:t> is 1000 (i.e., &amp;a[0])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err="1"/>
              <a:t>ptr</a:t>
            </a:r>
            <a:r>
              <a:rPr lang="en-US" dirty="0"/>
              <a:t> + 1 is 1008 (i.e., &amp;a[1])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In other words, we can use </a:t>
            </a:r>
            <a:r>
              <a:rPr lang="en-US" dirty="0" err="1"/>
              <a:t>ptr</a:t>
            </a:r>
            <a:r>
              <a:rPr lang="en-US" dirty="0"/>
              <a:t> + </a:t>
            </a:r>
            <a:r>
              <a:rPr lang="en-US" dirty="0" err="1"/>
              <a:t>i</a:t>
            </a:r>
            <a:r>
              <a:rPr lang="en-US" dirty="0"/>
              <a:t> to access a[</a:t>
            </a:r>
            <a:r>
              <a:rPr lang="en-US" dirty="0" err="1"/>
              <a:t>i</a:t>
            </a:r>
            <a:r>
              <a:rPr lang="en-US" dirty="0"/>
              <a:t>].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188F10-A549-7DBF-0EA9-5CB59FC8E3FA}"/>
              </a:ext>
            </a:extLst>
          </p:cNvPr>
          <p:cNvSpPr txBox="1"/>
          <p:nvPr/>
        </p:nvSpPr>
        <p:spPr>
          <a:xfrm>
            <a:off x="1083396" y="1795579"/>
            <a:ext cx="1706103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a;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0B2292-AA3C-F748-1D75-597858C47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9C62A9-66FB-BA9E-E495-7C7BF7951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54653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15: Pointers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Memory Address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The Address-of (&amp;) Operator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Pointers and the Dereference (*) Operator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NULL Pointer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Common Mistakes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Pointer </a:t>
            </a:r>
            <a:r>
              <a:rPr lang="en-GB" sz="2800" dirty="0" err="1"/>
              <a:t>Arithmetics</a:t>
            </a:r>
            <a:endParaRPr lang="en-GB" sz="2800" dirty="0"/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Pointer and Array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752414-098B-87AE-DD16-98633FAA8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4CD5B6-0644-4566-1574-D52F20997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Memory Address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Every location in the memory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Can be used to store 1 byte (i.e., 8 bits) of data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Has an </a:t>
            </a:r>
            <a:r>
              <a:rPr lang="en-US" dirty="0">
                <a:solidFill>
                  <a:srgbClr val="0000FF"/>
                </a:solidFill>
              </a:rPr>
              <a:t>address</a:t>
            </a:r>
            <a:r>
              <a:rPr lang="en-US" dirty="0"/>
              <a:t> (i.e., a unique index number).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B276B3-8690-4038-BB33-E9C6A2F36099}"/>
              </a:ext>
            </a:extLst>
          </p:cNvPr>
          <p:cNvSpPr txBox="1"/>
          <p:nvPr/>
        </p:nvSpPr>
        <p:spPr>
          <a:xfrm>
            <a:off x="6222474" y="4664447"/>
            <a:ext cx="2413314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What is the address of this location?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056E0A-92D6-0FAA-FCBB-5930EEF5A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817159-2DBF-1B1D-4947-167466872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9" name="Picture 8" descr="Table&#10;&#10;Description automatically generated with medium confidence">
            <a:extLst>
              <a:ext uri="{FF2B5EF4-FFF2-40B4-BE49-F238E27FC236}">
                <a16:creationId xmlns:a16="http://schemas.microsoft.com/office/drawing/2014/main" id="{C41E9E07-1D55-4A41-B7A0-8986D405EF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32" t="19125" r="32079" b="68424"/>
          <a:stretch/>
        </p:blipFill>
        <p:spPr>
          <a:xfrm>
            <a:off x="2263367" y="3612340"/>
            <a:ext cx="3391357" cy="44474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CD5702-A66E-45D2-9504-6F75582EF02E}"/>
              </a:ext>
            </a:extLst>
          </p:cNvPr>
          <p:cNvCxnSpPr>
            <a:cxnSpLocks/>
          </p:cNvCxnSpPr>
          <p:nvPr/>
        </p:nvCxnSpPr>
        <p:spPr>
          <a:xfrm flipH="1" flipV="1">
            <a:off x="5018907" y="3851092"/>
            <a:ext cx="1203567" cy="127502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10030B-119D-C4FE-5BAF-5E7F9DEEBDC4}"/>
              </a:ext>
            </a:extLst>
          </p:cNvPr>
          <p:cNvCxnSpPr>
            <a:cxnSpLocks/>
          </p:cNvCxnSpPr>
          <p:nvPr/>
        </p:nvCxnSpPr>
        <p:spPr>
          <a:xfrm flipV="1">
            <a:off x="1695617" y="3831857"/>
            <a:ext cx="932507" cy="5523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0AD34E4-CA8B-F9E3-3BFB-26173D020C6D}"/>
              </a:ext>
            </a:extLst>
          </p:cNvPr>
          <p:cNvCxnSpPr>
            <a:cxnSpLocks/>
          </p:cNvCxnSpPr>
          <p:nvPr/>
        </p:nvCxnSpPr>
        <p:spPr>
          <a:xfrm flipV="1">
            <a:off x="3316869" y="3848781"/>
            <a:ext cx="932507" cy="5523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15D3B4E-E894-9FD1-88CC-68E0DF3EF8A8}"/>
              </a:ext>
            </a:extLst>
          </p:cNvPr>
          <p:cNvSpPr txBox="1"/>
          <p:nvPr/>
        </p:nvSpPr>
        <p:spPr>
          <a:xfrm>
            <a:off x="1158266" y="4432021"/>
            <a:ext cx="1318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36464E"/>
                </a:solidFill>
                <a:effectLst/>
                <a:latin typeface="+mj-lt"/>
              </a:rPr>
              <a:t>25685528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F93F6F-C5D9-44A9-11F4-C1B758F689B6}"/>
              </a:ext>
            </a:extLst>
          </p:cNvPr>
          <p:cNvSpPr txBox="1"/>
          <p:nvPr/>
        </p:nvSpPr>
        <p:spPr>
          <a:xfrm>
            <a:off x="2817278" y="4452894"/>
            <a:ext cx="1318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36464E"/>
                </a:solidFill>
                <a:effectLst/>
                <a:latin typeface="+mj-lt"/>
              </a:rPr>
              <a:t>25685532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52A09B-3B82-9183-B5B3-9B367BA56BC7}"/>
              </a:ext>
            </a:extLst>
          </p:cNvPr>
          <p:cNvSpPr txBox="1"/>
          <p:nvPr/>
        </p:nvSpPr>
        <p:spPr>
          <a:xfrm>
            <a:off x="1848097" y="3596118"/>
            <a:ext cx="74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SG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B52B20-C3CA-042A-69D4-595A34665326}"/>
              </a:ext>
            </a:extLst>
          </p:cNvPr>
          <p:cNvSpPr txBox="1"/>
          <p:nvPr/>
        </p:nvSpPr>
        <p:spPr>
          <a:xfrm>
            <a:off x="5615014" y="3604819"/>
            <a:ext cx="74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SG" dirty="0"/>
          </a:p>
        </p:txBody>
      </p:sp>
      <p:pic>
        <p:nvPicPr>
          <p:cNvPr id="3" name="Picture 2" descr="A close-up of several computer chips&#10;&#10;Description automatically generated">
            <a:extLst>
              <a:ext uri="{FF2B5EF4-FFF2-40B4-BE49-F238E27FC236}">
                <a16:creationId xmlns:a16="http://schemas.microsoft.com/office/drawing/2014/main" id="{AE5F8B66-A536-5EF0-E189-60C87A7FD2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185" y="1236878"/>
            <a:ext cx="1905000" cy="1819275"/>
          </a:xfrm>
          <a:prstGeom prst="rect">
            <a:avLst/>
          </a:prstGeom>
        </p:spPr>
      </p:pic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FC077A5E-41FC-9410-4B41-47E92F472305}"/>
              </a:ext>
            </a:extLst>
          </p:cNvPr>
          <p:cNvSpPr/>
          <p:nvPr/>
        </p:nvSpPr>
        <p:spPr>
          <a:xfrm>
            <a:off x="2536409" y="2906162"/>
            <a:ext cx="1712967" cy="587957"/>
          </a:xfrm>
          <a:prstGeom prst="wedgeEllipse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10001011</a:t>
            </a:r>
            <a:endParaRPr lang="en-S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C71CA0-E872-B04C-CE2B-E57520779E28}"/>
              </a:ext>
            </a:extLst>
          </p:cNvPr>
          <p:cNvSpPr txBox="1"/>
          <p:nvPr/>
        </p:nvSpPr>
        <p:spPr>
          <a:xfrm>
            <a:off x="6507866" y="3124787"/>
            <a:ext cx="240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GB ~= 1 billion byte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276189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5F0EB780-29A5-49D3-B87B-97ED7EB74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Do the two </a:t>
            </a:r>
            <a:r>
              <a:rPr lang="en-US" dirty="0">
                <a:solidFill>
                  <a:srgbClr val="0000FF"/>
                </a:solidFill>
              </a:rPr>
              <a:t>x</a:t>
            </a:r>
            <a:r>
              <a:rPr lang="en-US" dirty="0"/>
              <a:t> variables share the same addresses? How to confirm your answer?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Memory Address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DEE2E2-F891-4A97-9D9A-03DE9B53CC3F}"/>
              </a:ext>
            </a:extLst>
          </p:cNvPr>
          <p:cNvSpPr txBox="1"/>
          <p:nvPr/>
        </p:nvSpPr>
        <p:spPr>
          <a:xfrm>
            <a:off x="607482" y="2112003"/>
            <a:ext cx="5199580" cy="34163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= a + b;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add(x,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084D92-EB5B-4302-A4EB-C9434495BB17}"/>
              </a:ext>
            </a:extLst>
          </p:cNvPr>
          <p:cNvCxnSpPr>
            <a:cxnSpLocks/>
          </p:cNvCxnSpPr>
          <p:nvPr/>
        </p:nvCxnSpPr>
        <p:spPr>
          <a:xfrm>
            <a:off x="293054" y="2856185"/>
            <a:ext cx="58864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931019-8FC1-1771-C75B-124697CBA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503B2-4A89-F1EF-1875-86FBFB2D9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EB6188-CF48-1C24-56B4-6E6474F5E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084" y="3064111"/>
            <a:ext cx="4493141" cy="35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4932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5F0EB780-29A5-49D3-B87B-97ED7EB74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address-of</a:t>
            </a:r>
            <a:r>
              <a:rPr lang="en-US" dirty="0"/>
              <a:t> (</a:t>
            </a:r>
            <a:r>
              <a:rPr lang="en-US" dirty="0">
                <a:solidFill>
                  <a:srgbClr val="0000FF"/>
                </a:solidFill>
              </a:rPr>
              <a:t>&amp;</a:t>
            </a:r>
            <a:r>
              <a:rPr lang="en-US" dirty="0"/>
              <a:t>) operator can be used to obtain the address of a variable.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The address can be printed using </a:t>
            </a:r>
            <a:r>
              <a:rPr lang="en-US" dirty="0">
                <a:solidFill>
                  <a:srgbClr val="0000FF"/>
                </a:solidFill>
              </a:rPr>
              <a:t>cs1010_println_pointer()</a:t>
            </a:r>
            <a:r>
              <a:rPr lang="en-US" dirty="0"/>
              <a:t>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The Address-of (&amp;) Operator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DEE2E2-F891-4A97-9D9A-03DE9B53CC3F}"/>
              </a:ext>
            </a:extLst>
          </p:cNvPr>
          <p:cNvSpPr txBox="1"/>
          <p:nvPr/>
        </p:nvSpPr>
        <p:spPr>
          <a:xfrm>
            <a:off x="968767" y="2503299"/>
            <a:ext cx="5390428" cy="39703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= a + b;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cs1010_println_pointer(&amp;x);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y = add(x,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0" i="0" dirty="0">
                <a:solidFill>
                  <a:srgbClr val="36464E"/>
                </a:solidFill>
                <a:effectLst/>
                <a:latin typeface="Roboto Mono"/>
              </a:rPr>
              <a:t> 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cs1010_println_pointer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9F424A-E7BC-4325-9211-1F3AF688ABC0}"/>
              </a:ext>
            </a:extLst>
          </p:cNvPr>
          <p:cNvSpPr txBox="1"/>
          <p:nvPr/>
        </p:nvSpPr>
        <p:spPr>
          <a:xfrm>
            <a:off x="6735778" y="3016044"/>
            <a:ext cx="2130796" cy="101566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Sample outputs: </a:t>
            </a:r>
          </a:p>
          <a:p>
            <a:r>
              <a:rPr lang="en-US" sz="2000" b="0" i="0" dirty="0">
                <a:solidFill>
                  <a:srgbClr val="36464E"/>
                </a:solidFill>
                <a:effectLst/>
                <a:latin typeface="+mj-lt"/>
              </a:rPr>
              <a:t>25685528 </a:t>
            </a:r>
          </a:p>
          <a:p>
            <a:r>
              <a:rPr lang="en-US" sz="2000" b="0" i="0" dirty="0">
                <a:solidFill>
                  <a:srgbClr val="36464E"/>
                </a:solidFill>
                <a:effectLst/>
                <a:latin typeface="+mj-lt"/>
              </a:rPr>
              <a:t>25685552</a:t>
            </a:r>
            <a:endParaRPr lang="en-US" sz="20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835E4C-403B-4D76-ACD2-8D348D8C2CAF}"/>
              </a:ext>
            </a:extLst>
          </p:cNvPr>
          <p:cNvSpPr txBox="1"/>
          <p:nvPr/>
        </p:nvSpPr>
        <p:spPr>
          <a:xfrm>
            <a:off x="6023465" y="5009712"/>
            <a:ext cx="2521036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two addresses are always different from each other.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AFC227-A0FC-B9CA-BC7E-9D1665284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E8B9A7-DE1B-8A34-C3A0-0F8783594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968487-9DAF-B44D-382D-9F0282262118}"/>
              </a:ext>
            </a:extLst>
          </p:cNvPr>
          <p:cNvCxnSpPr>
            <a:cxnSpLocks/>
          </p:cNvCxnSpPr>
          <p:nvPr/>
        </p:nvCxnSpPr>
        <p:spPr>
          <a:xfrm>
            <a:off x="5115208" y="3508640"/>
            <a:ext cx="1502875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A93AEB-40F6-A8FF-DF7E-0C4284960037}"/>
              </a:ext>
            </a:extLst>
          </p:cNvPr>
          <p:cNvCxnSpPr>
            <a:cxnSpLocks/>
          </p:cNvCxnSpPr>
          <p:nvPr/>
        </p:nvCxnSpPr>
        <p:spPr>
          <a:xfrm flipV="1">
            <a:off x="4906978" y="3829618"/>
            <a:ext cx="1828800" cy="17112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16930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5F0EB780-29A5-49D3-B87B-97ED7EB74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Two purposes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Declares a pointer (i.e., a variable for storing a memory address).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Accesses a memory location given an address</a:t>
            </a: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Pointers and the Dereference (*) Operator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DEE2E2-F891-4A97-9D9A-03DE9B53CC3F}"/>
              </a:ext>
            </a:extLst>
          </p:cNvPr>
          <p:cNvSpPr txBox="1"/>
          <p:nvPr/>
        </p:nvSpPr>
        <p:spPr>
          <a:xfrm>
            <a:off x="1351693" y="2640830"/>
            <a:ext cx="2277867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&amp;c;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D86537-138F-4E84-B151-F81BD1968B4C}"/>
              </a:ext>
            </a:extLst>
          </p:cNvPr>
          <p:cNvSpPr txBox="1"/>
          <p:nvPr/>
        </p:nvSpPr>
        <p:spPr>
          <a:xfrm>
            <a:off x="3858407" y="2617209"/>
            <a:ext cx="5021823" cy="64633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addr</a:t>
            </a:r>
            <a:r>
              <a:rPr lang="en-US" dirty="0"/>
              <a:t> is of the type </a:t>
            </a:r>
            <a:r>
              <a:rPr lang="en-US" dirty="0">
                <a:solidFill>
                  <a:srgbClr val="0000FF"/>
                </a:solidFill>
              </a:rPr>
              <a:t>double *</a:t>
            </a:r>
            <a:r>
              <a:rPr lang="en-US" dirty="0"/>
              <a:t> (i.e., a </a:t>
            </a:r>
            <a:r>
              <a:rPr lang="en-US" dirty="0">
                <a:solidFill>
                  <a:srgbClr val="0000FF"/>
                </a:solidFill>
              </a:rPr>
              <a:t>pointer</a:t>
            </a:r>
            <a:r>
              <a:rPr lang="en-US" dirty="0"/>
              <a:t> to a </a:t>
            </a:r>
            <a:r>
              <a:rPr lang="en-US" dirty="0">
                <a:solidFill>
                  <a:srgbClr val="0000FF"/>
                </a:solidFill>
              </a:rPr>
              <a:t>double</a:t>
            </a:r>
            <a:r>
              <a:rPr lang="en-US" dirty="0"/>
              <a:t> variable) and it stores the address of c.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09F3E3-BA66-461E-BD5D-B32BB0111C55}"/>
              </a:ext>
            </a:extLst>
          </p:cNvPr>
          <p:cNvSpPr txBox="1"/>
          <p:nvPr/>
        </p:nvSpPr>
        <p:spPr>
          <a:xfrm>
            <a:off x="5434279" y="5376861"/>
            <a:ext cx="3107047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Since the address stored in </a:t>
            </a:r>
            <a:r>
              <a:rPr lang="en-US" dirty="0" err="1"/>
              <a:t>addr</a:t>
            </a:r>
            <a:r>
              <a:rPr lang="en-US" dirty="0"/>
              <a:t> actually belongs to c,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dirty="0"/>
              <a:t> is equivalent to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89DF44-67D0-483C-89A4-501A3BA683E8}"/>
              </a:ext>
            </a:extLst>
          </p:cNvPr>
          <p:cNvSpPr txBox="1"/>
          <p:nvPr/>
        </p:nvSpPr>
        <p:spPr>
          <a:xfrm>
            <a:off x="1351692" y="4360863"/>
            <a:ext cx="2277867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15" name="[Group 5]">
            <a:extLst>
              <a:ext uri="{FF2B5EF4-FFF2-40B4-BE49-F238E27FC236}">
                <a16:creationId xmlns:a16="http://schemas.microsoft.com/office/drawing/2014/main" id="{DF3A32A7-60D5-48C0-87F1-53C5E7E6F104}"/>
              </a:ext>
            </a:extLst>
          </p:cNvPr>
          <p:cNvGrpSpPr/>
          <p:nvPr/>
        </p:nvGrpSpPr>
        <p:grpSpPr>
          <a:xfrm>
            <a:off x="1351692" y="5201600"/>
            <a:ext cx="3377763" cy="1045044"/>
            <a:chOff x="2037693" y="5517932"/>
            <a:chExt cx="3377763" cy="1045044"/>
          </a:xfrm>
        </p:grpSpPr>
        <p:grpSp>
          <p:nvGrpSpPr>
            <p:cNvPr id="17" name="[Group 25]">
              <a:extLst>
                <a:ext uri="{FF2B5EF4-FFF2-40B4-BE49-F238E27FC236}">
                  <a16:creationId xmlns:a16="http://schemas.microsoft.com/office/drawing/2014/main" id="{1EBF97FE-30F7-4484-B76B-0465F4C5F279}"/>
                </a:ext>
              </a:extLst>
            </p:cNvPr>
            <p:cNvGrpSpPr/>
            <p:nvPr/>
          </p:nvGrpSpPr>
          <p:grpSpPr>
            <a:xfrm>
              <a:off x="4271141" y="5517932"/>
              <a:ext cx="1144315" cy="1045044"/>
              <a:chOff x="6910551" y="3725423"/>
              <a:chExt cx="1144315" cy="1045044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0F0B766-7A4D-4020-A6B7-0DABA78BF7BE}"/>
                  </a:ext>
                </a:extLst>
              </p:cNvPr>
              <p:cNvSpPr/>
              <p:nvPr/>
            </p:nvSpPr>
            <p:spPr>
              <a:xfrm>
                <a:off x="7183819" y="4139847"/>
                <a:ext cx="871047" cy="6306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744A2D4-92A6-4CF3-AA85-8593042B0780}"/>
                  </a:ext>
                </a:extLst>
              </p:cNvPr>
              <p:cNvSpPr txBox="1"/>
              <p:nvPr/>
            </p:nvSpPr>
            <p:spPr>
              <a:xfrm>
                <a:off x="6910551" y="3725423"/>
                <a:ext cx="5097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C1DD0FA-930C-413E-B817-D247D6EF25CF}"/>
                  </a:ext>
                </a:extLst>
              </p:cNvPr>
              <p:cNvSpPr txBox="1"/>
              <p:nvPr/>
            </p:nvSpPr>
            <p:spPr>
              <a:xfrm>
                <a:off x="7343445" y="4255102"/>
                <a:ext cx="7114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1.0</a:t>
                </a:r>
              </a:p>
            </p:txBody>
          </p:sp>
        </p:grpSp>
        <p:grpSp>
          <p:nvGrpSpPr>
            <p:cNvPr id="18" name="[Group 25]">
              <a:extLst>
                <a:ext uri="{FF2B5EF4-FFF2-40B4-BE49-F238E27FC236}">
                  <a16:creationId xmlns:a16="http://schemas.microsoft.com/office/drawing/2014/main" id="{A4FC16FE-0435-4ECC-A5F7-7E7543BF2222}"/>
                </a:ext>
              </a:extLst>
            </p:cNvPr>
            <p:cNvGrpSpPr/>
            <p:nvPr/>
          </p:nvGrpSpPr>
          <p:grpSpPr>
            <a:xfrm>
              <a:off x="2037693" y="5517932"/>
              <a:ext cx="1305909" cy="1045044"/>
              <a:chOff x="6910551" y="3725423"/>
              <a:chExt cx="1305909" cy="1045044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F17303A-4957-4928-A46E-DCF545A6F2C8}"/>
                  </a:ext>
                </a:extLst>
              </p:cNvPr>
              <p:cNvSpPr/>
              <p:nvPr/>
            </p:nvSpPr>
            <p:spPr>
              <a:xfrm>
                <a:off x="7183819" y="4139847"/>
                <a:ext cx="1032641" cy="630620"/>
              </a:xfrm>
              <a:prstGeom prst="rect">
                <a:avLst/>
              </a:prstGeom>
              <a:solidFill>
                <a:srgbClr val="CDCD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87A1D4-D475-4FF7-932D-F35889EFEFAD}"/>
                  </a:ext>
                </a:extLst>
              </p:cNvPr>
              <p:cNvSpPr txBox="1"/>
              <p:nvPr/>
            </p:nvSpPr>
            <p:spPr>
              <a:xfrm>
                <a:off x="6910551" y="3725423"/>
                <a:ext cx="7895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/>
                  <a:t>addr</a:t>
                </a:r>
                <a:endParaRPr lang="en-US" sz="2000" dirty="0"/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29D6639-C659-4D7C-B9A2-A38DFDE5E6D5}"/>
                </a:ext>
              </a:extLst>
            </p:cNvPr>
            <p:cNvCxnSpPr/>
            <p:nvPr/>
          </p:nvCxnSpPr>
          <p:spPr>
            <a:xfrm>
              <a:off x="2827281" y="6247666"/>
              <a:ext cx="1571298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F9C64591-304B-4979-BE50-16E5014AADD2}"/>
              </a:ext>
            </a:extLst>
          </p:cNvPr>
          <p:cNvSpPr txBox="1"/>
          <p:nvPr/>
        </p:nvSpPr>
        <p:spPr>
          <a:xfrm>
            <a:off x="3858407" y="4272200"/>
            <a:ext cx="3504785" cy="92333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This accesses the address stored in </a:t>
            </a:r>
            <a:r>
              <a:rPr lang="en-US" dirty="0" err="1"/>
              <a:t>addr</a:t>
            </a:r>
            <a:r>
              <a:rPr lang="en-US" dirty="0"/>
              <a:t> and changes the value at the address to 1.0.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EC3A2F-B341-F2E6-ACBA-CF37701A6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61CF13-A9DA-E3D7-3D7F-DD40C7E12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38606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Example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2132" y="1313061"/>
            <a:ext cx="6453118" cy="70788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 = 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j = 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*p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p is a pointer to some long variable</a:t>
            </a:r>
            <a:endParaRPr lang="en-US" sz="14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2131" y="2246078"/>
            <a:ext cx="6432865" cy="132343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 =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&amp;i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p now stores the address of variable i</a:t>
            </a:r>
          </a:p>
          <a:p>
            <a:pPr>
              <a:defRPr/>
            </a:pPr>
            <a:endParaRPr lang="en-US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cs1010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_println_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long(*p); </a:t>
            </a:r>
            <a:endParaRPr lang="en-US" sz="20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91275" y="1253544"/>
            <a:ext cx="2047875" cy="511556"/>
            <a:chOff x="6391275" y="1253544"/>
            <a:chExt cx="2047875" cy="511556"/>
          </a:xfrm>
        </p:grpSpPr>
        <p:grpSp>
          <p:nvGrpSpPr>
            <p:cNvPr id="26" name="Group 13"/>
            <p:cNvGrpSpPr>
              <a:grpSpLocks/>
            </p:cNvGrpSpPr>
            <p:nvPr/>
          </p:nvGrpSpPr>
          <p:grpSpPr bwMode="auto">
            <a:xfrm>
              <a:off x="6391275" y="1253544"/>
              <a:ext cx="799269" cy="511556"/>
              <a:chOff x="4834756" y="1996965"/>
              <a:chExt cx="798785" cy="511975"/>
            </a:xfrm>
          </p:grpSpPr>
          <p:sp>
            <p:nvSpPr>
              <p:cNvPr id="33" name="TextBox 9"/>
              <p:cNvSpPr txBox="1">
                <a:spLocks noChangeArrowheads="1"/>
              </p:cNvSpPr>
              <p:nvPr/>
            </p:nvSpPr>
            <p:spPr bwMode="auto">
              <a:xfrm>
                <a:off x="4834756" y="1996965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 dirty="0">
                    <a:latin typeface="Calibri" pitchFamily="34" charset="0"/>
                  </a:rPr>
                  <a:t>i</a:t>
                </a:r>
                <a:endParaRPr lang="en-SG" sz="1600" dirty="0">
                  <a:latin typeface="Calibri" pitchFamily="34" charset="0"/>
                </a:endParaRPr>
              </a:p>
            </p:txBody>
          </p:sp>
          <p:sp>
            <p:nvSpPr>
              <p:cNvPr id="34" name="TextBox 10"/>
              <p:cNvSpPr txBox="1">
                <a:spLocks noChangeArrowheads="1"/>
              </p:cNvSpPr>
              <p:nvPr/>
            </p:nvSpPr>
            <p:spPr bwMode="auto">
              <a:xfrm>
                <a:off x="5102769" y="2170386"/>
                <a:ext cx="530772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>
                    <a:latin typeface="Calibri" pitchFamily="34" charset="0"/>
                  </a:rPr>
                  <a:t>10</a:t>
                </a:r>
                <a:endParaRPr lang="en-SG" sz="1600" dirty="0">
                  <a:latin typeface="Calibri" pitchFamily="34" charset="0"/>
                </a:endParaRPr>
              </a:p>
            </p:txBody>
          </p:sp>
        </p:grpSp>
        <p:grpSp>
          <p:nvGrpSpPr>
            <p:cNvPr id="27" name="Group 14"/>
            <p:cNvGrpSpPr>
              <a:grpSpLocks/>
            </p:cNvGrpSpPr>
            <p:nvPr/>
          </p:nvGrpSpPr>
          <p:grpSpPr bwMode="auto">
            <a:xfrm>
              <a:off x="7639879" y="1253544"/>
              <a:ext cx="799271" cy="511556"/>
              <a:chOff x="6027681" y="2023240"/>
              <a:chExt cx="798787" cy="511975"/>
            </a:xfrm>
          </p:grpSpPr>
          <p:sp>
            <p:nvSpPr>
              <p:cNvPr id="31" name="TextBox 11"/>
              <p:cNvSpPr txBox="1">
                <a:spLocks noChangeArrowheads="1"/>
              </p:cNvSpPr>
              <p:nvPr/>
            </p:nvSpPr>
            <p:spPr bwMode="auto">
              <a:xfrm>
                <a:off x="6027681" y="2023240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 dirty="0">
                    <a:latin typeface="Calibri" pitchFamily="34" charset="0"/>
                  </a:rPr>
                  <a:t>j</a:t>
                </a:r>
                <a:endParaRPr lang="en-SG" sz="1600" dirty="0">
                  <a:latin typeface="Calibri" pitchFamily="34" charset="0"/>
                </a:endParaRPr>
              </a:p>
            </p:txBody>
          </p:sp>
          <p:sp>
            <p:nvSpPr>
              <p:cNvPr id="32" name="TextBox 12"/>
              <p:cNvSpPr txBox="1">
                <a:spLocks noChangeArrowheads="1"/>
              </p:cNvSpPr>
              <p:nvPr/>
            </p:nvSpPr>
            <p:spPr bwMode="auto">
              <a:xfrm>
                <a:off x="6295695" y="2196661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>
                    <a:latin typeface="Calibri" pitchFamily="34" charset="0"/>
                  </a:rPr>
                  <a:t>20</a:t>
                </a:r>
                <a:endParaRPr lang="en-SG" sz="1600" dirty="0">
                  <a:latin typeface="Calibri" pitchFamily="34" charset="0"/>
                </a:endParaRPr>
              </a:p>
            </p:txBody>
          </p:sp>
        </p:grpSp>
      </p:grpSp>
      <p:grpSp>
        <p:nvGrpSpPr>
          <p:cNvPr id="28" name="Group 15"/>
          <p:cNvGrpSpPr>
            <a:grpSpLocks/>
          </p:cNvGrpSpPr>
          <p:nvPr/>
        </p:nvGrpSpPr>
        <p:grpSpPr bwMode="auto">
          <a:xfrm>
            <a:off x="7032477" y="2019925"/>
            <a:ext cx="799271" cy="511556"/>
            <a:chOff x="6027681" y="2023240"/>
            <a:chExt cx="798787" cy="511975"/>
          </a:xfrm>
        </p:grpSpPr>
        <p:sp>
          <p:nvSpPr>
            <p:cNvPr id="29" name="TextBox 16"/>
            <p:cNvSpPr txBox="1">
              <a:spLocks noChangeArrowheads="1"/>
            </p:cNvSpPr>
            <p:nvPr/>
          </p:nvSpPr>
          <p:spPr bwMode="auto">
            <a:xfrm>
              <a:off x="6027681" y="2023240"/>
              <a:ext cx="33633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latin typeface="Calibri" pitchFamily="34" charset="0"/>
                </a:rPr>
                <a:t>p</a:t>
              </a:r>
              <a:endParaRPr lang="en-SG" sz="1600" dirty="0">
                <a:latin typeface="Calibri" pitchFamily="34" charset="0"/>
              </a:endParaRPr>
            </a:p>
          </p:txBody>
        </p:sp>
        <p:sp>
          <p:nvSpPr>
            <p:cNvPr id="30" name="TextBox 17"/>
            <p:cNvSpPr txBox="1">
              <a:spLocks noChangeArrowheads="1"/>
            </p:cNvSpPr>
            <p:nvPr/>
          </p:nvSpPr>
          <p:spPr bwMode="auto">
            <a:xfrm>
              <a:off x="6295954" y="2196801"/>
              <a:ext cx="529904" cy="338414"/>
            </a:xfrm>
            <a:prstGeom prst="rect">
              <a:avLst/>
            </a:prstGeom>
            <a:solidFill>
              <a:srgbClr val="9F9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en-SG" sz="1600" dirty="0">
                <a:latin typeface="Calibri" pitchFamily="34" charset="0"/>
                <a:cs typeface="Arial" pitchFamily="34" charset="0"/>
              </a:endParaRPr>
            </a:p>
          </p:txBody>
        </p:sp>
      </p:grpSp>
      <p:cxnSp>
        <p:nvCxnSpPr>
          <p:cNvPr id="35" name="Straight Arrow Connector 34"/>
          <p:cNvCxnSpPr>
            <a:cxnSpLocks noChangeShapeType="1"/>
          </p:cNvCxnSpPr>
          <p:nvPr/>
        </p:nvCxnSpPr>
        <p:spPr bwMode="auto">
          <a:xfrm rot="16200000" flipV="1">
            <a:off x="7134225" y="1909181"/>
            <a:ext cx="538163" cy="354013"/>
          </a:xfrm>
          <a:prstGeom prst="straightConnector1">
            <a:avLst/>
          </a:prstGeom>
          <a:noFill/>
          <a:ln w="19050" cap="sq" algn="ctr">
            <a:solidFill>
              <a:srgbClr val="0000FF"/>
            </a:solidFill>
            <a:round/>
            <a:headEnd/>
            <a:tailEnd type="triangle" w="med" len="med"/>
          </a:ln>
        </p:spPr>
      </p:cxnSp>
      <p:sp>
        <p:nvSpPr>
          <p:cNvPr id="36" name="TextBox 35"/>
          <p:cNvSpPr txBox="1"/>
          <p:nvPr/>
        </p:nvSpPr>
        <p:spPr>
          <a:xfrm>
            <a:off x="5990897" y="3147537"/>
            <a:ext cx="568645" cy="400050"/>
          </a:xfrm>
          <a:prstGeom prst="rect">
            <a:avLst/>
          </a:prstGeom>
          <a:solidFill>
            <a:srgbClr val="FFFFCC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3708400" y="2656845"/>
            <a:ext cx="28511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Now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*p</a:t>
            </a:r>
            <a:r>
              <a:rPr lang="en-US" dirty="0"/>
              <a:t> is equivalent to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</a:t>
            </a:r>
          </a:p>
        </p:txBody>
      </p:sp>
      <p:sp>
        <p:nvSpPr>
          <p:cNvPr id="38" name="Oval 44"/>
          <p:cNvSpPr>
            <a:spLocks noChangeArrowheads="1"/>
          </p:cNvSpPr>
          <p:nvPr/>
        </p:nvSpPr>
        <p:spPr bwMode="auto">
          <a:xfrm>
            <a:off x="1257196" y="1625780"/>
            <a:ext cx="447795" cy="436487"/>
          </a:xfrm>
          <a:prstGeom prst="ellipse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 dirty="0">
              <a:solidFill>
                <a:srgbClr val="C00000"/>
              </a:solidFill>
            </a:endParaRPr>
          </a:p>
        </p:txBody>
      </p:sp>
      <p:sp>
        <p:nvSpPr>
          <p:cNvPr id="39" name="Oval 44"/>
          <p:cNvSpPr>
            <a:spLocks noChangeArrowheads="1"/>
          </p:cNvSpPr>
          <p:nvPr/>
        </p:nvSpPr>
        <p:spPr bwMode="auto">
          <a:xfrm>
            <a:off x="1133908" y="2246078"/>
            <a:ext cx="470848" cy="428512"/>
          </a:xfrm>
          <a:prstGeom prst="ellipse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 dirty="0"/>
          </a:p>
        </p:txBody>
      </p:sp>
      <p:grpSp>
        <p:nvGrpSpPr>
          <p:cNvPr id="40" name="Group 39"/>
          <p:cNvGrpSpPr/>
          <p:nvPr/>
        </p:nvGrpSpPr>
        <p:grpSpPr>
          <a:xfrm>
            <a:off x="2267519" y="2548635"/>
            <a:ext cx="1348740" cy="519335"/>
            <a:chOff x="2727960" y="5916003"/>
            <a:chExt cx="1348740" cy="519335"/>
          </a:xfrm>
        </p:grpSpPr>
        <p:sp>
          <p:nvSpPr>
            <p:cNvPr id="41" name="Right Arrow 40"/>
            <p:cNvSpPr/>
            <p:nvPr/>
          </p:nvSpPr>
          <p:spPr bwMode="auto">
            <a:xfrm>
              <a:off x="2727960" y="5916003"/>
              <a:ext cx="1348740" cy="519335"/>
            </a:xfrm>
            <a:prstGeom prst="rightArrow">
              <a:avLst/>
            </a:prstGeom>
            <a:solidFill>
              <a:srgbClr val="FFC000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827020" y="6008616"/>
              <a:ext cx="1249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Important!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492131" y="3697288"/>
            <a:ext cx="7073894" cy="89255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1889125" algn="l"/>
              </a:tabLst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*p accesses the value of pointed/referred variable </a:t>
            </a:r>
          </a:p>
          <a:p>
            <a:pPr>
              <a:tabLst>
                <a:tab pos="1939925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*p = *p +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increment *p (which is i) by 2</a:t>
            </a:r>
            <a:endParaRPr lang="en-US" sz="14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939925" algn="l"/>
              </a:tabLst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// same effect as: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 = i +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45" name="Group 23"/>
          <p:cNvGrpSpPr>
            <a:grpSpLocks/>
          </p:cNvGrpSpPr>
          <p:nvPr/>
        </p:nvGrpSpPr>
        <p:grpSpPr bwMode="auto">
          <a:xfrm>
            <a:off x="6769894" y="1119316"/>
            <a:ext cx="633412" cy="547688"/>
            <a:chOff x="6903720" y="1785098"/>
            <a:chExt cx="633680" cy="546622"/>
          </a:xfrm>
        </p:grpSpPr>
        <p:cxnSp>
          <p:nvCxnSpPr>
            <p:cNvPr id="46" name="Straight Connector 21"/>
            <p:cNvCxnSpPr>
              <a:cxnSpLocks noChangeShapeType="1"/>
            </p:cNvCxnSpPr>
            <p:nvPr/>
          </p:nvCxnSpPr>
          <p:spPr bwMode="auto">
            <a:xfrm rot="10800000" flipV="1">
              <a:off x="6903720" y="2137410"/>
              <a:ext cx="297180" cy="194310"/>
            </a:xfrm>
            <a:prstGeom prst="lin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7" name="TextBox 12"/>
            <p:cNvSpPr txBox="1">
              <a:spLocks noChangeArrowheads="1"/>
            </p:cNvSpPr>
            <p:nvPr/>
          </p:nvSpPr>
          <p:spPr bwMode="auto">
            <a:xfrm>
              <a:off x="7006648" y="1785098"/>
              <a:ext cx="530752" cy="33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dirty="0">
                  <a:latin typeface="Calibri" pitchFamily="34" charset="0"/>
                </a:rPr>
                <a:t>12</a:t>
              </a:r>
              <a:endParaRPr lang="en-SG" sz="1600" dirty="0">
                <a:latin typeface="Calibri" pitchFamily="34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04824" y="4535488"/>
            <a:ext cx="6864188" cy="40011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 = &amp;j;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p now stores the address of variable j</a:t>
            </a:r>
          </a:p>
        </p:txBody>
      </p:sp>
      <p:cxnSp>
        <p:nvCxnSpPr>
          <p:cNvPr id="49" name="Straight Arrow Connector 48"/>
          <p:cNvCxnSpPr>
            <a:cxnSpLocks noChangeShapeType="1"/>
          </p:cNvCxnSpPr>
          <p:nvPr/>
        </p:nvCxnSpPr>
        <p:spPr bwMode="auto">
          <a:xfrm flipV="1">
            <a:off x="7639881" y="1844024"/>
            <a:ext cx="442667" cy="518388"/>
          </a:xfrm>
          <a:prstGeom prst="straightConnector1">
            <a:avLst/>
          </a:prstGeom>
          <a:noFill/>
          <a:ln w="19050" cap="sq" algn="ctr">
            <a:solidFill>
              <a:srgbClr val="0000FF"/>
            </a:solidFill>
            <a:round/>
            <a:headEnd/>
            <a:tailEnd type="triangle" w="med" len="med"/>
          </a:ln>
        </p:spPr>
      </p:cxn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3708400" y="4960766"/>
            <a:ext cx="28511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Now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*p</a:t>
            </a:r>
            <a:r>
              <a:rPr lang="en-US" dirty="0"/>
              <a:t> is equivalent to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j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2267519" y="4852556"/>
            <a:ext cx="1348740" cy="519335"/>
            <a:chOff x="2727960" y="5916003"/>
            <a:chExt cx="1348740" cy="519335"/>
          </a:xfrm>
        </p:grpSpPr>
        <p:sp>
          <p:nvSpPr>
            <p:cNvPr id="54" name="Right Arrow 53"/>
            <p:cNvSpPr/>
            <p:nvPr/>
          </p:nvSpPr>
          <p:spPr bwMode="auto">
            <a:xfrm>
              <a:off x="2727960" y="5916003"/>
              <a:ext cx="1348740" cy="519335"/>
            </a:xfrm>
            <a:prstGeom prst="rightArrow">
              <a:avLst/>
            </a:prstGeom>
            <a:solidFill>
              <a:srgbClr val="FFC000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827020" y="6008616"/>
              <a:ext cx="1249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Important!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504824" y="5368145"/>
            <a:ext cx="6710363" cy="64633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tabLst>
                <a:tab pos="1260475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*p = i;	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value of *p (which is j now) becomes 12</a:t>
            </a:r>
          </a:p>
          <a:p>
            <a:pPr>
              <a:tabLst>
                <a:tab pos="1260475" algn="l"/>
              </a:tabLst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// same effect as: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 = i;</a:t>
            </a:r>
          </a:p>
        </p:txBody>
      </p:sp>
      <p:grpSp>
        <p:nvGrpSpPr>
          <p:cNvPr id="57" name="Group 33"/>
          <p:cNvGrpSpPr>
            <a:grpSpLocks/>
          </p:cNvGrpSpPr>
          <p:nvPr/>
        </p:nvGrpSpPr>
        <p:grpSpPr bwMode="auto">
          <a:xfrm>
            <a:off x="8011589" y="1120904"/>
            <a:ext cx="633412" cy="546100"/>
            <a:chOff x="6903720" y="1785098"/>
            <a:chExt cx="633680" cy="546622"/>
          </a:xfrm>
        </p:grpSpPr>
        <p:cxnSp>
          <p:nvCxnSpPr>
            <p:cNvPr id="58" name="Straight Connector 34"/>
            <p:cNvCxnSpPr>
              <a:cxnSpLocks noChangeShapeType="1"/>
            </p:cNvCxnSpPr>
            <p:nvPr/>
          </p:nvCxnSpPr>
          <p:spPr bwMode="auto">
            <a:xfrm rot="10800000" flipV="1">
              <a:off x="6903720" y="2137410"/>
              <a:ext cx="297180" cy="194310"/>
            </a:xfrm>
            <a:prstGeom prst="lin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9" name="TextBox 12"/>
            <p:cNvSpPr txBox="1">
              <a:spLocks noChangeArrowheads="1"/>
            </p:cNvSpPr>
            <p:nvPr/>
          </p:nvSpPr>
          <p:spPr bwMode="auto">
            <a:xfrm>
              <a:off x="7006648" y="1785098"/>
              <a:ext cx="530752" cy="33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dirty="0">
                  <a:latin typeface="Calibri" pitchFamily="34" charset="0"/>
                </a:rPr>
                <a:t>12</a:t>
              </a:r>
              <a:endParaRPr lang="en-SG" sz="1600" dirty="0">
                <a:latin typeface="Calibri" pitchFamily="34" charset="0"/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36313C-50D9-AD9F-78AF-31E108767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D470EE-0CF1-9337-D007-49A64A16A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3704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 animBg="1"/>
      <p:bldP spid="24" grpId="0" uiExpand="1" build="p" animBg="1"/>
      <p:bldP spid="36" grpId="0" animBg="1"/>
      <p:bldP spid="37" grpId="0"/>
      <p:bldP spid="38" grpId="0" animBg="1"/>
      <p:bldP spid="39" grpId="0" animBg="1"/>
      <p:bldP spid="43" grpId="0" animBg="1"/>
      <p:bldP spid="48" grpId="0" animBg="1"/>
      <p:bldP spid="52" grpId="0"/>
      <p:bldP spid="5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NULL pointer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F229C8E8-A9E5-46C6-B1F0-EECD397C2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449656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A pointer that contains the NULL value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Commonly used to indicate that the pointer is invalid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C45FE8-2367-4E16-BDC9-E17F9CDDA908}"/>
              </a:ext>
            </a:extLst>
          </p:cNvPr>
          <p:cNvSpPr txBox="1"/>
          <p:nvPr/>
        </p:nvSpPr>
        <p:spPr>
          <a:xfrm>
            <a:off x="990600" y="1764585"/>
            <a:ext cx="199918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3DC10A-B0A9-46BF-B458-AE52C55600A9}"/>
              </a:ext>
            </a:extLst>
          </p:cNvPr>
          <p:cNvSpPr txBox="1"/>
          <p:nvPr/>
        </p:nvSpPr>
        <p:spPr>
          <a:xfrm>
            <a:off x="3177915" y="1764585"/>
            <a:ext cx="2597852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addr</a:t>
            </a:r>
            <a:r>
              <a:rPr lang="en-US" dirty="0"/>
              <a:t> points to nowhere.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9E188D-5F90-EA4C-C407-4D1673D97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286724-221C-3776-7991-E129E71FE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77074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Common Mistakes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F229C8E8-A9E5-46C6-B1F0-EECD397C2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449656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Unmatched types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Uninitialized pointers</a:t>
            </a: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Null pointer exception</a:t>
            </a: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46B0A5-139F-4677-BEB9-2BD7DB6F0734}"/>
              </a:ext>
            </a:extLst>
          </p:cNvPr>
          <p:cNvSpPr txBox="1"/>
          <p:nvPr/>
        </p:nvSpPr>
        <p:spPr>
          <a:xfrm>
            <a:off x="971550" y="1857051"/>
            <a:ext cx="1997682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&amp;c;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422EE8-0F80-4F66-B7A3-CBA7CDCDB4F1}"/>
              </a:ext>
            </a:extLst>
          </p:cNvPr>
          <p:cNvSpPr txBox="1"/>
          <p:nvPr/>
        </p:nvSpPr>
        <p:spPr>
          <a:xfrm>
            <a:off x="3311481" y="1857051"/>
            <a:ext cx="3880429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addr</a:t>
            </a:r>
            <a:r>
              <a:rPr lang="en-US" dirty="0"/>
              <a:t> is for storing addresses of </a:t>
            </a:r>
            <a:r>
              <a:rPr lang="en-US" dirty="0">
                <a:solidFill>
                  <a:srgbClr val="0000FF"/>
                </a:solidFill>
              </a:rPr>
              <a:t>double</a:t>
            </a:r>
            <a:r>
              <a:rPr lang="en-US" dirty="0"/>
              <a:t> variables, not </a:t>
            </a:r>
            <a:r>
              <a:rPr lang="en-US" dirty="0">
                <a:solidFill>
                  <a:srgbClr val="0000FF"/>
                </a:solidFill>
              </a:rPr>
              <a:t>long</a:t>
            </a:r>
            <a:r>
              <a:rPr lang="en-US" dirty="0"/>
              <a:t> variables.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A89160-0209-4A07-978A-AE9A7E64E61E}"/>
              </a:ext>
            </a:extLst>
          </p:cNvPr>
          <p:cNvSpPr txBox="1"/>
          <p:nvPr/>
        </p:nvSpPr>
        <p:spPr>
          <a:xfrm>
            <a:off x="1002373" y="3631303"/>
            <a:ext cx="1997682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BFAAEB-6521-4A0B-8E02-8C09123F0F70}"/>
              </a:ext>
            </a:extLst>
          </p:cNvPr>
          <p:cNvSpPr txBox="1"/>
          <p:nvPr/>
        </p:nvSpPr>
        <p:spPr>
          <a:xfrm>
            <a:off x="3311480" y="3631303"/>
            <a:ext cx="3880429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addr</a:t>
            </a:r>
            <a:r>
              <a:rPr lang="en-US" dirty="0"/>
              <a:t> is uninitialized so *</a:t>
            </a:r>
            <a:r>
              <a:rPr lang="en-US" dirty="0" err="1"/>
              <a:t>addr</a:t>
            </a:r>
            <a:r>
              <a:rPr lang="en-US" dirty="0"/>
              <a:t> refers to an unknown location.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4D88F2-7F13-461F-8F4C-DB55E31ECB3B}"/>
              </a:ext>
            </a:extLst>
          </p:cNvPr>
          <p:cNvSpPr txBox="1"/>
          <p:nvPr/>
        </p:nvSpPr>
        <p:spPr>
          <a:xfrm>
            <a:off x="1002373" y="5036490"/>
            <a:ext cx="1997682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B733B3-BD85-485D-B3D7-506C8AD9E552}"/>
              </a:ext>
            </a:extLst>
          </p:cNvPr>
          <p:cNvSpPr txBox="1"/>
          <p:nvPr/>
        </p:nvSpPr>
        <p:spPr>
          <a:xfrm>
            <a:off x="3311479" y="5036490"/>
            <a:ext cx="3880429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Exception since </a:t>
            </a:r>
            <a:r>
              <a:rPr lang="en-US" dirty="0" err="1"/>
              <a:t>addr</a:t>
            </a:r>
            <a:r>
              <a:rPr lang="en-US" dirty="0"/>
              <a:t> points to nowhere.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DB04DA2-209E-448A-9D3D-69B24EFFB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40578D-4833-16E0-715E-F6B8525F9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798019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14191</TotalTime>
  <Words>1051</Words>
  <Application>Microsoft Office PowerPoint</Application>
  <PresentationFormat>On-screen Show (4:3)</PresentationFormat>
  <Paragraphs>205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Courier New</vt:lpstr>
      <vt:lpstr>Roboto Mono</vt:lpstr>
      <vt:lpstr>Times New Roman</vt:lpstr>
      <vt:lpstr>Wingdings</vt:lpstr>
      <vt:lpstr>Clarity</vt:lpstr>
      <vt:lpstr>PowerPoint Presentation</vt:lpstr>
      <vt:lpstr>Unit 15: Pointers</vt:lpstr>
      <vt:lpstr>Memory Address</vt:lpstr>
      <vt:lpstr>Memory Address</vt:lpstr>
      <vt:lpstr>The Address-of (&amp;) Operator</vt:lpstr>
      <vt:lpstr>Pointers and the Dereference (*) Operator</vt:lpstr>
      <vt:lpstr>Example</vt:lpstr>
      <vt:lpstr>NULL pointer</vt:lpstr>
      <vt:lpstr>Common Mistakes</vt:lpstr>
      <vt:lpstr>Pop Quiz</vt:lpstr>
      <vt:lpstr>Pointer Arithmetics</vt:lpstr>
      <vt:lpstr>Pointer and Array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1541</cp:revision>
  <cp:lastPrinted>2014-06-20T04:24:53Z</cp:lastPrinted>
  <dcterms:created xsi:type="dcterms:W3CDTF">1998-09-05T15:03:32Z</dcterms:created>
  <dcterms:modified xsi:type="dcterms:W3CDTF">2024-03-12T01:40:25Z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