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8" r:id="rId3"/>
    <p:sldId id="546" r:id="rId4"/>
    <p:sldId id="553" r:id="rId5"/>
    <p:sldId id="601" r:id="rId6"/>
    <p:sldId id="602" r:id="rId7"/>
    <p:sldId id="603" r:id="rId8"/>
    <p:sldId id="52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5B6C762F-45CC-4219-A4B9-FF90FCA1F9A2}"/>
    <pc:docChg chg="modSld">
      <pc:chgData name="Zhao Jin" userId="cd05a825-544c-438a-9ba1-08e63db50b47" providerId="ADAL" clId="{5B6C762F-45CC-4219-A4B9-FF90FCA1F9A2}" dt="2024-03-08T09:38:23.799" v="18" actId="20577"/>
      <pc:docMkLst>
        <pc:docMk/>
      </pc:docMkLst>
      <pc:sldChg chg="modSp mod">
        <pc:chgData name="Zhao Jin" userId="cd05a825-544c-438a-9ba1-08e63db50b47" providerId="ADAL" clId="{5B6C762F-45CC-4219-A4B9-FF90FCA1F9A2}" dt="2024-03-08T09:38:23.799" v="18" actId="20577"/>
        <pc:sldMkLst>
          <pc:docMk/>
          <pc:sldMk cId="1067695719" sldId="526"/>
        </pc:sldMkLst>
        <pc:spChg chg="mod">
          <ac:chgData name="Zhao Jin" userId="cd05a825-544c-438a-9ba1-08e63db50b47" providerId="ADAL" clId="{5B6C762F-45CC-4219-A4B9-FF90FCA1F9A2}" dt="2024-03-08T09:38:23.799" v="18" actId="20577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897210F3-2BE0-41A6-8CB5-D028333B376E}"/>
    <pc:docChg chg="custSel modSld">
      <pc:chgData name="dcszjin@nus.edu.sg" userId="cd05a825-544c-438a-9ba1-08e63db50b47" providerId="ADAL" clId="{897210F3-2BE0-41A6-8CB5-D028333B376E}" dt="2021-03-01T07:03:29.431" v="0" actId="478"/>
      <pc:docMkLst>
        <pc:docMk/>
      </pc:docMkLst>
      <pc:sldChg chg="delSp mod">
        <pc:chgData name="dcszjin@nus.edu.sg" userId="cd05a825-544c-438a-9ba1-08e63db50b47" providerId="ADAL" clId="{897210F3-2BE0-41A6-8CB5-D028333B376E}" dt="2021-03-01T07:03:29.431" v="0" actId="478"/>
        <pc:sldMkLst>
          <pc:docMk/>
          <pc:sldMk cId="2573090601" sldId="546"/>
        </pc:sldMkLst>
        <pc:spChg chg="del">
          <ac:chgData name="dcszjin@nus.edu.sg" userId="cd05a825-544c-438a-9ba1-08e63db50b47" providerId="ADAL" clId="{897210F3-2BE0-41A6-8CB5-D028333B376E}" dt="2021-03-01T07:03:29.431" v="0" actId="478"/>
          <ac:spMkLst>
            <pc:docMk/>
            <pc:sldMk cId="2573090601" sldId="546"/>
            <ac:spMk id="14340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BE807F3-0F47-43CE-B222-1F014CD7139F}"/>
    <pc:docChg chg="modSld">
      <pc:chgData name="Zhao Jin" userId="cd05a825-544c-438a-9ba1-08e63db50b47" providerId="ADAL" clId="{2BE807F3-0F47-43CE-B222-1F014CD7139F}" dt="2024-01-31T05:38:28.465" v="46" actId="20577"/>
      <pc:docMkLst>
        <pc:docMk/>
      </pc:docMkLst>
      <pc:sldChg chg="addSp modSp">
        <pc:chgData name="Zhao Jin" userId="cd05a825-544c-438a-9ba1-08e63db50b47" providerId="ADAL" clId="{2BE807F3-0F47-43CE-B222-1F014CD7139F}" dt="2024-01-31T05:30:28.913" v="0"/>
        <pc:sldMkLst>
          <pc:docMk/>
          <pc:sldMk cId="0" sldId="256"/>
        </pc:sldMkLst>
        <pc:spChg chg="add mod">
          <ac:chgData name="Zhao Jin" userId="cd05a825-544c-438a-9ba1-08e63db50b47" providerId="ADAL" clId="{2BE807F3-0F47-43CE-B222-1F014CD7139F}" dt="2024-01-31T05:30:28.913" v="0"/>
          <ac:spMkLst>
            <pc:docMk/>
            <pc:sldMk cId="0" sldId="256"/>
            <ac:spMk id="3" creationId="{65E353B6-8C82-C10B-F3A7-B749F8B1627B}"/>
          </ac:spMkLst>
        </pc:spChg>
        <pc:picChg chg="add mod">
          <ac:chgData name="Zhao Jin" userId="cd05a825-544c-438a-9ba1-08e63db50b47" providerId="ADAL" clId="{2BE807F3-0F47-43CE-B222-1F014CD7139F}" dt="2024-01-31T05:30:28.913" v="0"/>
          <ac:picMkLst>
            <pc:docMk/>
            <pc:sldMk cId="0" sldId="256"/>
            <ac:picMk id="2" creationId="{58E48105-8220-3696-7E89-AE0B490D8516}"/>
          </ac:picMkLst>
        </pc:picChg>
      </pc:sldChg>
      <pc:sldChg chg="modSp mod">
        <pc:chgData name="Zhao Jin" userId="cd05a825-544c-438a-9ba1-08e63db50b47" providerId="ADAL" clId="{2BE807F3-0F47-43CE-B222-1F014CD7139F}" dt="2024-01-31T05:38:28.465" v="46" actId="20577"/>
        <pc:sldMkLst>
          <pc:docMk/>
          <pc:sldMk cId="1067695719" sldId="526"/>
        </pc:sldMkLst>
        <pc:spChg chg="mod">
          <ac:chgData name="Zhao Jin" userId="cd05a825-544c-438a-9ba1-08e63db50b47" providerId="ADAL" clId="{2BE807F3-0F47-43CE-B222-1F014CD7139F}" dt="2024-01-31T05:38:28.465" v="46" actId="20577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3/8/2024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8E48105-8220-3696-7E89-AE0B490D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353B6-8C82-C10B-F3A7-B749F8B1627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16: String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Characters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String Copy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Common Mistake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486F6E-62A5-0591-BCF0-1A82ED84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type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can be used to store single characters (e.g.,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'4'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Special characters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'\0'</a:t>
            </a:r>
            <a:r>
              <a:rPr lang="en-US" sz="2400" dirty="0"/>
              <a:t>: null character 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'\t'</a:t>
            </a:r>
            <a:r>
              <a:rPr lang="en-US" sz="2400" dirty="0"/>
              <a:t>: tab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'\n'</a:t>
            </a:r>
            <a:r>
              <a:rPr lang="en-US" sz="2400" dirty="0"/>
              <a:t>: newline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30C62-B59D-4944-9872-A56DF6FDE7BF}"/>
              </a:ext>
            </a:extLst>
          </p:cNvPr>
          <p:cNvSpPr txBox="1"/>
          <p:nvPr/>
        </p:nvSpPr>
        <p:spPr>
          <a:xfrm>
            <a:off x="1078823" y="2318309"/>
            <a:ext cx="265069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'4'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401A5-3160-42FF-9AD4-DF6554026F18}"/>
              </a:ext>
            </a:extLst>
          </p:cNvPr>
          <p:cNvSpPr txBox="1"/>
          <p:nvPr/>
        </p:nvSpPr>
        <p:spPr>
          <a:xfrm>
            <a:off x="1078823" y="3543980"/>
            <a:ext cx="26506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c3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B87F3-107E-4154-BFB1-9F4F9A73432F}"/>
              </a:ext>
            </a:extLst>
          </p:cNvPr>
          <p:cNvSpPr txBox="1"/>
          <p:nvPr/>
        </p:nvSpPr>
        <p:spPr>
          <a:xfrm>
            <a:off x="4337407" y="2626041"/>
            <a:ext cx="265069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the same as c2 =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47B94-F106-49A9-B65C-BD033A00B269}"/>
              </a:ext>
            </a:extLst>
          </p:cNvPr>
          <p:cNvSpPr txBox="1"/>
          <p:nvPr/>
        </p:nvSpPr>
        <p:spPr>
          <a:xfrm>
            <a:off x="4387066" y="3528591"/>
            <a:ext cx="396582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single characters can be stored.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90871-040F-4170-8E8E-EC56CFFB7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94" y="3468241"/>
            <a:ext cx="362361" cy="49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7682E-AAB4-E5C3-B559-ABF67A4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array terminated by a null character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(which has the numeric value </a:t>
            </a:r>
            <a:r>
              <a:rPr lang="en-US" sz="2800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B6D88E-D21E-F735-040B-E701202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If the string does not need to be modified…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70071" y="1779937"/>
            <a:ext cx="388960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*hello4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E0A-4E20-4CEA-8F03-97F6A2A532A0}"/>
              </a:ext>
            </a:extLst>
          </p:cNvPr>
          <p:cNvSpPr txBox="1"/>
          <p:nvPr/>
        </p:nvSpPr>
        <p:spPr>
          <a:xfrm>
            <a:off x="970071" y="3384625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hello4[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406D1B-3BF5-4CE3-9EC5-BA19D8E44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66" y="331004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8DA0C-19A7-410C-8103-5115F757EF63}"/>
              </a:ext>
            </a:extLst>
          </p:cNvPr>
          <p:cNvSpPr txBox="1"/>
          <p:nvPr/>
        </p:nvSpPr>
        <p:spPr>
          <a:xfrm>
            <a:off x="4929920" y="3337680"/>
            <a:ext cx="26900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but CANNOT be modified.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8F201-C496-4C53-8ED8-A3E8332502FC}"/>
              </a:ext>
            </a:extLst>
          </p:cNvPr>
          <p:cNvSpPr txBox="1"/>
          <p:nvPr/>
        </p:nvSpPr>
        <p:spPr>
          <a:xfrm>
            <a:off x="5242372" y="1755552"/>
            <a:ext cx="237762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pointer points to the string which is stored in a protected part of the memory.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EEF86-9D13-73DB-3170-D55F404F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or the string function </a:t>
            </a:r>
            <a:r>
              <a:rPr lang="en-US" sz="2800" dirty="0" err="1">
                <a:solidFill>
                  <a:srgbClr val="0000FF"/>
                </a:solidFill>
              </a:rPr>
              <a:t>strcpy</a:t>
            </a:r>
            <a:r>
              <a:rPr lang="en-US" sz="2800" dirty="0"/>
              <a:t> (requires </a:t>
            </a:r>
            <a:r>
              <a:rPr lang="en-US" sz="2800" dirty="0" err="1"/>
              <a:t>string.h</a:t>
            </a:r>
            <a:r>
              <a:rPr lang="en-US" sz="2800" dirty="0"/>
              <a:t>) </a:t>
            </a:r>
            <a:r>
              <a:rPr lang="en-US" sz="2800" dirty="0" err="1"/>
              <a:t>stringcan</a:t>
            </a:r>
            <a:r>
              <a:rPr lang="en-US" sz="2800" dirty="0"/>
              <a:t> be used to make a copy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4466090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1011168" y="2311910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939A9-503C-45DD-A086-CFC94710F2EC}"/>
              </a:ext>
            </a:extLst>
          </p:cNvPr>
          <p:cNvSpPr txBox="1"/>
          <p:nvPr/>
        </p:nvSpPr>
        <p:spPr>
          <a:xfrm>
            <a:off x="4453915" y="3332148"/>
            <a:ext cx="316608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rewrite the condition using 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instead?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88D8F8-9342-A343-88E6-48CC6E7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the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character!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741747" y="2393536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741747" y="1781232"/>
            <a:ext cx="3889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0F1BD-56C9-9518-077C-30B8657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53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</a:t>
            </a:r>
            <a:r>
              <a:rPr lang="en-US" sz="2800"/>
              <a:t>Set 15-17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PE1 Preparation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722E12-952D-377A-7070-890C2965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14082</TotalTime>
  <Words>510</Words>
  <Application>Microsoft Office PowerPoint</Application>
  <PresentationFormat>On-screen Show (4:3)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16: String</vt:lpstr>
      <vt:lpstr>Recap: Characters</vt:lpstr>
      <vt:lpstr>String</vt:lpstr>
      <vt:lpstr>String</vt:lpstr>
      <vt:lpstr>String Copy</vt:lpstr>
      <vt:lpstr>Common Mistake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2024-03-08T09:38:24Z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