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468" r:id="rId3"/>
    <p:sldId id="617" r:id="rId4"/>
    <p:sldId id="644" r:id="rId5"/>
    <p:sldId id="646" r:id="rId6"/>
    <p:sldId id="645" r:id="rId7"/>
    <p:sldId id="636" r:id="rId8"/>
    <p:sldId id="647" r:id="rId9"/>
    <p:sldId id="648" r:id="rId10"/>
    <p:sldId id="649" r:id="rId11"/>
    <p:sldId id="650" r:id="rId12"/>
    <p:sldId id="651" r:id="rId13"/>
    <p:sldId id="654" r:id="rId14"/>
    <p:sldId id="653" r:id="rId15"/>
    <p:sldId id="652" r:id="rId16"/>
    <p:sldId id="526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2F5C2-61D4-48C6-9DE1-2EF19E87A527}" v="190" dt="2024-03-18T06:47:05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536" autoAdjust="0"/>
    <p:restoredTop sz="95872" autoAdjust="0"/>
  </p:normalViewPr>
  <p:slideViewPr>
    <p:cSldViewPr snapToGrid="0">
      <p:cViewPr varScale="1">
        <p:scale>
          <a:sx n="111" d="100"/>
          <a:sy n="111" d="100"/>
        </p:scale>
        <p:origin x="5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FBFEF9EA-C181-45E7-B6B6-4916B96BF7EB}"/>
    <pc:docChg chg="modSld">
      <pc:chgData name="Zhao Jin" userId="cd05a825-544c-438a-9ba1-08e63db50b47" providerId="ADAL" clId="{FBFEF9EA-C181-45E7-B6B6-4916B96BF7EB}" dt="2024-01-31T05:43:14.763" v="37"/>
      <pc:docMkLst>
        <pc:docMk/>
      </pc:docMkLst>
      <pc:sldChg chg="addSp modSp">
        <pc:chgData name="Zhao Jin" userId="cd05a825-544c-438a-9ba1-08e63db50b47" providerId="ADAL" clId="{FBFEF9EA-C181-45E7-B6B6-4916B96BF7EB}" dt="2024-01-31T05:43:14.763" v="37"/>
        <pc:sldMkLst>
          <pc:docMk/>
          <pc:sldMk cId="0" sldId="256"/>
        </pc:sldMkLst>
        <pc:spChg chg="add mod">
          <ac:chgData name="Zhao Jin" userId="cd05a825-544c-438a-9ba1-08e63db50b47" providerId="ADAL" clId="{FBFEF9EA-C181-45E7-B6B6-4916B96BF7EB}" dt="2024-01-31T05:43:14.763" v="37"/>
          <ac:spMkLst>
            <pc:docMk/>
            <pc:sldMk cId="0" sldId="256"/>
            <ac:spMk id="3" creationId="{6994B235-D0B4-AB15-F68B-3C4E3A41BD3F}"/>
          </ac:spMkLst>
        </pc:spChg>
        <pc:picChg chg="add mod">
          <ac:chgData name="Zhao Jin" userId="cd05a825-544c-438a-9ba1-08e63db50b47" providerId="ADAL" clId="{FBFEF9EA-C181-45E7-B6B6-4916B96BF7EB}" dt="2024-01-31T05:43:14.763" v="37"/>
          <ac:picMkLst>
            <pc:docMk/>
            <pc:sldMk cId="0" sldId="256"/>
            <ac:picMk id="2" creationId="{069FF181-1464-623A-2669-FCA28C9C6032}"/>
          </ac:picMkLst>
        </pc:picChg>
      </pc:sldChg>
      <pc:sldChg chg="modSp mod">
        <pc:chgData name="Zhao Jin" userId="cd05a825-544c-438a-9ba1-08e63db50b47" providerId="ADAL" clId="{FBFEF9EA-C181-45E7-B6B6-4916B96BF7EB}" dt="2024-01-31T05:41:41.332" v="36" actId="403"/>
        <pc:sldMkLst>
          <pc:docMk/>
          <pc:sldMk cId="1067695719" sldId="526"/>
        </pc:sldMkLst>
        <pc:spChg chg="mod">
          <ac:chgData name="Zhao Jin" userId="cd05a825-544c-438a-9ba1-08e63db50b47" providerId="ADAL" clId="{FBFEF9EA-C181-45E7-B6B6-4916B96BF7EB}" dt="2024-01-31T05:41:41.332" v="36" actId="403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9D796FCA-B7C4-44EF-86F2-D144E4D635CD}"/>
    <pc:docChg chg="undo custSel addSld delSld modSld sldOrd modMainMaster">
      <pc:chgData name="Zhao Jin" userId="cd05a825-544c-438a-9ba1-08e63db50b47" providerId="ADAL" clId="{9D796FCA-B7C4-44EF-86F2-D144E4D635CD}" dt="2021-03-15T04:07:01.095" v="7605" actId="20577"/>
      <pc:docMkLst>
        <pc:docMk/>
      </pc:docMkLst>
      <pc:sldChg chg="modSp mod">
        <pc:chgData name="Zhao Jin" userId="cd05a825-544c-438a-9ba1-08e63db50b47" providerId="ADAL" clId="{9D796FCA-B7C4-44EF-86F2-D144E4D635CD}" dt="2021-03-10T03:43:03.445" v="13" actId="20577"/>
        <pc:sldMkLst>
          <pc:docMk/>
          <pc:sldMk cId="0" sldId="256"/>
        </pc:sldMkLst>
        <pc:spChg chg="mod">
          <ac:chgData name="Zhao Jin" userId="cd05a825-544c-438a-9ba1-08e63db50b47" providerId="ADAL" clId="{9D796FCA-B7C4-44EF-86F2-D144E4D635CD}" dt="2021-03-10T03:42:58.35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3:43:03.445" v="1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9D796FCA-B7C4-44EF-86F2-D144E4D635CD}" dt="2021-03-10T06:50:25.098" v="162" actId="20577"/>
        <pc:sldMkLst>
          <pc:docMk/>
          <pc:sldMk cId="2438607696" sldId="468"/>
        </pc:sldMkLst>
        <pc:spChg chg="mod">
          <ac:chgData name="Zhao Jin" userId="cd05a825-544c-438a-9ba1-08e63db50b47" providerId="ADAL" clId="{9D796FCA-B7C4-44EF-86F2-D144E4D635CD}" dt="2021-03-10T03:43:14.676" v="27" actId="2057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3:43:10.268" v="2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6:50:25.098" v="16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9D796FCA-B7C4-44EF-86F2-D144E4D635CD}" dt="2021-03-10T10:03:06.121" v="7454" actId="20577"/>
        <pc:sldMkLst>
          <pc:docMk/>
          <pc:sldMk cId="1067695719" sldId="526"/>
        </pc:sldMkLst>
        <pc:spChg chg="mod">
          <ac:chgData name="Zhao Jin" userId="cd05a825-544c-438a-9ba1-08e63db50b47" providerId="ADAL" clId="{9D796FCA-B7C4-44EF-86F2-D144E4D635CD}" dt="2021-03-10T10:03:06.121" v="745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067695719" sldId="526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1427618944" sldId="553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427618944" sldId="553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9D796FCA-B7C4-44EF-86F2-D144E4D635CD}" dt="2021-03-10T07:20:52.173" v="2408" actId="47"/>
        <pc:sldMkLst>
          <pc:docMk/>
          <pc:sldMk cId="2793920749" sldId="588"/>
        </pc:sldMkLst>
      </pc:sldChg>
      <pc:sldChg chg="addSp delSp modSp add del mod modAnim">
        <pc:chgData name="Zhao Jin" userId="cd05a825-544c-438a-9ba1-08e63db50b47" providerId="ADAL" clId="{9D796FCA-B7C4-44EF-86F2-D144E4D635CD}" dt="2021-03-10T07:21:00.946" v="2410" actId="47"/>
        <pc:sldMkLst>
          <pc:docMk/>
          <pc:sldMk cId="1996133107" sldId="589"/>
        </pc:sldMkLst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8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81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7:20:58.810" v="2409" actId="478"/>
          <ac:spMkLst>
            <pc:docMk/>
            <pc:sldMk cId="1996133107" sldId="589"/>
            <ac:spMk id="87" creationId="{00000000-0000-0000-0000-000000000000}"/>
          </ac:spMkLst>
        </pc:spChg>
        <pc:grpChg chg="add mod">
          <ac:chgData name="Zhao Jin" userId="cd05a825-544c-438a-9ba1-08e63db50b47" providerId="ADAL" clId="{9D796FCA-B7C4-44EF-86F2-D144E4D635CD}" dt="2021-03-10T07:17:40.771" v="2287" actId="164"/>
          <ac:grpSpMkLst>
            <pc:docMk/>
            <pc:sldMk cId="1996133107" sldId="589"/>
            <ac:grpSpMk id="2" creationId="{C488CC8D-1BD9-46E4-9750-D204153331C3}"/>
          </ac:grpSpMkLst>
        </pc:grpChg>
      </pc:sldChg>
      <pc:sldChg chg="addSp delSp modSp mod modAnim">
        <pc:chgData name="Zhao Jin" userId="cd05a825-544c-438a-9ba1-08e63db50b47" providerId="ADAL" clId="{9D796FCA-B7C4-44EF-86F2-D144E4D635CD}" dt="2021-03-10T09:25:02.676" v="5496" actId="207"/>
        <pc:sldMkLst>
          <pc:docMk/>
          <pc:sldMk cId="1813128722" sldId="617"/>
        </pc:sldMkLst>
        <pc:spChg chg="add mod">
          <ac:chgData name="Zhao Jin" userId="cd05a825-544c-438a-9ba1-08e63db50b47" providerId="ADAL" clId="{9D796FCA-B7C4-44EF-86F2-D144E4D635CD}" dt="2021-03-10T06:54:36.901" v="297" actId="14100"/>
          <ac:spMkLst>
            <pc:docMk/>
            <pc:sldMk cId="1813128722" sldId="617"/>
            <ac:spMk id="2" creationId="{30F56917-1B8B-478F-8FFC-174C0AEBC478}"/>
          </ac:spMkLst>
        </pc:spChg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6:51:08.795" v="229" actId="20577"/>
          <ac:spMkLst>
            <pc:docMk/>
            <pc:sldMk cId="1813128722" sldId="617"/>
            <ac:spMk id="13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17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20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66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67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68" creationId="{00000000-0000-0000-0000-000000000000}"/>
          </ac:spMkLst>
        </pc:spChg>
        <pc:spChg chg="add mod">
          <ac:chgData name="Zhao Jin" userId="cd05a825-544c-438a-9ba1-08e63db50b47" providerId="ADAL" clId="{9D796FCA-B7C4-44EF-86F2-D144E4D635CD}" dt="2021-03-10T06:53:47.117" v="275" actId="207"/>
          <ac:spMkLst>
            <pc:docMk/>
            <pc:sldMk cId="1813128722" sldId="617"/>
            <ac:spMk id="69" creationId="{F2382CE6-82FA-4AB3-92A7-7E274C3F89FD}"/>
          </ac:spMkLst>
        </pc:spChg>
        <pc:spChg chg="add mod">
          <ac:chgData name="Zhao Jin" userId="cd05a825-544c-438a-9ba1-08e63db50b47" providerId="ADAL" clId="{9D796FCA-B7C4-44EF-86F2-D144E4D635CD}" dt="2021-03-10T09:25:02.676" v="5496" actId="207"/>
          <ac:spMkLst>
            <pc:docMk/>
            <pc:sldMk cId="1813128722" sldId="617"/>
            <ac:spMk id="70" creationId="{1CBA1797-F87E-4AEF-B309-49140ECBA55F}"/>
          </ac:spMkLst>
        </pc:spChg>
        <pc:spChg chg="add mod">
          <ac:chgData name="Zhao Jin" userId="cd05a825-544c-438a-9ba1-08e63db50b47" providerId="ADAL" clId="{9D796FCA-B7C4-44EF-86F2-D144E4D635CD}" dt="2021-03-10T06:54:27.042" v="296" actId="1035"/>
          <ac:spMkLst>
            <pc:docMk/>
            <pc:sldMk cId="1813128722" sldId="617"/>
            <ac:spMk id="71" creationId="{1E5C5741-59DA-4D4C-ABD1-AAFD00BCF15A}"/>
          </ac:spMkLst>
        </pc:spChg>
        <pc:spChg chg="add del mod">
          <ac:chgData name="Zhao Jin" userId="cd05a825-544c-438a-9ba1-08e63db50b47" providerId="ADAL" clId="{9D796FCA-B7C4-44EF-86F2-D144E4D635CD}" dt="2021-03-10T06:57:38.677" v="544" actId="478"/>
          <ac:spMkLst>
            <pc:docMk/>
            <pc:sldMk cId="1813128722" sldId="617"/>
            <ac:spMk id="72" creationId="{E8B81C30-025C-4366-BBB9-7207889261BC}"/>
          </ac:spMkLst>
        </pc:spChg>
        <pc:spChg chg="add del mod">
          <ac:chgData name="Zhao Jin" userId="cd05a825-544c-438a-9ba1-08e63db50b47" providerId="ADAL" clId="{9D796FCA-B7C4-44EF-86F2-D144E4D635CD}" dt="2021-03-10T07:08:21.627" v="1543"/>
          <ac:spMkLst>
            <pc:docMk/>
            <pc:sldMk cId="1813128722" sldId="617"/>
            <ac:spMk id="73" creationId="{1B5C56BF-B869-4D66-B3D3-376A303709C5}"/>
          </ac:spMkLst>
        </pc:spChg>
        <pc:spChg chg="add mod">
          <ac:chgData name="Zhao Jin" userId="cd05a825-544c-438a-9ba1-08e63db50b47" providerId="ADAL" clId="{9D796FCA-B7C4-44EF-86F2-D144E4D635CD}" dt="2021-03-10T07:08:36.988" v="1583" actId="1076"/>
          <ac:spMkLst>
            <pc:docMk/>
            <pc:sldMk cId="1813128722" sldId="617"/>
            <ac:spMk id="74" creationId="{17DCFF1E-C7C1-4234-9A2E-27DE8F6027BD}"/>
          </ac:spMkLst>
        </pc:spChg>
        <pc:spChg chg="add mod">
          <ac:chgData name="Zhao Jin" userId="cd05a825-544c-438a-9ba1-08e63db50b47" providerId="ADAL" clId="{9D796FCA-B7C4-44EF-86F2-D144E4D635CD}" dt="2021-03-10T07:15:40.141" v="2260" actId="1076"/>
          <ac:spMkLst>
            <pc:docMk/>
            <pc:sldMk cId="1813128722" sldId="617"/>
            <ac:spMk id="75" creationId="{464B7307-8B9C-4DF9-A30D-13917EC95682}"/>
          </ac:spMkLst>
        </pc:spChg>
        <pc:spChg chg="mod">
          <ac:chgData name="Zhao Jin" userId="cd05a825-544c-438a-9ba1-08e63db50b47" providerId="ADAL" clId="{9D796FCA-B7C4-44EF-86F2-D144E4D635CD}" dt="2021-03-10T06:50:34.801" v="166"/>
          <ac:spMkLst>
            <pc:docMk/>
            <pc:sldMk cId="1813128722" sldId="617"/>
            <ac:spMk id="14338" creationId="{00000000-0000-0000-0000-000000000000}"/>
          </ac:spMkLst>
        </pc:spChg>
        <pc:grpChg chg="add del">
          <ac:chgData name="Zhao Jin" userId="cd05a825-544c-438a-9ba1-08e63db50b47" providerId="ADAL" clId="{9D796FCA-B7C4-44EF-86F2-D144E4D635CD}" dt="2021-03-10T06:51:27.571" v="230" actId="478"/>
          <ac:grpSpMkLst>
            <pc:docMk/>
            <pc:sldMk cId="1813128722" sldId="617"/>
            <ac:grpSpMk id="21" creationId="{00000000-0000-0000-0000-000000000000}"/>
          </ac:grpSpMkLst>
        </pc:grpChg>
        <pc:grpChg chg="add del">
          <ac:chgData name="Zhao Jin" userId="cd05a825-544c-438a-9ba1-08e63db50b47" providerId="ADAL" clId="{9D796FCA-B7C4-44EF-86F2-D144E4D635CD}" dt="2021-03-10T06:51:27.571" v="230" actId="478"/>
          <ac:grpSpMkLst>
            <pc:docMk/>
            <pc:sldMk cId="1813128722" sldId="617"/>
            <ac:grpSpMk id="39" creationId="{00000000-0000-0000-0000-000000000000}"/>
          </ac:grpSpMkLst>
        </pc:grpChg>
      </pc:sldChg>
      <pc:sldChg chg="addSp delSp modSp mod addAnim delAnim">
        <pc:chgData name="Zhao Jin" userId="cd05a825-544c-438a-9ba1-08e63db50b47" providerId="ADAL" clId="{9D796FCA-B7C4-44EF-86F2-D144E4D635CD}" dt="2021-03-15T04:06:43.134" v="7599" actId="20577"/>
        <pc:sldMkLst>
          <pc:docMk/>
          <pc:sldMk cId="3454948446" sldId="636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3454948446" sldId="636"/>
            <ac:spMk id="7" creationId="{00000000-0000-0000-0000-000000000000}"/>
          </ac:spMkLst>
        </pc:spChg>
        <pc:spChg chg="add mod">
          <ac:chgData name="Zhao Jin" userId="cd05a825-544c-438a-9ba1-08e63db50b47" providerId="ADAL" clId="{9D796FCA-B7C4-44EF-86F2-D144E4D635CD}" dt="2021-03-10T09:36:31.115" v="6335" actId="20577"/>
          <ac:spMkLst>
            <pc:docMk/>
            <pc:sldMk cId="3454948446" sldId="636"/>
            <ac:spMk id="8" creationId="{6270CCC5-D7EC-44D8-909F-0E26CCF787E7}"/>
          </ac:spMkLst>
        </pc:spChg>
        <pc:spChg chg="add del mod">
          <ac:chgData name="Zhao Jin" userId="cd05a825-544c-438a-9ba1-08e63db50b47" providerId="ADAL" clId="{9D796FCA-B7C4-44EF-86F2-D144E4D635CD}" dt="2021-03-15T04:06:43.134" v="7599" actId="20577"/>
          <ac:spMkLst>
            <pc:docMk/>
            <pc:sldMk cId="3454948446" sldId="636"/>
            <ac:spMk id="69" creationId="{00000000-0000-0000-0000-000000000000}"/>
          </ac:spMkLst>
        </pc:spChg>
        <pc:spChg chg="add del mod">
          <ac:chgData name="Zhao Jin" userId="cd05a825-544c-438a-9ba1-08e63db50b47" providerId="ADAL" clId="{9D796FCA-B7C4-44EF-86F2-D144E4D635CD}" dt="2021-03-10T07:23:23.578" v="2646"/>
          <ac:spMkLst>
            <pc:docMk/>
            <pc:sldMk cId="3454948446" sldId="636"/>
            <ac:spMk id="219" creationId="{C9E06B19-1E93-45C0-ABAF-24FE887880BB}"/>
          </ac:spMkLst>
        </pc:spChg>
        <pc:spChg chg="add mod">
          <ac:chgData name="Zhao Jin" userId="cd05a825-544c-438a-9ba1-08e63db50b47" providerId="ADAL" clId="{9D796FCA-B7C4-44EF-86F2-D144E4D635CD}" dt="2021-03-10T09:36:07.827" v="6277" actId="20577"/>
          <ac:spMkLst>
            <pc:docMk/>
            <pc:sldMk cId="3454948446" sldId="636"/>
            <ac:spMk id="220" creationId="{FAFFBA73-AAEB-4C10-ABCA-A7B7BA817286}"/>
          </ac:spMkLst>
        </pc:spChg>
        <pc:spChg chg="add mod">
          <ac:chgData name="Zhao Jin" userId="cd05a825-544c-438a-9ba1-08e63db50b47" providerId="ADAL" clId="{9D796FCA-B7C4-44EF-86F2-D144E4D635CD}" dt="2021-03-10T07:42:21.591" v="3670" actId="1076"/>
          <ac:spMkLst>
            <pc:docMk/>
            <pc:sldMk cId="3454948446" sldId="636"/>
            <ac:spMk id="221" creationId="{83A8B9D5-9262-4877-BC20-04CFCCBC2B6E}"/>
          </ac:spMkLst>
        </pc:spChg>
        <pc:spChg chg="mod">
          <ac:chgData name="Zhao Jin" userId="cd05a825-544c-438a-9ba1-08e63db50b47" providerId="ADAL" clId="{9D796FCA-B7C4-44EF-86F2-D144E4D635CD}" dt="2021-03-10T07:21:27.633" v="2464" actId="20577"/>
          <ac:spMkLst>
            <pc:docMk/>
            <pc:sldMk cId="3454948446" sldId="636"/>
            <ac:spMk id="14338" creationId="{00000000-0000-0000-0000-000000000000}"/>
          </ac:spMkLst>
        </pc:spChg>
        <pc:grpChg chg="add del">
          <ac:chgData name="Zhao Jin" userId="cd05a825-544c-438a-9ba1-08e63db50b47" providerId="ADAL" clId="{9D796FCA-B7C4-44EF-86F2-D144E4D635CD}" dt="2021-03-10T07:21:33.373" v="2467" actId="478"/>
          <ac:grpSpMkLst>
            <pc:docMk/>
            <pc:sldMk cId="3454948446" sldId="636"/>
            <ac:grpSpMk id="70" creationId="{00000000-0000-0000-0000-000000000000}"/>
          </ac:grpSpMkLst>
        </pc:grpChg>
        <pc:grpChg chg="add del">
          <ac:chgData name="Zhao Jin" userId="cd05a825-544c-438a-9ba1-08e63db50b47" providerId="ADAL" clId="{9D796FCA-B7C4-44EF-86F2-D144E4D635CD}" dt="2021-03-10T07:21:33.373" v="2467" actId="478"/>
          <ac:grpSpMkLst>
            <pc:docMk/>
            <pc:sldMk cId="3454948446" sldId="636"/>
            <ac:grpSpMk id="101" creationId="{00000000-0000-0000-0000-000000000000}"/>
          </ac:grpSpMkLst>
        </pc:grpChg>
        <pc:grpChg chg="add del">
          <ac:chgData name="Zhao Jin" userId="cd05a825-544c-438a-9ba1-08e63db50b47" providerId="ADAL" clId="{9D796FCA-B7C4-44EF-86F2-D144E4D635CD}" dt="2021-03-10T07:21:33.373" v="2467" actId="478"/>
          <ac:grpSpMkLst>
            <pc:docMk/>
            <pc:sldMk cId="3454948446" sldId="636"/>
            <ac:grpSpMk id="216" creationId="{00000000-0000-0000-0000-000000000000}"/>
          </ac:grpSpMkLst>
        </pc:gr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3737971943" sldId="637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3737971943" sldId="637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1179750071" sldId="639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179750071" sldId="639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3462301147" sldId="640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3462301147" sldId="640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723901272" sldId="641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723901272" sldId="641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4089006062" sldId="642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4089006062" sldId="642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1514327557" sldId="643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 addAnim delAnim">
        <pc:chgData name="Zhao Jin" userId="cd05a825-544c-438a-9ba1-08e63db50b47" providerId="ADAL" clId="{9D796FCA-B7C4-44EF-86F2-D144E4D635CD}" dt="2021-03-15T04:06:30.092" v="7596" actId="20577"/>
        <pc:sldMkLst>
          <pc:docMk/>
          <pc:sldMk cId="2049190575" sldId="644"/>
        </pc:sldMkLst>
        <pc:spChg chg="del">
          <ac:chgData name="Zhao Jin" userId="cd05a825-544c-438a-9ba1-08e63db50b47" providerId="ADAL" clId="{9D796FCA-B7C4-44EF-86F2-D144E4D635CD}" dt="2021-03-10T06:58:13.168" v="618" actId="478"/>
          <ac:spMkLst>
            <pc:docMk/>
            <pc:sldMk cId="2049190575" sldId="644"/>
            <ac:spMk id="2" creationId="{30F56917-1B8B-478F-8FFC-174C0AEBC478}"/>
          </ac:spMkLst>
        </pc:spChg>
        <pc:spChg chg="add mod">
          <ac:chgData name="Zhao Jin" userId="cd05a825-544c-438a-9ba1-08e63db50b47" providerId="ADAL" clId="{9D796FCA-B7C4-44EF-86F2-D144E4D635CD}" dt="2021-03-10T07:17:10.806" v="2277" actId="1035"/>
          <ac:spMkLst>
            <pc:docMk/>
            <pc:sldMk cId="2049190575" sldId="644"/>
            <ac:spMk id="11" creationId="{DBBBC57D-8A69-46DC-84A4-713D4CD3DD3B}"/>
          </ac:spMkLst>
        </pc:spChg>
        <pc:spChg chg="mod">
          <ac:chgData name="Zhao Jin" userId="cd05a825-544c-438a-9ba1-08e63db50b47" providerId="ADAL" clId="{9D796FCA-B7C4-44EF-86F2-D144E4D635CD}" dt="2021-03-15T04:06:30.092" v="7596" actId="20577"/>
          <ac:spMkLst>
            <pc:docMk/>
            <pc:sldMk cId="2049190575" sldId="644"/>
            <ac:spMk id="13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6:58:15.090" v="619" actId="478"/>
          <ac:spMkLst>
            <pc:docMk/>
            <pc:sldMk cId="2049190575" sldId="644"/>
            <ac:spMk id="69" creationId="{F2382CE6-82FA-4AB3-92A7-7E274C3F89FD}"/>
          </ac:spMkLst>
        </pc:spChg>
        <pc:spChg chg="add del">
          <ac:chgData name="Zhao Jin" userId="cd05a825-544c-438a-9ba1-08e63db50b47" providerId="ADAL" clId="{9D796FCA-B7C4-44EF-86F2-D144E4D635CD}" dt="2021-03-10T06:58:15.090" v="619" actId="478"/>
          <ac:spMkLst>
            <pc:docMk/>
            <pc:sldMk cId="2049190575" sldId="644"/>
            <ac:spMk id="70" creationId="{1CBA1797-F87E-4AEF-B309-49140ECBA55F}"/>
          </ac:spMkLst>
        </pc:spChg>
        <pc:spChg chg="add del">
          <ac:chgData name="Zhao Jin" userId="cd05a825-544c-438a-9ba1-08e63db50b47" providerId="ADAL" clId="{9D796FCA-B7C4-44EF-86F2-D144E4D635CD}" dt="2021-03-10T06:58:13.168" v="618" actId="478"/>
          <ac:spMkLst>
            <pc:docMk/>
            <pc:sldMk cId="2049190575" sldId="644"/>
            <ac:spMk id="71" creationId="{1E5C5741-59DA-4D4C-ABD1-AAFD00BCF15A}"/>
          </ac:spMkLst>
        </pc:spChg>
        <pc:spChg chg="add del">
          <ac:chgData name="Zhao Jin" userId="cd05a825-544c-438a-9ba1-08e63db50b47" providerId="ADAL" clId="{9D796FCA-B7C4-44EF-86F2-D144E4D635CD}" dt="2021-03-10T06:58:11.518" v="617" actId="478"/>
          <ac:spMkLst>
            <pc:docMk/>
            <pc:sldMk cId="2049190575" sldId="644"/>
            <ac:spMk id="72" creationId="{E8B81C30-025C-4366-BBB9-7207889261BC}"/>
          </ac:spMkLst>
        </pc:spChg>
      </pc:sldChg>
      <pc:sldChg chg="addSp delSp modSp add mod delAnim">
        <pc:chgData name="Zhao Jin" userId="cd05a825-544c-438a-9ba1-08e63db50b47" providerId="ADAL" clId="{9D796FCA-B7C4-44EF-86F2-D144E4D635CD}" dt="2021-03-10T09:34:14.851" v="6272" actId="20577"/>
        <pc:sldMkLst>
          <pc:docMk/>
          <pc:sldMk cId="3083568215" sldId="645"/>
        </pc:sldMkLst>
        <pc:spChg chg="del">
          <ac:chgData name="Zhao Jin" userId="cd05a825-544c-438a-9ba1-08e63db50b47" providerId="ADAL" clId="{9D796FCA-B7C4-44EF-86F2-D144E4D635CD}" dt="2021-03-10T07:07:34.985" v="1517" actId="478"/>
          <ac:spMkLst>
            <pc:docMk/>
            <pc:sldMk cId="3083568215" sldId="645"/>
            <ac:spMk id="2" creationId="{30F56917-1B8B-478F-8FFC-174C0AEBC478}"/>
          </ac:spMkLst>
        </pc:spChg>
        <pc:spChg chg="add del mod">
          <ac:chgData name="Zhao Jin" userId="cd05a825-544c-438a-9ba1-08e63db50b47" providerId="ADAL" clId="{9D796FCA-B7C4-44EF-86F2-D144E4D635CD}" dt="2021-03-10T07:09:35.427" v="1714"/>
          <ac:spMkLst>
            <pc:docMk/>
            <pc:sldMk cId="3083568215" sldId="645"/>
            <ac:spMk id="10" creationId="{B81B2781-4DCB-4690-ABDA-B8A20E6643A8}"/>
          </ac:spMkLst>
        </pc:spChg>
        <pc:spChg chg="add del mod">
          <ac:chgData name="Zhao Jin" userId="cd05a825-544c-438a-9ba1-08e63db50b47" providerId="ADAL" clId="{9D796FCA-B7C4-44EF-86F2-D144E4D635CD}" dt="2021-03-10T07:17:17.883" v="2278" actId="478"/>
          <ac:spMkLst>
            <pc:docMk/>
            <pc:sldMk cId="3083568215" sldId="645"/>
            <ac:spMk id="11" creationId="{AED6C8EB-4657-4E37-BE88-8AB646F0F86F}"/>
          </ac:spMkLst>
        </pc:spChg>
        <pc:spChg chg="mod">
          <ac:chgData name="Zhao Jin" userId="cd05a825-544c-438a-9ba1-08e63db50b47" providerId="ADAL" clId="{9D796FCA-B7C4-44EF-86F2-D144E4D635CD}" dt="2021-03-10T07:19:12.050" v="2322" actId="20577"/>
          <ac:spMkLst>
            <pc:docMk/>
            <pc:sldMk cId="3083568215" sldId="645"/>
            <ac:spMk id="13" creationId="{00000000-0000-0000-0000-000000000000}"/>
          </ac:spMkLst>
        </pc:spChg>
        <pc:spChg chg="add del mod">
          <ac:chgData name="Zhao Jin" userId="cd05a825-544c-438a-9ba1-08e63db50b47" providerId="ADAL" clId="{9D796FCA-B7C4-44EF-86F2-D144E4D635CD}" dt="2021-03-10T07:17:17.883" v="2278" actId="478"/>
          <ac:spMkLst>
            <pc:docMk/>
            <pc:sldMk cId="3083568215" sldId="645"/>
            <ac:spMk id="14" creationId="{6220F974-1539-439B-8444-97209D6BF886}"/>
          </ac:spMkLst>
        </pc:spChg>
        <pc:spChg chg="add del mod">
          <ac:chgData name="Zhao Jin" userId="cd05a825-544c-438a-9ba1-08e63db50b47" providerId="ADAL" clId="{9D796FCA-B7C4-44EF-86F2-D144E4D635CD}" dt="2021-03-10T07:17:17.883" v="2278" actId="478"/>
          <ac:spMkLst>
            <pc:docMk/>
            <pc:sldMk cId="3083568215" sldId="645"/>
            <ac:spMk id="15" creationId="{704C85C7-E968-4CC2-A469-7DF4A3FAAEB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17" creationId="{D2456952-C15F-441F-B60E-98D0DE7B103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18" creationId="{A1057A3B-30B0-4259-9FD1-5923C21C9B93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19" creationId="{A1621228-520C-4E5A-88AB-F958472E408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0" creationId="{AE6067EE-37A7-4F80-864E-FE4C08ED1F4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1" creationId="{54FAB265-CF9B-4434-AE3A-0F75598047D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2" creationId="{E1936AED-3BF2-44EC-B9AB-692D9CA08945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3" creationId="{EC7BE969-A511-4602-8A11-AA8E4E57B791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4" creationId="{3DC3F3F5-A803-4B1C-97FE-2B4542049381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5" creationId="{2DDAF317-18F6-4364-B8CE-A0042531ADF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6" creationId="{F716C578-46AD-4AD2-87B2-785F42ED7DE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7" creationId="{263E6AC5-4D85-4CD9-801F-E0B7C180B6A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8" creationId="{C05E1236-0A22-41F2-8DFF-D2933381EA30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9" creationId="{3ABD44BA-32DE-4DEC-8EEA-D208F350B7B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0" creationId="{F025DF34-B603-4A9E-A406-24B5B6435F9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1" creationId="{2FFB20E9-EE8F-4002-B545-96B32CB8E465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2" creationId="{B8BF6450-A014-4D45-95BE-046455C61FF0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3" creationId="{F8234B20-3AAC-46A1-9719-F2CFB66605A9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4" creationId="{3A266A58-9AFB-437B-B9A5-6F7B4F330631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5" creationId="{221F656C-3AF4-4F40-8771-0948A083CA2A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6" creationId="{6D0FEEB7-3E67-43BA-AEA2-0DDAA17BB06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7" creationId="{7FE8CD56-FF4D-4FCF-945D-B3D32990BAF8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8" creationId="{165E0E4A-3679-4CFF-AB00-230EC4043B3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9" creationId="{52A1AADB-C023-416C-8DC6-AB5D05F9B80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0" creationId="{E881012D-0A35-42D5-9E5E-FA7F5B0C3C8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1" creationId="{E5CD44EB-1142-469F-810E-F6B095ED28F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2" creationId="{0C735556-64AB-4593-AFDC-FC89982C2CF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3" creationId="{74DB711D-ED78-4C89-9F13-6FFAC6723EB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4" creationId="{56BE0B31-9FCF-4BD2-9FB9-8D4B5755241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5" creationId="{7C4AE6D6-EE90-40E3-B95D-E20C906EA213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6" creationId="{335B9810-A3F5-4A83-8F4D-F6DAE6886E5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7" creationId="{A8E3A181-4C7B-4A75-9FB5-E6EE2241133A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8" creationId="{B7B9E813-998A-41EA-8FF7-9B69D77007C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9" creationId="{6E29D37C-ACEC-49F3-A6AA-12C862CC659D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0" creationId="{DE604FB8-F665-457A-A130-BF6BA35C79E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1" creationId="{8B78CDE0-9082-4870-8559-23AC133C3A50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2" creationId="{0F465195-1197-4EA8-A479-A9283CB8BB9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3" creationId="{77AAC6D2-AFA8-43FE-AF6D-B2A32CEC92A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4" creationId="{A5C05827-CD51-421C-80C0-C4BD7C96514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5" creationId="{E295B9AE-1CC5-4852-833A-CBFDDDC9003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6" creationId="{24391B8E-0A5D-44CD-8419-69BF54A739A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7" creationId="{FDDFA7FE-146C-4F58-A250-C016466ECD68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8" creationId="{C28272A7-EDC0-4FF4-812A-92C1F12541C4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9" creationId="{643A1FCF-C269-4BE8-80DE-FFC9C1B5186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0" creationId="{BA2B5EF1-A079-4D26-AD96-DDEF7EDB59C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1" creationId="{0B66B917-F744-42FF-BBFB-3E8842CE6B15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2" creationId="{DB0C9396-B9D0-47F3-A984-A6FD5CCBE5E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3" creationId="{DCB6BE79-CCE1-4158-8F86-EF075AFB2E0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4" creationId="{835F4266-B2E8-40C5-9BFA-BC1373329FF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5" creationId="{F0F483A5-67EE-45C8-BBE8-8B5C9BBA735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6" creationId="{78806363-7602-40C8-A264-2659CF21142D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7" creationId="{88EBA010-3F61-4C00-A0AC-2B620CEBFFD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8" creationId="{338ADEC4-74AE-4393-B2EC-A9871CAB2A9C}"/>
          </ac:spMkLst>
        </pc:spChg>
        <pc:spChg chg="del">
          <ac:chgData name="Zhao Jin" userId="cd05a825-544c-438a-9ba1-08e63db50b47" providerId="ADAL" clId="{9D796FCA-B7C4-44EF-86F2-D144E4D635CD}" dt="2021-03-10T07:07:33.537" v="1515" actId="478"/>
          <ac:spMkLst>
            <pc:docMk/>
            <pc:sldMk cId="3083568215" sldId="645"/>
            <ac:spMk id="69" creationId="{F2382CE6-82FA-4AB3-92A7-7E274C3F89FD}"/>
          </ac:spMkLst>
        </pc:spChg>
        <pc:spChg chg="del">
          <ac:chgData name="Zhao Jin" userId="cd05a825-544c-438a-9ba1-08e63db50b47" providerId="ADAL" clId="{9D796FCA-B7C4-44EF-86F2-D144E4D635CD}" dt="2021-03-10T07:07:34.187" v="1516" actId="478"/>
          <ac:spMkLst>
            <pc:docMk/>
            <pc:sldMk cId="3083568215" sldId="645"/>
            <ac:spMk id="70" creationId="{1CBA1797-F87E-4AEF-B309-49140ECBA55F}"/>
          </ac:spMkLst>
        </pc:spChg>
        <pc:spChg chg="del">
          <ac:chgData name="Zhao Jin" userId="cd05a825-544c-438a-9ba1-08e63db50b47" providerId="ADAL" clId="{9D796FCA-B7C4-44EF-86F2-D144E4D635CD}" dt="2021-03-10T07:07:35.723" v="1518" actId="478"/>
          <ac:spMkLst>
            <pc:docMk/>
            <pc:sldMk cId="3083568215" sldId="645"/>
            <ac:spMk id="71" creationId="{1E5C5741-59DA-4D4C-ABD1-AAFD00BCF15A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2" creationId="{EB8ADB6D-9942-41B4-AEE4-CB0E8F9791E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3" creationId="{1CB774EE-D6D5-4A97-848E-9FBE250977E4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4" creationId="{11967631-807D-4A9F-BD2D-8D97A214644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5" creationId="{A893694A-BC48-41DC-BD01-8BDC1B7E164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6" creationId="{DED1BDFB-FE91-4A90-A47D-2A02AC0EEA1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7" creationId="{F74C65BB-0451-46AD-B239-BD7A6B61DE2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8" creationId="{EF1694F2-36A2-4D5B-82AF-949CF2EBBDF6}"/>
          </ac:spMkLst>
        </pc:spChg>
        <pc:spChg chg="add mod">
          <ac:chgData name="Zhao Jin" userId="cd05a825-544c-438a-9ba1-08e63db50b47" providerId="ADAL" clId="{9D796FCA-B7C4-44EF-86F2-D144E4D635CD}" dt="2021-03-10T09:34:14.851" v="6272" actId="20577"/>
          <ac:spMkLst>
            <pc:docMk/>
            <pc:sldMk cId="3083568215" sldId="645"/>
            <ac:spMk id="79" creationId="{EA978FDC-5B4D-4AD9-895E-8DC327E71261}"/>
          </ac:spMkLst>
        </pc:spChg>
        <pc:spChg chg="add mod">
          <ac:chgData name="Zhao Jin" userId="cd05a825-544c-438a-9ba1-08e63db50b47" providerId="ADAL" clId="{9D796FCA-B7C4-44EF-86F2-D144E4D635CD}" dt="2021-03-10T07:20:42.332" v="2405" actId="1076"/>
          <ac:spMkLst>
            <pc:docMk/>
            <pc:sldMk cId="3083568215" sldId="645"/>
            <ac:spMk id="80" creationId="{3A764681-DB93-4CD2-B34B-FFC399020F05}"/>
          </ac:spMkLst>
        </pc:spChg>
        <pc:grpChg chg="add del mod">
          <ac:chgData name="Zhao Jin" userId="cd05a825-544c-438a-9ba1-08e63db50b47" providerId="ADAL" clId="{9D796FCA-B7C4-44EF-86F2-D144E4D635CD}" dt="2021-03-10T07:18:00.963" v="2291"/>
          <ac:grpSpMkLst>
            <pc:docMk/>
            <pc:sldMk cId="3083568215" sldId="645"/>
            <ac:grpSpMk id="16" creationId="{7C9119E8-A486-417B-9903-E060FDFAB94A}"/>
          </ac:grpSpMkLst>
        </pc:grpChg>
        <pc:picChg chg="add mod">
          <ac:chgData name="Zhao Jin" userId="cd05a825-544c-438a-9ba1-08e63db50b47" providerId="ADAL" clId="{9D796FCA-B7C4-44EF-86F2-D144E4D635CD}" dt="2021-03-10T07:20:01.338" v="2336" actId="1076"/>
          <ac:picMkLst>
            <pc:docMk/>
            <pc:sldMk cId="3083568215" sldId="645"/>
            <ac:picMk id="3" creationId="{112EA7A4-8C3C-447D-A2A2-DBC0FFF134D1}"/>
          </ac:picMkLst>
        </pc:picChg>
      </pc:sldChg>
      <pc:sldChg chg="modSp add mod ord">
        <pc:chgData name="Zhao Jin" userId="cd05a825-544c-438a-9ba1-08e63db50b47" providerId="ADAL" clId="{9D796FCA-B7C4-44EF-86F2-D144E4D635CD}" dt="2021-03-10T09:03:21.420" v="4233" actId="207"/>
        <pc:sldMkLst>
          <pc:docMk/>
          <pc:sldMk cId="3504527826" sldId="646"/>
        </pc:sldMkLst>
        <pc:spChg chg="mod">
          <ac:chgData name="Zhao Jin" userId="cd05a825-544c-438a-9ba1-08e63db50b47" providerId="ADAL" clId="{9D796FCA-B7C4-44EF-86F2-D144E4D635CD}" dt="2021-03-10T09:03:21.420" v="4233" actId="207"/>
          <ac:spMkLst>
            <pc:docMk/>
            <pc:sldMk cId="3504527826" sldId="646"/>
            <ac:spMk id="11" creationId="{AED6C8EB-4657-4E37-BE88-8AB646F0F86F}"/>
          </ac:spMkLst>
        </pc:spChg>
        <pc:spChg chg="mod">
          <ac:chgData name="Zhao Jin" userId="cd05a825-544c-438a-9ba1-08e63db50b47" providerId="ADAL" clId="{9D796FCA-B7C4-44EF-86F2-D144E4D635CD}" dt="2021-03-10T09:02:51.621" v="4230" actId="20577"/>
          <ac:spMkLst>
            <pc:docMk/>
            <pc:sldMk cId="3504527826" sldId="646"/>
            <ac:spMk id="1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9:03:12.853" v="4231" actId="207"/>
          <ac:spMkLst>
            <pc:docMk/>
            <pc:sldMk cId="3504527826" sldId="646"/>
            <ac:spMk id="14" creationId="{6220F974-1539-439B-8444-97209D6BF886}"/>
          </ac:spMkLst>
        </pc:spChg>
      </pc:sldChg>
      <pc:sldChg chg="addSp delSp modSp add mod">
        <pc:chgData name="Zhao Jin" userId="cd05a825-544c-438a-9ba1-08e63db50b47" providerId="ADAL" clId="{9D796FCA-B7C4-44EF-86F2-D144E4D635CD}" dt="2021-03-15T04:06:53.217" v="7603" actId="20577"/>
        <pc:sldMkLst>
          <pc:docMk/>
          <pc:sldMk cId="3534569394" sldId="647"/>
        </pc:sldMkLst>
        <pc:spChg chg="mod">
          <ac:chgData name="Zhao Jin" userId="cd05a825-544c-438a-9ba1-08e63db50b47" providerId="ADAL" clId="{9D796FCA-B7C4-44EF-86F2-D144E4D635CD}" dt="2021-03-15T04:06:53.217" v="7603" actId="20577"/>
          <ac:spMkLst>
            <pc:docMk/>
            <pc:sldMk cId="3534569394" sldId="647"/>
            <ac:spMk id="69" creationId="{00000000-0000-0000-0000-000000000000}"/>
          </ac:spMkLst>
        </pc:spChg>
        <pc:spChg chg="del mod">
          <ac:chgData name="Zhao Jin" userId="cd05a825-544c-438a-9ba1-08e63db50b47" providerId="ADAL" clId="{9D796FCA-B7C4-44EF-86F2-D144E4D635CD}" dt="2021-03-10T09:11:01.548" v="4573" actId="478"/>
          <ac:spMkLst>
            <pc:docMk/>
            <pc:sldMk cId="3534569394" sldId="647"/>
            <ac:spMk id="220" creationId="{FAFFBA73-AAEB-4C10-ABCA-A7B7BA817286}"/>
          </ac:spMkLst>
        </pc:spChg>
        <pc:spChg chg="del">
          <ac:chgData name="Zhao Jin" userId="cd05a825-544c-438a-9ba1-08e63db50b47" providerId="ADAL" clId="{9D796FCA-B7C4-44EF-86F2-D144E4D635CD}" dt="2021-03-10T07:44:23.752" v="3786" actId="478"/>
          <ac:spMkLst>
            <pc:docMk/>
            <pc:sldMk cId="3534569394" sldId="647"/>
            <ac:spMk id="221" creationId="{83A8B9D5-9262-4877-BC20-04CFCCBC2B6E}"/>
          </ac:spMkLst>
        </pc:spChg>
        <pc:graphicFrameChg chg="add del mod modGraphic">
          <ac:chgData name="Zhao Jin" userId="cd05a825-544c-438a-9ba1-08e63db50b47" providerId="ADAL" clId="{9D796FCA-B7C4-44EF-86F2-D144E4D635CD}" dt="2021-03-10T07:47:43.727" v="4165" actId="478"/>
          <ac:graphicFrameMkLst>
            <pc:docMk/>
            <pc:sldMk cId="3534569394" sldId="647"/>
            <ac:graphicFrameMk id="2" creationId="{CD85DB21-424A-4464-82EF-8A26A12CF2AC}"/>
          </ac:graphicFrameMkLst>
        </pc:graphicFrameChg>
      </pc:sldChg>
      <pc:sldChg chg="add del">
        <pc:chgData name="Zhao Jin" userId="cd05a825-544c-438a-9ba1-08e63db50b47" providerId="ADAL" clId="{9D796FCA-B7C4-44EF-86F2-D144E4D635CD}" dt="2021-03-10T07:17:30.828" v="2286"/>
        <pc:sldMkLst>
          <pc:docMk/>
          <pc:sldMk cId="4280256061" sldId="647"/>
        </pc:sldMkLst>
      </pc:sldChg>
      <pc:sldChg chg="addSp delSp modSp add mod modAnim">
        <pc:chgData name="Zhao Jin" userId="cd05a825-544c-438a-9ba1-08e63db50b47" providerId="ADAL" clId="{9D796FCA-B7C4-44EF-86F2-D144E4D635CD}" dt="2021-03-15T04:07:01.095" v="7605" actId="20577"/>
        <pc:sldMkLst>
          <pc:docMk/>
          <pc:sldMk cId="3615520278" sldId="648"/>
        </pc:sldMkLst>
        <pc:spChg chg="add del mod">
          <ac:chgData name="Zhao Jin" userId="cd05a825-544c-438a-9ba1-08e63db50b47" providerId="ADAL" clId="{9D796FCA-B7C4-44EF-86F2-D144E4D635CD}" dt="2021-03-10T09:21:59.971" v="5308"/>
          <ac:spMkLst>
            <pc:docMk/>
            <pc:sldMk cId="3615520278" sldId="648"/>
            <ac:spMk id="8" creationId="{1965D86B-2B0F-4D44-9C60-C4EAE9F2139A}"/>
          </ac:spMkLst>
        </pc:spChg>
        <pc:spChg chg="add del mod">
          <ac:chgData name="Zhao Jin" userId="cd05a825-544c-438a-9ba1-08e63db50b47" providerId="ADAL" clId="{9D796FCA-B7C4-44EF-86F2-D144E4D635CD}" dt="2021-03-10T09:21:59.971" v="5308"/>
          <ac:spMkLst>
            <pc:docMk/>
            <pc:sldMk cId="3615520278" sldId="648"/>
            <ac:spMk id="9" creationId="{22CE6121-0C78-463E-832B-05FF18043B71}"/>
          </ac:spMkLst>
        </pc:spChg>
        <pc:spChg chg="add del mod">
          <ac:chgData name="Zhao Jin" userId="cd05a825-544c-438a-9ba1-08e63db50b47" providerId="ADAL" clId="{9D796FCA-B7C4-44EF-86F2-D144E4D635CD}" dt="2021-03-10T09:21:59.971" v="5308"/>
          <ac:spMkLst>
            <pc:docMk/>
            <pc:sldMk cId="3615520278" sldId="648"/>
            <ac:spMk id="10" creationId="{AB50B73E-97DC-466D-B6E0-0067AEE2F5CD}"/>
          </ac:spMkLst>
        </pc:spChg>
        <pc:spChg chg="mod">
          <ac:chgData name="Zhao Jin" userId="cd05a825-544c-438a-9ba1-08e63db50b47" providerId="ADAL" clId="{9D796FCA-B7C4-44EF-86F2-D144E4D635CD}" dt="2021-03-15T04:07:01.095" v="7605" actId="20577"/>
          <ac:spMkLst>
            <pc:docMk/>
            <pc:sldMk cId="3615520278" sldId="648"/>
            <ac:spMk id="69" creationId="{00000000-0000-0000-0000-000000000000}"/>
          </ac:spMkLst>
        </pc:spChg>
        <pc:spChg chg="add del mod">
          <ac:chgData name="Zhao Jin" userId="cd05a825-544c-438a-9ba1-08e63db50b47" providerId="ADAL" clId="{9D796FCA-B7C4-44EF-86F2-D144E4D635CD}" dt="2021-03-10T09:22:00.488" v="5309" actId="478"/>
          <ac:spMkLst>
            <pc:docMk/>
            <pc:sldMk cId="3615520278" sldId="648"/>
            <ac:spMk id="220" creationId="{FAFFBA73-AAEB-4C10-ABCA-A7B7BA817286}"/>
          </ac:spMkLst>
        </pc:spChg>
      </pc:sldChg>
      <pc:sldChg chg="addSp delSp modSp add mod delAnim modAnim">
        <pc:chgData name="Zhao Jin" userId="cd05a825-544c-438a-9ba1-08e63db50b47" providerId="ADAL" clId="{9D796FCA-B7C4-44EF-86F2-D144E4D635CD}" dt="2021-03-10T10:43:04.272" v="7480"/>
        <pc:sldMkLst>
          <pc:docMk/>
          <pc:sldMk cId="1834084702" sldId="649"/>
        </pc:sldMkLst>
        <pc:spChg chg="add del mod">
          <ac:chgData name="Zhao Jin" userId="cd05a825-544c-438a-9ba1-08e63db50b47" providerId="ADAL" clId="{9D796FCA-B7C4-44EF-86F2-D144E4D635CD}" dt="2021-03-10T09:28:19.814" v="5944" actId="21"/>
          <ac:spMkLst>
            <pc:docMk/>
            <pc:sldMk cId="1834084702" sldId="649"/>
            <ac:spMk id="8" creationId="{B69AD65B-72E9-4042-9806-D44D65A42C2A}"/>
          </ac:spMkLst>
        </pc:spChg>
        <pc:spChg chg="add del mod">
          <ac:chgData name="Zhao Jin" userId="cd05a825-544c-438a-9ba1-08e63db50b47" providerId="ADAL" clId="{9D796FCA-B7C4-44EF-86F2-D144E4D635CD}" dt="2021-03-10T09:22:12.800" v="5315" actId="478"/>
          <ac:spMkLst>
            <pc:docMk/>
            <pc:sldMk cId="1834084702" sldId="649"/>
            <ac:spMk id="9" creationId="{4F50F9FF-A7C7-4E2A-BDBB-AAC8A005524F}"/>
          </ac:spMkLst>
        </pc:spChg>
        <pc:spChg chg="add del mod">
          <ac:chgData name="Zhao Jin" userId="cd05a825-544c-438a-9ba1-08e63db50b47" providerId="ADAL" clId="{9D796FCA-B7C4-44EF-86F2-D144E4D635CD}" dt="2021-03-10T09:22:33.339" v="5316" actId="478"/>
          <ac:spMkLst>
            <pc:docMk/>
            <pc:sldMk cId="1834084702" sldId="649"/>
            <ac:spMk id="10" creationId="{D0F00466-6894-44CB-B685-2FB477C6DEF8}"/>
          </ac:spMkLst>
        </pc:spChg>
        <pc:spChg chg="mod">
          <ac:chgData name="Zhao Jin" userId="cd05a825-544c-438a-9ba1-08e63db50b47" providerId="ADAL" clId="{9D796FCA-B7C4-44EF-86F2-D144E4D635CD}" dt="2021-03-10T10:43:04.272" v="7480"/>
          <ac:spMkLst>
            <pc:docMk/>
            <pc:sldMk cId="1834084702" sldId="649"/>
            <ac:spMk id="69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9:22:03.663" v="5310" actId="478"/>
          <ac:spMkLst>
            <pc:docMk/>
            <pc:sldMk cId="1834084702" sldId="649"/>
            <ac:spMk id="220" creationId="{FAFFBA73-AAEB-4C10-ABCA-A7B7BA817286}"/>
          </ac:spMkLst>
        </pc:spChg>
      </pc:sldChg>
      <pc:sldChg chg="addSp delSp modSp add mod modAnim">
        <pc:chgData name="Zhao Jin" userId="cd05a825-544c-438a-9ba1-08e63db50b47" providerId="ADAL" clId="{9D796FCA-B7C4-44EF-86F2-D144E4D635CD}" dt="2021-03-10T10:43:04.272" v="7480"/>
        <pc:sldMkLst>
          <pc:docMk/>
          <pc:sldMk cId="310617255" sldId="650"/>
        </pc:sldMkLst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8" creationId="{33EBD86B-E14A-44AC-BFF9-0E84C3CD8A92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9" creationId="{E0DAE2F8-91CC-42A9-9F08-A2CB7884BB4F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10" creationId="{77EFE947-730A-4EF3-82CB-A3F101E6D172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11" creationId="{611F6D12-2380-4370-B223-2337A573F1C0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13" creationId="{DB0381BA-EAF8-47AB-91D9-6F294A733F6A}"/>
          </ac:spMkLst>
        </pc:spChg>
        <pc:spChg chg="add mod">
          <ac:chgData name="Zhao Jin" userId="cd05a825-544c-438a-9ba1-08e63db50b47" providerId="ADAL" clId="{9D796FCA-B7C4-44EF-86F2-D144E4D635CD}" dt="2021-03-10T09:42:40.004" v="6644" actId="14100"/>
          <ac:spMkLst>
            <pc:docMk/>
            <pc:sldMk cId="310617255" sldId="650"/>
            <ac:spMk id="14" creationId="{3A707D11-2221-4B70-A383-BC6518A42A05}"/>
          </ac:spMkLst>
        </pc:spChg>
        <pc:spChg chg="add mod">
          <ac:chgData name="Zhao Jin" userId="cd05a825-544c-438a-9ba1-08e63db50b47" providerId="ADAL" clId="{9D796FCA-B7C4-44EF-86F2-D144E4D635CD}" dt="2021-03-10T09:42:37.987" v="6643" actId="14100"/>
          <ac:spMkLst>
            <pc:docMk/>
            <pc:sldMk cId="310617255" sldId="650"/>
            <ac:spMk id="15" creationId="{21E02B8D-D2D3-44AF-B2F0-E85171B024BF}"/>
          </ac:spMkLst>
        </pc:spChg>
        <pc:spChg chg="mod">
          <ac:chgData name="Zhao Jin" userId="cd05a825-544c-438a-9ba1-08e63db50b47" providerId="ADAL" clId="{9D796FCA-B7C4-44EF-86F2-D144E4D635CD}" dt="2021-03-10T10:43:04.272" v="7480"/>
          <ac:spMkLst>
            <pc:docMk/>
            <pc:sldMk cId="310617255" sldId="650"/>
            <ac:spMk id="69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9:41:33.202" v="6553" actId="478"/>
          <ac:spMkLst>
            <pc:docMk/>
            <pc:sldMk cId="310617255" sldId="650"/>
            <ac:spMk id="220" creationId="{FAFFBA73-AAEB-4C10-ABCA-A7B7BA817286}"/>
          </ac:spMkLst>
        </pc:spChg>
      </pc:sldChg>
      <pc:sldChg chg="addSp delSp modSp add del mod modAnim">
        <pc:chgData name="Zhao Jin" userId="cd05a825-544c-438a-9ba1-08e63db50b47" providerId="ADAL" clId="{9D796FCA-B7C4-44EF-86F2-D144E4D635CD}" dt="2021-03-10T09:32:45.706" v="6234" actId="47"/>
        <pc:sldMkLst>
          <pc:docMk/>
          <pc:sldMk cId="1949614776" sldId="650"/>
        </pc:sldMkLst>
        <pc:spChg chg="add mod">
          <ac:chgData name="Zhao Jin" userId="cd05a825-544c-438a-9ba1-08e63db50b47" providerId="ADAL" clId="{9D796FCA-B7C4-44EF-86F2-D144E4D635CD}" dt="2021-03-10T09:29:15.253" v="5984" actId="1076"/>
          <ac:spMkLst>
            <pc:docMk/>
            <pc:sldMk cId="1949614776" sldId="650"/>
            <ac:spMk id="8" creationId="{4D44C7C5-D6EE-4217-8801-C1FC46BFDE9D}"/>
          </ac:spMkLst>
        </pc:spChg>
        <pc:spChg chg="mod">
          <ac:chgData name="Zhao Jin" userId="cd05a825-544c-438a-9ba1-08e63db50b47" providerId="ADAL" clId="{9D796FCA-B7C4-44EF-86F2-D144E4D635CD}" dt="2021-03-10T09:29:20.618" v="6009" actId="20577"/>
          <ac:spMkLst>
            <pc:docMk/>
            <pc:sldMk cId="1949614776" sldId="650"/>
            <ac:spMk id="69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9:29:04.276" v="5975" actId="478"/>
          <ac:spMkLst>
            <pc:docMk/>
            <pc:sldMk cId="1949614776" sldId="650"/>
            <ac:spMk id="220" creationId="{FAFFBA73-AAEB-4C10-ABCA-A7B7BA817286}"/>
          </ac:spMkLst>
        </pc:spChg>
      </pc:sldChg>
      <pc:sldChg chg="addSp delSp modSp add mod delAnim modAnim">
        <pc:chgData name="Zhao Jin" userId="cd05a825-544c-438a-9ba1-08e63db50b47" providerId="ADAL" clId="{9D796FCA-B7C4-44EF-86F2-D144E4D635CD}" dt="2021-03-10T09:55:59.181" v="7255" actId="20577"/>
        <pc:sldMkLst>
          <pc:docMk/>
          <pc:sldMk cId="1175497513" sldId="651"/>
        </pc:sldMkLst>
        <pc:spChg chg="add mod">
          <ac:chgData name="Zhao Jin" userId="cd05a825-544c-438a-9ba1-08e63db50b47" providerId="ADAL" clId="{9D796FCA-B7C4-44EF-86F2-D144E4D635CD}" dt="2021-03-10T09:45:41.378" v="6851" actId="20577"/>
          <ac:spMkLst>
            <pc:docMk/>
            <pc:sldMk cId="1175497513" sldId="651"/>
            <ac:spMk id="2" creationId="{CB5FD17B-C03F-4569-B6EC-EFB5F751521E}"/>
          </ac:spMkLst>
        </pc:spChg>
        <pc:spChg chg="mod">
          <ac:chgData name="Zhao Jin" userId="cd05a825-544c-438a-9ba1-08e63db50b47" providerId="ADAL" clId="{9D796FCA-B7C4-44EF-86F2-D144E4D635CD}" dt="2021-03-10T09:52:16.507" v="7161" actId="1076"/>
          <ac:spMkLst>
            <pc:docMk/>
            <pc:sldMk cId="1175497513" sldId="651"/>
            <ac:spMk id="8" creationId="{33EBD86B-E14A-44AC-BFF9-0E84C3CD8A92}"/>
          </ac:spMkLst>
        </pc:spChg>
        <pc:spChg chg="del">
          <ac:chgData name="Zhao Jin" userId="cd05a825-544c-438a-9ba1-08e63db50b47" providerId="ADAL" clId="{9D796FCA-B7C4-44EF-86F2-D144E4D635CD}" dt="2021-03-10T09:42:53.307" v="6660" actId="478"/>
          <ac:spMkLst>
            <pc:docMk/>
            <pc:sldMk cId="1175497513" sldId="651"/>
            <ac:spMk id="9" creationId="{E0DAE2F8-91CC-42A9-9F08-A2CB7884BB4F}"/>
          </ac:spMkLst>
        </pc:spChg>
        <pc:spChg chg="del">
          <ac:chgData name="Zhao Jin" userId="cd05a825-544c-438a-9ba1-08e63db50b47" providerId="ADAL" clId="{9D796FCA-B7C4-44EF-86F2-D144E4D635CD}" dt="2021-03-10T09:42:55.746" v="6662" actId="478"/>
          <ac:spMkLst>
            <pc:docMk/>
            <pc:sldMk cId="1175497513" sldId="651"/>
            <ac:spMk id="10" creationId="{77EFE947-730A-4EF3-82CB-A3F101E6D172}"/>
          </ac:spMkLst>
        </pc:spChg>
        <pc:spChg chg="del">
          <ac:chgData name="Zhao Jin" userId="cd05a825-544c-438a-9ba1-08e63db50b47" providerId="ADAL" clId="{9D796FCA-B7C4-44EF-86F2-D144E4D635CD}" dt="2021-03-10T09:42:53.307" v="6660" actId="478"/>
          <ac:spMkLst>
            <pc:docMk/>
            <pc:sldMk cId="1175497513" sldId="651"/>
            <ac:spMk id="11" creationId="{611F6D12-2380-4370-B223-2337A573F1C0}"/>
          </ac:spMkLst>
        </pc:spChg>
        <pc:spChg chg="del">
          <ac:chgData name="Zhao Jin" userId="cd05a825-544c-438a-9ba1-08e63db50b47" providerId="ADAL" clId="{9D796FCA-B7C4-44EF-86F2-D144E4D635CD}" dt="2021-03-10T09:42:53.307" v="6660" actId="478"/>
          <ac:spMkLst>
            <pc:docMk/>
            <pc:sldMk cId="1175497513" sldId="651"/>
            <ac:spMk id="13" creationId="{DB0381BA-EAF8-47AB-91D9-6F294A733F6A}"/>
          </ac:spMkLst>
        </pc:spChg>
        <pc:spChg chg="del">
          <ac:chgData name="Zhao Jin" userId="cd05a825-544c-438a-9ba1-08e63db50b47" providerId="ADAL" clId="{9D796FCA-B7C4-44EF-86F2-D144E4D635CD}" dt="2021-03-10T09:42:54.177" v="6661" actId="478"/>
          <ac:spMkLst>
            <pc:docMk/>
            <pc:sldMk cId="1175497513" sldId="651"/>
            <ac:spMk id="14" creationId="{3A707D11-2221-4B70-A383-BC6518A42A05}"/>
          </ac:spMkLst>
        </pc:spChg>
        <pc:spChg chg="del">
          <ac:chgData name="Zhao Jin" userId="cd05a825-544c-438a-9ba1-08e63db50b47" providerId="ADAL" clId="{9D796FCA-B7C4-44EF-86F2-D144E4D635CD}" dt="2021-03-10T09:42:54.177" v="6661" actId="478"/>
          <ac:spMkLst>
            <pc:docMk/>
            <pc:sldMk cId="1175497513" sldId="651"/>
            <ac:spMk id="15" creationId="{21E02B8D-D2D3-44AF-B2F0-E85171B024BF}"/>
          </ac:spMkLst>
        </pc:spChg>
        <pc:spChg chg="add del mod">
          <ac:chgData name="Zhao Jin" userId="cd05a825-544c-438a-9ba1-08e63db50b47" providerId="ADAL" clId="{9D796FCA-B7C4-44EF-86F2-D144E4D635CD}" dt="2021-03-10T09:55:42.082" v="7245" actId="20577"/>
          <ac:spMkLst>
            <pc:docMk/>
            <pc:sldMk cId="1175497513" sldId="651"/>
            <ac:spMk id="16" creationId="{8F6576D2-39DE-45A0-9282-ED58E268ADE5}"/>
          </ac:spMkLst>
        </pc:spChg>
        <pc:spChg chg="add mod">
          <ac:chgData name="Zhao Jin" userId="cd05a825-544c-438a-9ba1-08e63db50b47" providerId="ADAL" clId="{9D796FCA-B7C4-44EF-86F2-D144E4D635CD}" dt="2021-03-10T09:45:07.010" v="6838" actId="1036"/>
          <ac:spMkLst>
            <pc:docMk/>
            <pc:sldMk cId="1175497513" sldId="651"/>
            <ac:spMk id="17" creationId="{B94298A0-CFC3-4954-8B80-3974532104D3}"/>
          </ac:spMkLst>
        </pc:spChg>
        <pc:spChg chg="add mod">
          <ac:chgData name="Zhao Jin" userId="cd05a825-544c-438a-9ba1-08e63db50b47" providerId="ADAL" clId="{9D796FCA-B7C4-44EF-86F2-D144E4D635CD}" dt="2021-03-10T09:45:02.890" v="6833" actId="1036"/>
          <ac:spMkLst>
            <pc:docMk/>
            <pc:sldMk cId="1175497513" sldId="651"/>
            <ac:spMk id="18" creationId="{7E99F4B9-E254-4DE5-8D6F-7E83B96062F0}"/>
          </ac:spMkLst>
        </pc:spChg>
        <pc:spChg chg="add mod">
          <ac:chgData name="Zhao Jin" userId="cd05a825-544c-438a-9ba1-08e63db50b47" providerId="ADAL" clId="{9D796FCA-B7C4-44EF-86F2-D144E4D635CD}" dt="2021-03-10T09:55:44.767" v="7246" actId="1076"/>
          <ac:spMkLst>
            <pc:docMk/>
            <pc:sldMk cId="1175497513" sldId="651"/>
            <ac:spMk id="19" creationId="{B1596C88-053A-4924-80B2-A2FCD5EE79DC}"/>
          </ac:spMkLst>
        </pc:spChg>
        <pc:spChg chg="mod">
          <ac:chgData name="Zhao Jin" userId="cd05a825-544c-438a-9ba1-08e63db50b47" providerId="ADAL" clId="{9D796FCA-B7C4-44EF-86F2-D144E4D635CD}" dt="2021-03-10T09:55:59.181" v="7255" actId="20577"/>
          <ac:spMkLst>
            <pc:docMk/>
            <pc:sldMk cId="1175497513" sldId="651"/>
            <ac:spMk id="6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9:42:49.346" v="6658" actId="20577"/>
          <ac:spMkLst>
            <pc:docMk/>
            <pc:sldMk cId="1175497513" sldId="651"/>
            <ac:spMk id="14338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9D796FCA-B7C4-44EF-86F2-D144E4D635CD}" dt="2021-03-10T09:41:15.033" v="6547" actId="47"/>
        <pc:sldMkLst>
          <pc:docMk/>
          <pc:sldMk cId="3609085848" sldId="651"/>
        </pc:sldMkLst>
        <pc:spChg chg="del mod">
          <ac:chgData name="Zhao Jin" userId="cd05a825-544c-438a-9ba1-08e63db50b47" providerId="ADAL" clId="{9D796FCA-B7C4-44EF-86F2-D144E4D635CD}" dt="2021-03-10T09:37:29.675" v="6337" actId="478"/>
          <ac:spMkLst>
            <pc:docMk/>
            <pc:sldMk cId="3609085848" sldId="651"/>
            <ac:spMk id="8" creationId="{4D44C7C5-D6EE-4217-8801-C1FC46BFDE9D}"/>
          </ac:spMkLst>
        </pc:spChg>
        <pc:spChg chg="add del mod">
          <ac:chgData name="Zhao Jin" userId="cd05a825-544c-438a-9ba1-08e63db50b47" providerId="ADAL" clId="{9D796FCA-B7C4-44EF-86F2-D144E4D635CD}" dt="2021-03-10T09:37:28.427" v="6336" actId="478"/>
          <ac:spMkLst>
            <pc:docMk/>
            <pc:sldMk cId="3609085848" sldId="651"/>
            <ac:spMk id="9" creationId="{54489C00-6F9C-4852-B196-E2E16F5D5436}"/>
          </ac:spMkLst>
        </pc:spChg>
        <pc:spChg chg="add del mod">
          <ac:chgData name="Zhao Jin" userId="cd05a825-544c-438a-9ba1-08e63db50b47" providerId="ADAL" clId="{9D796FCA-B7C4-44EF-86F2-D144E4D635CD}" dt="2021-03-10T09:37:30.536" v="6338" actId="478"/>
          <ac:spMkLst>
            <pc:docMk/>
            <pc:sldMk cId="3609085848" sldId="651"/>
            <ac:spMk id="10" creationId="{049FCBB5-5CF5-45E0-88E1-74D17D26AEF2}"/>
          </ac:spMkLst>
        </pc:spChg>
        <pc:spChg chg="add del mod">
          <ac:chgData name="Zhao Jin" userId="cd05a825-544c-438a-9ba1-08e63db50b47" providerId="ADAL" clId="{9D796FCA-B7C4-44EF-86F2-D144E4D635CD}" dt="2021-03-10T09:31:45.660" v="6192"/>
          <ac:spMkLst>
            <pc:docMk/>
            <pc:sldMk cId="3609085848" sldId="651"/>
            <ac:spMk id="11" creationId="{5176795A-FC75-441F-BEA2-0AF85CF5280A}"/>
          </ac:spMkLst>
        </pc:spChg>
        <pc:spChg chg="add del mod">
          <ac:chgData name="Zhao Jin" userId="cd05a825-544c-438a-9ba1-08e63db50b47" providerId="ADAL" clId="{9D796FCA-B7C4-44EF-86F2-D144E4D635CD}" dt="2021-03-10T09:37:30.536" v="6338" actId="478"/>
          <ac:spMkLst>
            <pc:docMk/>
            <pc:sldMk cId="3609085848" sldId="651"/>
            <ac:spMk id="13" creationId="{AC700FA9-B3E1-4547-B660-30609A80DAD7}"/>
          </ac:spMkLst>
        </pc:spChg>
        <pc:spChg chg="add del mod">
          <ac:chgData name="Zhao Jin" userId="cd05a825-544c-438a-9ba1-08e63db50b47" providerId="ADAL" clId="{9D796FCA-B7C4-44EF-86F2-D144E4D635CD}" dt="2021-03-10T09:32:03.245" v="6220"/>
          <ac:spMkLst>
            <pc:docMk/>
            <pc:sldMk cId="3609085848" sldId="651"/>
            <ac:spMk id="14" creationId="{B3265593-881B-4EB7-AFEA-5142014DD023}"/>
          </ac:spMkLst>
        </pc:spChg>
        <pc:spChg chg="add mod">
          <ac:chgData name="Zhao Jin" userId="cd05a825-544c-438a-9ba1-08e63db50b47" providerId="ADAL" clId="{9D796FCA-B7C4-44EF-86F2-D144E4D635CD}" dt="2021-03-10T09:37:37.725" v="6370" actId="1035"/>
          <ac:spMkLst>
            <pc:docMk/>
            <pc:sldMk cId="3609085848" sldId="651"/>
            <ac:spMk id="16" creationId="{AE106223-FE10-4A08-9F8A-7A2B082ED4E1}"/>
          </ac:spMkLst>
        </pc:spChg>
        <pc:spChg chg="add del mod">
          <ac:chgData name="Zhao Jin" userId="cd05a825-544c-438a-9ba1-08e63db50b47" providerId="ADAL" clId="{9D796FCA-B7C4-44EF-86F2-D144E4D635CD}" dt="2021-03-10T09:40:58.939" v="6545" actId="478"/>
          <ac:spMkLst>
            <pc:docMk/>
            <pc:sldMk cId="3609085848" sldId="651"/>
            <ac:spMk id="17" creationId="{FA166BAB-D6AD-4DF4-B34A-7B099080C2FF}"/>
          </ac:spMkLst>
        </pc:spChg>
        <pc:spChg chg="add del mod">
          <ac:chgData name="Zhao Jin" userId="cd05a825-544c-438a-9ba1-08e63db50b47" providerId="ADAL" clId="{9D796FCA-B7C4-44EF-86F2-D144E4D635CD}" dt="2021-03-10T09:40:58.724" v="6544"/>
          <ac:spMkLst>
            <pc:docMk/>
            <pc:sldMk cId="3609085848" sldId="651"/>
            <ac:spMk id="18" creationId="{CA72BEB8-E252-4AB3-B2C7-3E74F4E0A20F}"/>
          </ac:spMkLst>
        </pc:spChg>
        <pc:spChg chg="mod">
          <ac:chgData name="Zhao Jin" userId="cd05a825-544c-438a-9ba1-08e63db50b47" providerId="ADAL" clId="{9D796FCA-B7C4-44EF-86F2-D144E4D635CD}" dt="2021-03-10T09:40:59.179" v="6546" actId="20577"/>
          <ac:spMkLst>
            <pc:docMk/>
            <pc:sldMk cId="3609085848" sldId="651"/>
            <ac:spMk id="69" creationId="{00000000-0000-0000-0000-000000000000}"/>
          </ac:spMkLst>
        </pc:spChg>
        <pc:picChg chg="add mod">
          <ac:chgData name="Zhao Jin" userId="cd05a825-544c-438a-9ba1-08e63db50b47" providerId="ADAL" clId="{9D796FCA-B7C4-44EF-86F2-D144E4D635CD}" dt="2021-03-10T09:37:48.578" v="6377" actId="1076"/>
          <ac:picMkLst>
            <pc:docMk/>
            <pc:sldMk cId="3609085848" sldId="651"/>
            <ac:picMk id="15" creationId="{E9BC0636-0058-4BFF-B241-CE834CFD0889}"/>
          </ac:picMkLst>
        </pc:picChg>
      </pc:sldChg>
      <pc:sldChg chg="modSp add del mod">
        <pc:chgData name="Zhao Jin" userId="cd05a825-544c-438a-9ba1-08e63db50b47" providerId="ADAL" clId="{9D796FCA-B7C4-44EF-86F2-D144E4D635CD}" dt="2021-03-10T09:32:40.866" v="6233" actId="47"/>
        <pc:sldMkLst>
          <pc:docMk/>
          <pc:sldMk cId="37701954" sldId="652"/>
        </pc:sldMkLst>
        <pc:spChg chg="mod">
          <ac:chgData name="Zhao Jin" userId="cd05a825-544c-438a-9ba1-08e63db50b47" providerId="ADAL" clId="{9D796FCA-B7C4-44EF-86F2-D144E4D635CD}" dt="2021-03-10T09:30:39.066" v="6151" actId="20577"/>
          <ac:spMkLst>
            <pc:docMk/>
            <pc:sldMk cId="37701954" sldId="652"/>
            <ac:spMk id="8" creationId="{4D44C7C5-D6EE-4217-8801-C1FC46BFDE9D}"/>
          </ac:spMkLst>
        </pc:spChg>
        <pc:spChg chg="mod">
          <ac:chgData name="Zhao Jin" userId="cd05a825-544c-438a-9ba1-08e63db50b47" providerId="ADAL" clId="{9D796FCA-B7C4-44EF-86F2-D144E4D635CD}" dt="2021-03-10T09:30:55.154" v="6152"/>
          <ac:spMkLst>
            <pc:docMk/>
            <pc:sldMk cId="37701954" sldId="652"/>
            <ac:spMk id="69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9D796FCA-B7C4-44EF-86F2-D144E4D635CD}" dt="2021-03-10T10:02:02.578" v="7426" actId="207"/>
        <pc:sldMkLst>
          <pc:docMk/>
          <pc:sldMk cId="3021256828" sldId="652"/>
        </pc:sldMkLst>
        <pc:spChg chg="mod">
          <ac:chgData name="Zhao Jin" userId="cd05a825-544c-438a-9ba1-08e63db50b47" providerId="ADAL" clId="{9D796FCA-B7C4-44EF-86F2-D144E4D635CD}" dt="2021-03-10T09:57:06.042" v="7296" actId="20577"/>
          <ac:spMkLst>
            <pc:docMk/>
            <pc:sldMk cId="3021256828" sldId="652"/>
            <ac:spMk id="2" creationId="{CB5FD17B-C03F-4569-B6EC-EFB5F751521E}"/>
          </ac:spMkLst>
        </pc:spChg>
        <pc:spChg chg="mod">
          <ac:chgData name="Zhao Jin" userId="cd05a825-544c-438a-9ba1-08e63db50b47" providerId="ADAL" clId="{9D796FCA-B7C4-44EF-86F2-D144E4D635CD}" dt="2021-03-10T10:02:02.578" v="7426" actId="207"/>
          <ac:spMkLst>
            <pc:docMk/>
            <pc:sldMk cId="3021256828" sldId="652"/>
            <ac:spMk id="8" creationId="{33EBD86B-E14A-44AC-BFF9-0E84C3CD8A92}"/>
          </ac:spMkLst>
        </pc:spChg>
        <pc:spChg chg="add mod">
          <ac:chgData name="Zhao Jin" userId="cd05a825-544c-438a-9ba1-08e63db50b47" providerId="ADAL" clId="{9D796FCA-B7C4-44EF-86F2-D144E4D635CD}" dt="2021-03-10T10:01:56.111" v="7425" actId="14100"/>
          <ac:spMkLst>
            <pc:docMk/>
            <pc:sldMk cId="3021256828" sldId="652"/>
            <ac:spMk id="13" creationId="{F8787AA3-700B-4734-8B9A-7FBF290B7FCC}"/>
          </ac:spMkLst>
        </pc:spChg>
        <pc:spChg chg="del mod">
          <ac:chgData name="Zhao Jin" userId="cd05a825-544c-438a-9ba1-08e63db50b47" providerId="ADAL" clId="{9D796FCA-B7C4-44EF-86F2-D144E4D635CD}" dt="2021-03-10T09:59:00.634" v="7318" actId="478"/>
          <ac:spMkLst>
            <pc:docMk/>
            <pc:sldMk cId="3021256828" sldId="652"/>
            <ac:spMk id="16" creationId="{8F6576D2-39DE-45A0-9282-ED58E268ADE5}"/>
          </ac:spMkLst>
        </pc:spChg>
        <pc:spChg chg="del">
          <ac:chgData name="Zhao Jin" userId="cd05a825-544c-438a-9ba1-08e63db50b47" providerId="ADAL" clId="{9D796FCA-B7C4-44EF-86F2-D144E4D635CD}" dt="2021-03-10T09:57:07.999" v="7297" actId="478"/>
          <ac:spMkLst>
            <pc:docMk/>
            <pc:sldMk cId="3021256828" sldId="652"/>
            <ac:spMk id="17" creationId="{B94298A0-CFC3-4954-8B80-3974532104D3}"/>
          </ac:spMkLst>
        </pc:spChg>
        <pc:spChg chg="del mod">
          <ac:chgData name="Zhao Jin" userId="cd05a825-544c-438a-9ba1-08e63db50b47" providerId="ADAL" clId="{9D796FCA-B7C4-44EF-86F2-D144E4D635CD}" dt="2021-03-10T10:01:02.545" v="7349" actId="478"/>
          <ac:spMkLst>
            <pc:docMk/>
            <pc:sldMk cId="3021256828" sldId="652"/>
            <ac:spMk id="18" creationId="{7E99F4B9-E254-4DE5-8D6F-7E83B96062F0}"/>
          </ac:spMkLst>
        </pc:spChg>
        <pc:spChg chg="del">
          <ac:chgData name="Zhao Jin" userId="cd05a825-544c-438a-9ba1-08e63db50b47" providerId="ADAL" clId="{9D796FCA-B7C4-44EF-86F2-D144E4D635CD}" dt="2021-03-10T09:59:00.634" v="7318" actId="478"/>
          <ac:spMkLst>
            <pc:docMk/>
            <pc:sldMk cId="3021256828" sldId="652"/>
            <ac:spMk id="19" creationId="{B1596C88-053A-4924-80B2-A2FCD5EE79DC}"/>
          </ac:spMkLst>
        </pc:spChg>
        <pc:spChg chg="mod">
          <ac:chgData name="Zhao Jin" userId="cd05a825-544c-438a-9ba1-08e63db50b47" providerId="ADAL" clId="{9D796FCA-B7C4-44EF-86F2-D144E4D635CD}" dt="2021-03-10T09:56:50.071" v="7287" actId="20577"/>
          <ac:spMkLst>
            <pc:docMk/>
            <pc:sldMk cId="3021256828" sldId="652"/>
            <ac:spMk id="69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9D796FCA-B7C4-44EF-86F2-D144E4D635CD}" dt="2021-03-10T10:00:37.619" v="7348" actId="1076"/>
        <pc:sldMkLst>
          <pc:docMk/>
          <pc:sldMk cId="55437809" sldId="653"/>
        </pc:sldMkLst>
        <pc:spChg chg="del">
          <ac:chgData name="Zhao Jin" userId="cd05a825-544c-438a-9ba1-08e63db50b47" providerId="ADAL" clId="{9D796FCA-B7C4-44EF-86F2-D144E4D635CD}" dt="2021-03-10T09:59:55.738" v="7335" actId="478"/>
          <ac:spMkLst>
            <pc:docMk/>
            <pc:sldMk cId="55437809" sldId="653"/>
            <ac:spMk id="2" creationId="{CB5FD17B-C03F-4569-B6EC-EFB5F751521E}"/>
          </ac:spMkLst>
        </pc:spChg>
        <pc:spChg chg="del">
          <ac:chgData name="Zhao Jin" userId="cd05a825-544c-438a-9ba1-08e63db50b47" providerId="ADAL" clId="{9D796FCA-B7C4-44EF-86F2-D144E4D635CD}" dt="2021-03-10T09:59:53.509" v="7334" actId="478"/>
          <ac:spMkLst>
            <pc:docMk/>
            <pc:sldMk cId="55437809" sldId="653"/>
            <ac:spMk id="8" creationId="{33EBD86B-E14A-44AC-BFF9-0E84C3CD8A92}"/>
          </ac:spMkLst>
        </pc:spChg>
        <pc:spChg chg="add mod">
          <ac:chgData name="Zhao Jin" userId="cd05a825-544c-438a-9ba1-08e63db50b47" providerId="ADAL" clId="{9D796FCA-B7C4-44EF-86F2-D144E4D635CD}" dt="2021-03-10T09:59:56.639" v="7336"/>
          <ac:spMkLst>
            <pc:docMk/>
            <pc:sldMk cId="55437809" sldId="653"/>
            <ac:spMk id="13" creationId="{7C1F0774-9E07-46B8-A5FB-60FD63749D63}"/>
          </ac:spMkLst>
        </pc:spChg>
        <pc:spChg chg="add del mod">
          <ac:chgData name="Zhao Jin" userId="cd05a825-544c-438a-9ba1-08e63db50b47" providerId="ADAL" clId="{9D796FCA-B7C4-44EF-86F2-D144E4D635CD}" dt="2021-03-10T10:00:10.776" v="7340" actId="478"/>
          <ac:spMkLst>
            <pc:docMk/>
            <pc:sldMk cId="55437809" sldId="653"/>
            <ac:spMk id="14" creationId="{FB47B0A6-652F-40EB-B32C-39DC6F599652}"/>
          </ac:spMkLst>
        </pc:spChg>
        <pc:spChg chg="del">
          <ac:chgData name="Zhao Jin" userId="cd05a825-544c-438a-9ba1-08e63db50b47" providerId="ADAL" clId="{9D796FCA-B7C4-44EF-86F2-D144E4D635CD}" dt="2021-03-10T09:59:59.321" v="7338" actId="478"/>
          <ac:spMkLst>
            <pc:docMk/>
            <pc:sldMk cId="55437809" sldId="653"/>
            <ac:spMk id="16" creationId="{8F6576D2-39DE-45A0-9282-ED58E268ADE5}"/>
          </ac:spMkLst>
        </pc:spChg>
        <pc:spChg chg="del">
          <ac:chgData name="Zhao Jin" userId="cd05a825-544c-438a-9ba1-08e63db50b47" providerId="ADAL" clId="{9D796FCA-B7C4-44EF-86F2-D144E4D635CD}" dt="2021-03-10T09:59:58.584" v="7337" actId="478"/>
          <ac:spMkLst>
            <pc:docMk/>
            <pc:sldMk cId="55437809" sldId="653"/>
            <ac:spMk id="17" creationId="{B94298A0-CFC3-4954-8B80-3974532104D3}"/>
          </ac:spMkLst>
        </pc:spChg>
        <pc:spChg chg="del">
          <ac:chgData name="Zhao Jin" userId="cd05a825-544c-438a-9ba1-08e63db50b47" providerId="ADAL" clId="{9D796FCA-B7C4-44EF-86F2-D144E4D635CD}" dt="2021-03-10T09:59:52.413" v="7333" actId="478"/>
          <ac:spMkLst>
            <pc:docMk/>
            <pc:sldMk cId="55437809" sldId="653"/>
            <ac:spMk id="18" creationId="{7E99F4B9-E254-4DE5-8D6F-7E83B96062F0}"/>
          </ac:spMkLst>
        </pc:spChg>
        <pc:spChg chg="del">
          <ac:chgData name="Zhao Jin" userId="cd05a825-544c-438a-9ba1-08e63db50b47" providerId="ADAL" clId="{9D796FCA-B7C4-44EF-86F2-D144E4D635CD}" dt="2021-03-10T09:59:59.321" v="7338" actId="478"/>
          <ac:spMkLst>
            <pc:docMk/>
            <pc:sldMk cId="55437809" sldId="653"/>
            <ac:spMk id="19" creationId="{B1596C88-053A-4924-80B2-A2FCD5EE79DC}"/>
          </ac:spMkLst>
        </pc:spChg>
        <pc:spChg chg="add mod">
          <ac:chgData name="Zhao Jin" userId="cd05a825-544c-438a-9ba1-08e63db50b47" providerId="ADAL" clId="{9D796FCA-B7C4-44EF-86F2-D144E4D635CD}" dt="2021-03-10T10:00:08.368" v="7339"/>
          <ac:spMkLst>
            <pc:docMk/>
            <pc:sldMk cId="55437809" sldId="653"/>
            <ac:spMk id="20" creationId="{808F04A1-C1ED-4C1D-ACD8-E3204A79F658}"/>
          </ac:spMkLst>
        </pc:spChg>
        <pc:spChg chg="add mod">
          <ac:chgData name="Zhao Jin" userId="cd05a825-544c-438a-9ba1-08e63db50b47" providerId="ADAL" clId="{9D796FCA-B7C4-44EF-86F2-D144E4D635CD}" dt="2021-03-10T10:00:37.619" v="7348" actId="1076"/>
          <ac:spMkLst>
            <pc:docMk/>
            <pc:sldMk cId="55437809" sldId="653"/>
            <ac:spMk id="21" creationId="{4F3406AC-A314-402A-88B1-3102B81D5035}"/>
          </ac:spMkLst>
        </pc:spChg>
        <pc:spChg chg="mod">
          <ac:chgData name="Zhao Jin" userId="cd05a825-544c-438a-9ba1-08e63db50b47" providerId="ADAL" clId="{9D796FCA-B7C4-44EF-86F2-D144E4D635CD}" dt="2021-03-10T09:59:10.285" v="7332" actId="20577"/>
          <ac:spMkLst>
            <pc:docMk/>
            <pc:sldMk cId="55437809" sldId="653"/>
            <ac:spMk id="69" creationId="{00000000-0000-0000-0000-000000000000}"/>
          </ac:spMkLst>
        </pc:spChg>
        <pc:picChg chg="add mod">
          <ac:chgData name="Zhao Jin" userId="cd05a825-544c-438a-9ba1-08e63db50b47" providerId="ADAL" clId="{9D796FCA-B7C4-44EF-86F2-D144E4D635CD}" dt="2021-03-10T10:00:08.368" v="7339"/>
          <ac:picMkLst>
            <pc:docMk/>
            <pc:sldMk cId="55437809" sldId="653"/>
            <ac:picMk id="15" creationId="{73A2A543-62F1-481B-B73E-83642BA87A55}"/>
          </ac:picMkLst>
        </pc:picChg>
      </pc:sldChg>
      <pc:sldChg chg="add del">
        <pc:chgData name="Zhao Jin" userId="cd05a825-544c-438a-9ba1-08e63db50b47" providerId="ADAL" clId="{9D796FCA-B7C4-44EF-86F2-D144E4D635CD}" dt="2021-03-10T10:02:49.462" v="7431" actId="47"/>
        <pc:sldMkLst>
          <pc:docMk/>
          <pc:sldMk cId="2321227384" sldId="654"/>
        </pc:sldMkLst>
      </pc:sldChg>
      <pc:sldChg chg="add del">
        <pc:chgData name="Zhao Jin" userId="cd05a825-544c-438a-9ba1-08e63db50b47" providerId="ADAL" clId="{9D796FCA-B7C4-44EF-86F2-D144E4D635CD}" dt="2021-03-10T10:02:26.802" v="7429"/>
        <pc:sldMkLst>
          <pc:docMk/>
          <pc:sldMk cId="3170429420" sldId="654"/>
        </pc:sldMkLst>
      </pc:sldChg>
      <pc:sldMasterChg chg="modSp modSldLayout">
        <pc:chgData name="Zhao Jin" userId="cd05a825-544c-438a-9ba1-08e63db50b47" providerId="ADAL" clId="{9D796FCA-B7C4-44EF-86F2-D144E4D635CD}" dt="2021-03-10T03:43:21.356" v="28"/>
        <pc:sldMasterMkLst>
          <pc:docMk/>
          <pc:sldMasterMk cId="0" sldId="2147485087"/>
        </pc:sldMaster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8712F5C2-61D4-48C6-9DE1-2EF19E87A527}"/>
    <pc:docChg chg="undo custSel addSld delSld modSld sldOrd modMainMaster">
      <pc:chgData name="Zhao Jin" userId="cd05a825-544c-438a-9ba1-08e63db50b47" providerId="ADAL" clId="{8712F5C2-61D4-48C6-9DE1-2EF19E87A527}" dt="2024-03-19T01:26:00.788" v="1670" actId="404"/>
      <pc:docMkLst>
        <pc:docMk/>
      </pc:docMkLst>
      <pc:sldChg chg="modSp mod">
        <pc:chgData name="Zhao Jin" userId="cd05a825-544c-438a-9ba1-08e63db50b47" providerId="ADAL" clId="{8712F5C2-61D4-48C6-9DE1-2EF19E87A527}" dt="2024-03-18T06:36:25.815" v="4"/>
        <pc:sldMkLst>
          <pc:docMk/>
          <pc:sldMk cId="0" sldId="256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8712F5C2-61D4-48C6-9DE1-2EF19E87A527}" dt="2024-03-18T06:36:25.815" v="4"/>
        <pc:sldMkLst>
          <pc:docMk/>
          <pc:sldMk cId="2438607696" sldId="468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2438607696" sldId="468"/>
            <ac:spMk id="3" creationId="{637F8416-2A86-1692-657E-A0DB83E953AA}"/>
          </ac:spMkLst>
        </pc:spChg>
      </pc:sldChg>
      <pc:sldChg chg="modSp mod">
        <pc:chgData name="Zhao Jin" userId="cd05a825-544c-438a-9ba1-08e63db50b47" providerId="ADAL" clId="{8712F5C2-61D4-48C6-9DE1-2EF19E87A527}" dt="2024-03-18T07:19:41.065" v="1187" actId="20577"/>
        <pc:sldMkLst>
          <pc:docMk/>
          <pc:sldMk cId="1067695719" sldId="526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1067695719" sldId="526"/>
            <ac:spMk id="3" creationId="{4199174B-82E6-5C70-C4E4-EB6BF5D6EB40}"/>
          </ac:spMkLst>
        </pc:spChg>
        <pc:spChg chg="mod">
          <ac:chgData name="Zhao Jin" userId="cd05a825-544c-438a-9ba1-08e63db50b47" providerId="ADAL" clId="{8712F5C2-61D4-48C6-9DE1-2EF19E87A527}" dt="2024-03-18T07:19:41.065" v="1187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modSp modAnim">
        <pc:chgData name="Zhao Jin" userId="cd05a825-544c-438a-9ba1-08e63db50b47" providerId="ADAL" clId="{8712F5C2-61D4-48C6-9DE1-2EF19E87A527}" dt="2024-03-19T01:04:40.914" v="1188"/>
        <pc:sldMkLst>
          <pc:docMk/>
          <pc:sldMk cId="1813128722" sldId="617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1813128722" sldId="617"/>
            <ac:spMk id="4" creationId="{183F96C6-982A-FC95-EC41-6569A7C0F331}"/>
          </ac:spMkLst>
        </pc:spChg>
      </pc:sldChg>
      <pc:sldChg chg="modSp">
        <pc:chgData name="Zhao Jin" userId="cd05a825-544c-438a-9ba1-08e63db50b47" providerId="ADAL" clId="{8712F5C2-61D4-48C6-9DE1-2EF19E87A527}" dt="2024-03-18T06:36:25.815" v="4"/>
        <pc:sldMkLst>
          <pc:docMk/>
          <pc:sldMk cId="3454948446" sldId="636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3454948446" sldId="636"/>
            <ac:spMk id="3" creationId="{B479D669-877F-73CA-6319-FA15DC54A9F3}"/>
          </ac:spMkLst>
        </pc:spChg>
      </pc:sldChg>
      <pc:sldChg chg="modSp mod">
        <pc:chgData name="Zhao Jin" userId="cd05a825-544c-438a-9ba1-08e63db50b47" providerId="ADAL" clId="{8712F5C2-61D4-48C6-9DE1-2EF19E87A527}" dt="2024-03-19T01:09:08.620" v="1478" actId="20577"/>
        <pc:sldMkLst>
          <pc:docMk/>
          <pc:sldMk cId="2049190575" sldId="644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2049190575" sldId="644"/>
            <ac:spMk id="3" creationId="{9E6D48DE-EE3F-BDAC-498E-FBC0DAA51428}"/>
          </ac:spMkLst>
        </pc:spChg>
        <pc:spChg chg="mod">
          <ac:chgData name="Zhao Jin" userId="cd05a825-544c-438a-9ba1-08e63db50b47" providerId="ADAL" clId="{8712F5C2-61D4-48C6-9DE1-2EF19E87A527}" dt="2024-03-19T01:09:08.620" v="1478" actId="20577"/>
          <ac:spMkLst>
            <pc:docMk/>
            <pc:sldMk cId="2049190575" sldId="644"/>
            <ac:spMk id="13" creationId="{00000000-0000-0000-0000-000000000000}"/>
          </ac:spMkLst>
        </pc:spChg>
      </pc:sldChg>
      <pc:sldChg chg="modSp mod">
        <pc:chgData name="Zhao Jin" userId="cd05a825-544c-438a-9ba1-08e63db50b47" providerId="ADAL" clId="{8712F5C2-61D4-48C6-9DE1-2EF19E87A527}" dt="2024-03-19T01:26:00.788" v="1670" actId="404"/>
        <pc:sldMkLst>
          <pc:docMk/>
          <pc:sldMk cId="3083568215" sldId="645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3083568215" sldId="645"/>
            <ac:spMk id="4" creationId="{D73DA467-FAF2-23E5-50C7-C208A9DD890C}"/>
          </ac:spMkLst>
        </pc:spChg>
        <pc:spChg chg="mod">
          <ac:chgData name="Zhao Jin" userId="cd05a825-544c-438a-9ba1-08e63db50b47" providerId="ADAL" clId="{8712F5C2-61D4-48C6-9DE1-2EF19E87A527}" dt="2024-03-19T01:26:00.788" v="1670" actId="404"/>
          <ac:spMkLst>
            <pc:docMk/>
            <pc:sldMk cId="3083568215" sldId="645"/>
            <ac:spMk id="13" creationId="{00000000-0000-0000-0000-000000000000}"/>
          </ac:spMkLst>
        </pc:spChg>
        <pc:spChg chg="mod">
          <ac:chgData name="Zhao Jin" userId="cd05a825-544c-438a-9ba1-08e63db50b47" providerId="ADAL" clId="{8712F5C2-61D4-48C6-9DE1-2EF19E87A527}" dt="2024-03-19T01:09:54.106" v="1515" actId="14100"/>
          <ac:spMkLst>
            <pc:docMk/>
            <pc:sldMk cId="3083568215" sldId="645"/>
            <ac:spMk id="79" creationId="{EA978FDC-5B4D-4AD9-895E-8DC327E71261}"/>
          </ac:spMkLst>
        </pc:spChg>
        <pc:picChg chg="mod">
          <ac:chgData name="Zhao Jin" userId="cd05a825-544c-438a-9ba1-08e63db50b47" providerId="ADAL" clId="{8712F5C2-61D4-48C6-9DE1-2EF19E87A527}" dt="2024-03-18T06:37:45.102" v="6" actId="1076"/>
          <ac:picMkLst>
            <pc:docMk/>
            <pc:sldMk cId="3083568215" sldId="645"/>
            <ac:picMk id="3" creationId="{112EA7A4-8C3C-447D-A2A2-DBC0FFF134D1}"/>
          </ac:picMkLst>
        </pc:picChg>
      </pc:sldChg>
      <pc:sldChg chg="modSp mod">
        <pc:chgData name="Zhao Jin" userId="cd05a825-544c-438a-9ba1-08e63db50b47" providerId="ADAL" clId="{8712F5C2-61D4-48C6-9DE1-2EF19E87A527}" dt="2024-03-19T01:09:39.312" v="1509" actId="1035"/>
        <pc:sldMkLst>
          <pc:docMk/>
          <pc:sldMk cId="3504527826" sldId="646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3504527826" sldId="646"/>
            <ac:spMk id="3" creationId="{860110B9-DC76-75AE-3F37-84FA803F4C97}"/>
          </ac:spMkLst>
        </pc:spChg>
        <pc:spChg chg="mod">
          <ac:chgData name="Zhao Jin" userId="cd05a825-544c-438a-9ba1-08e63db50b47" providerId="ADAL" clId="{8712F5C2-61D4-48C6-9DE1-2EF19E87A527}" dt="2024-03-19T01:09:39.312" v="1509" actId="1035"/>
          <ac:spMkLst>
            <pc:docMk/>
            <pc:sldMk cId="3504527826" sldId="646"/>
            <ac:spMk id="11" creationId="{AED6C8EB-4657-4E37-BE88-8AB646F0F86F}"/>
          </ac:spMkLst>
        </pc:spChg>
        <pc:spChg chg="mod">
          <ac:chgData name="Zhao Jin" userId="cd05a825-544c-438a-9ba1-08e63db50b47" providerId="ADAL" clId="{8712F5C2-61D4-48C6-9DE1-2EF19E87A527}" dt="2024-03-19T01:09:34.864" v="1493" actId="404"/>
          <ac:spMkLst>
            <pc:docMk/>
            <pc:sldMk cId="3504527826" sldId="646"/>
            <ac:spMk id="13" creationId="{00000000-0000-0000-0000-000000000000}"/>
          </ac:spMkLst>
        </pc:spChg>
        <pc:spChg chg="mod">
          <ac:chgData name="Zhao Jin" userId="cd05a825-544c-438a-9ba1-08e63db50b47" providerId="ADAL" clId="{8712F5C2-61D4-48C6-9DE1-2EF19E87A527}" dt="2024-03-19T01:09:39.312" v="1509" actId="1035"/>
          <ac:spMkLst>
            <pc:docMk/>
            <pc:sldMk cId="3504527826" sldId="646"/>
            <ac:spMk id="14" creationId="{6220F974-1539-439B-8444-97209D6BF886}"/>
          </ac:spMkLst>
        </pc:spChg>
        <pc:spChg chg="mod">
          <ac:chgData name="Zhao Jin" userId="cd05a825-544c-438a-9ba1-08e63db50b47" providerId="ADAL" clId="{8712F5C2-61D4-48C6-9DE1-2EF19E87A527}" dt="2024-03-19T01:09:39.312" v="1509" actId="1035"/>
          <ac:spMkLst>
            <pc:docMk/>
            <pc:sldMk cId="3504527826" sldId="646"/>
            <ac:spMk id="15" creationId="{704C85C7-E968-4CC2-A469-7DF4A3FAAEB6}"/>
          </ac:spMkLst>
        </pc:spChg>
      </pc:sldChg>
      <pc:sldChg chg="modSp mod">
        <pc:chgData name="Zhao Jin" userId="cd05a825-544c-438a-9ba1-08e63db50b47" providerId="ADAL" clId="{8712F5C2-61D4-48C6-9DE1-2EF19E87A527}" dt="2024-03-19T01:25:30.322" v="1663" actId="20577"/>
        <pc:sldMkLst>
          <pc:docMk/>
          <pc:sldMk cId="3534569394" sldId="647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3534569394" sldId="647"/>
            <ac:spMk id="3" creationId="{B1E2E7E8-1230-CA3C-9468-C73BAF535568}"/>
          </ac:spMkLst>
        </pc:spChg>
        <pc:spChg chg="mod">
          <ac:chgData name="Zhao Jin" userId="cd05a825-544c-438a-9ba1-08e63db50b47" providerId="ADAL" clId="{8712F5C2-61D4-48C6-9DE1-2EF19E87A527}" dt="2024-03-19T01:25:30.322" v="1663" actId="20577"/>
          <ac:spMkLst>
            <pc:docMk/>
            <pc:sldMk cId="3534569394" sldId="647"/>
            <ac:spMk id="69" creationId="{00000000-0000-0000-0000-000000000000}"/>
          </ac:spMkLst>
        </pc:spChg>
      </pc:sldChg>
      <pc:sldChg chg="modSp mod">
        <pc:chgData name="Zhao Jin" userId="cd05a825-544c-438a-9ba1-08e63db50b47" providerId="ADAL" clId="{8712F5C2-61D4-48C6-9DE1-2EF19E87A527}" dt="2024-03-19T01:11:51.065" v="1530" actId="207"/>
        <pc:sldMkLst>
          <pc:docMk/>
          <pc:sldMk cId="3615520278" sldId="648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3615520278" sldId="648"/>
            <ac:spMk id="3" creationId="{1414DFCF-2CF1-8D66-D5C9-68F4453B69F4}"/>
          </ac:spMkLst>
        </pc:spChg>
        <pc:spChg chg="mod">
          <ac:chgData name="Zhao Jin" userId="cd05a825-544c-438a-9ba1-08e63db50b47" providerId="ADAL" clId="{8712F5C2-61D4-48C6-9DE1-2EF19E87A527}" dt="2024-03-19T01:11:51.065" v="1530" actId="207"/>
          <ac:spMkLst>
            <pc:docMk/>
            <pc:sldMk cId="3615520278" sldId="648"/>
            <ac:spMk id="69" creationId="{00000000-0000-0000-0000-000000000000}"/>
          </ac:spMkLst>
        </pc:spChg>
      </pc:sldChg>
      <pc:sldChg chg="modSp mod">
        <pc:chgData name="Zhao Jin" userId="cd05a825-544c-438a-9ba1-08e63db50b47" providerId="ADAL" clId="{8712F5C2-61D4-48C6-9DE1-2EF19E87A527}" dt="2024-03-19T01:11:45.760" v="1529" actId="207"/>
        <pc:sldMkLst>
          <pc:docMk/>
          <pc:sldMk cId="1834084702" sldId="649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1834084702" sldId="649"/>
            <ac:spMk id="3" creationId="{E9A6F706-63D9-C501-DF45-DD4F9F98C7C2}"/>
          </ac:spMkLst>
        </pc:spChg>
        <pc:spChg chg="mod">
          <ac:chgData name="Zhao Jin" userId="cd05a825-544c-438a-9ba1-08e63db50b47" providerId="ADAL" clId="{8712F5C2-61D4-48C6-9DE1-2EF19E87A527}" dt="2024-03-19T01:11:45.760" v="1529" actId="207"/>
          <ac:spMkLst>
            <pc:docMk/>
            <pc:sldMk cId="1834084702" sldId="649"/>
            <ac:spMk id="69" creationId="{00000000-0000-0000-0000-000000000000}"/>
          </ac:spMkLst>
        </pc:spChg>
      </pc:sldChg>
      <pc:sldChg chg="modSp modAnim">
        <pc:chgData name="Zhao Jin" userId="cd05a825-544c-438a-9ba1-08e63db50b47" providerId="ADAL" clId="{8712F5C2-61D4-48C6-9DE1-2EF19E87A527}" dt="2024-03-19T01:11:26.272" v="1527"/>
        <pc:sldMkLst>
          <pc:docMk/>
          <pc:sldMk cId="310617255" sldId="650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310617255" sldId="650"/>
            <ac:spMk id="3" creationId="{4979E8A8-9F88-0E94-4E91-0E64FA418A74}"/>
          </ac:spMkLst>
        </pc:spChg>
      </pc:sldChg>
      <pc:sldChg chg="addSp delSp modSp mod modAnim">
        <pc:chgData name="Zhao Jin" userId="cd05a825-544c-438a-9ba1-08e63db50b47" providerId="ADAL" clId="{8712F5C2-61D4-48C6-9DE1-2EF19E87A527}" dt="2024-03-19T01:19:13.556" v="1547" actId="14100"/>
        <pc:sldMkLst>
          <pc:docMk/>
          <pc:sldMk cId="1175497513" sldId="651"/>
        </pc:sldMkLst>
        <pc:spChg chg="mod">
          <ac:chgData name="Zhao Jin" userId="cd05a825-544c-438a-9ba1-08e63db50b47" providerId="ADAL" clId="{8712F5C2-61D4-48C6-9DE1-2EF19E87A527}" dt="2024-03-18T07:06:23.427" v="753" actId="20577"/>
          <ac:spMkLst>
            <pc:docMk/>
            <pc:sldMk cId="1175497513" sldId="651"/>
            <ac:spMk id="2" creationId="{CB5FD17B-C03F-4569-B6EC-EFB5F751521E}"/>
          </ac:spMkLst>
        </pc:spChg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1175497513" sldId="651"/>
            <ac:spMk id="4" creationId="{79C68FB0-0C7C-1E13-B31A-687B12DE3220}"/>
          </ac:spMkLst>
        </pc:spChg>
        <pc:spChg chg="add mod">
          <ac:chgData name="Zhao Jin" userId="cd05a825-544c-438a-9ba1-08e63db50b47" providerId="ADAL" clId="{8712F5C2-61D4-48C6-9DE1-2EF19E87A527}" dt="2024-03-19T01:18:56.764" v="1537" actId="207"/>
          <ac:spMkLst>
            <pc:docMk/>
            <pc:sldMk cId="1175497513" sldId="651"/>
            <ac:spMk id="5" creationId="{45211B96-3D3C-FDB7-B1AC-935A82E7055E}"/>
          </ac:spMkLst>
        </pc:spChg>
        <pc:spChg chg="add mod">
          <ac:chgData name="Zhao Jin" userId="cd05a825-544c-438a-9ba1-08e63db50b47" providerId="ADAL" clId="{8712F5C2-61D4-48C6-9DE1-2EF19E87A527}" dt="2024-03-19T01:19:13.556" v="1547" actId="14100"/>
          <ac:spMkLst>
            <pc:docMk/>
            <pc:sldMk cId="1175497513" sldId="651"/>
            <ac:spMk id="6" creationId="{77E11EC5-02EE-3A82-060A-3B95967A6224}"/>
          </ac:spMkLst>
        </pc:spChg>
        <pc:spChg chg="mod">
          <ac:chgData name="Zhao Jin" userId="cd05a825-544c-438a-9ba1-08e63db50b47" providerId="ADAL" clId="{8712F5C2-61D4-48C6-9DE1-2EF19E87A527}" dt="2024-03-18T07:06:22.128" v="752" actId="20577"/>
          <ac:spMkLst>
            <pc:docMk/>
            <pc:sldMk cId="1175497513" sldId="651"/>
            <ac:spMk id="8" creationId="{33EBD86B-E14A-44AC-BFF9-0E84C3CD8A92}"/>
          </ac:spMkLst>
        </pc:spChg>
        <pc:spChg chg="del">
          <ac:chgData name="Zhao Jin" userId="cd05a825-544c-438a-9ba1-08e63db50b47" providerId="ADAL" clId="{8712F5C2-61D4-48C6-9DE1-2EF19E87A527}" dt="2024-03-18T06:43:36.818" v="83" actId="478"/>
          <ac:spMkLst>
            <pc:docMk/>
            <pc:sldMk cId="1175497513" sldId="651"/>
            <ac:spMk id="16" creationId="{8F6576D2-39DE-45A0-9282-ED58E268ADE5}"/>
          </ac:spMkLst>
        </pc:spChg>
        <pc:spChg chg="del mod">
          <ac:chgData name="Zhao Jin" userId="cd05a825-544c-438a-9ba1-08e63db50b47" providerId="ADAL" clId="{8712F5C2-61D4-48C6-9DE1-2EF19E87A527}" dt="2024-03-18T07:04:54.524" v="720" actId="478"/>
          <ac:spMkLst>
            <pc:docMk/>
            <pc:sldMk cId="1175497513" sldId="651"/>
            <ac:spMk id="17" creationId="{B94298A0-CFC3-4954-8B80-3974532104D3}"/>
          </ac:spMkLst>
        </pc:spChg>
        <pc:spChg chg="del mod">
          <ac:chgData name="Zhao Jin" userId="cd05a825-544c-438a-9ba1-08e63db50b47" providerId="ADAL" clId="{8712F5C2-61D4-48C6-9DE1-2EF19E87A527}" dt="2024-03-18T07:04:59.804" v="723" actId="478"/>
          <ac:spMkLst>
            <pc:docMk/>
            <pc:sldMk cId="1175497513" sldId="651"/>
            <ac:spMk id="18" creationId="{7E99F4B9-E254-4DE5-8D6F-7E83B96062F0}"/>
          </ac:spMkLst>
        </pc:spChg>
        <pc:spChg chg="del">
          <ac:chgData name="Zhao Jin" userId="cd05a825-544c-438a-9ba1-08e63db50b47" providerId="ADAL" clId="{8712F5C2-61D4-48C6-9DE1-2EF19E87A527}" dt="2024-03-18T06:43:37.619" v="84" actId="478"/>
          <ac:spMkLst>
            <pc:docMk/>
            <pc:sldMk cId="1175497513" sldId="651"/>
            <ac:spMk id="19" creationId="{B1596C88-053A-4924-80B2-A2FCD5EE79DC}"/>
          </ac:spMkLst>
        </pc:spChg>
        <pc:spChg chg="mod">
          <ac:chgData name="Zhao Jin" userId="cd05a825-544c-438a-9ba1-08e63db50b47" providerId="ADAL" clId="{8712F5C2-61D4-48C6-9DE1-2EF19E87A527}" dt="2024-03-18T07:02:18.086" v="629" actId="20577"/>
          <ac:spMkLst>
            <pc:docMk/>
            <pc:sldMk cId="1175497513" sldId="651"/>
            <ac:spMk id="69" creationId="{00000000-0000-0000-0000-000000000000}"/>
          </ac:spMkLst>
        </pc:spChg>
        <pc:spChg chg="mod">
          <ac:chgData name="Zhao Jin" userId="cd05a825-544c-438a-9ba1-08e63db50b47" providerId="ADAL" clId="{8712F5C2-61D4-48C6-9DE1-2EF19E87A527}" dt="2024-03-19T01:11:21.617" v="1525" actId="1035"/>
          <ac:spMkLst>
            <pc:docMk/>
            <pc:sldMk cId="1175497513" sldId="651"/>
            <ac:spMk id="14338" creationId="{00000000-0000-0000-0000-000000000000}"/>
          </ac:spMkLst>
        </pc:spChg>
      </pc:sldChg>
      <pc:sldChg chg="modSp modAnim">
        <pc:chgData name="Zhao Jin" userId="cd05a825-544c-438a-9ba1-08e63db50b47" providerId="ADAL" clId="{8712F5C2-61D4-48C6-9DE1-2EF19E87A527}" dt="2024-03-19T01:20:17.107" v="1548"/>
        <pc:sldMkLst>
          <pc:docMk/>
          <pc:sldMk cId="3021256828" sldId="652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3021256828" sldId="652"/>
            <ac:spMk id="4" creationId="{676ED66C-37A8-EE94-190E-AFF76FACCB4F}"/>
          </ac:spMkLst>
        </pc:spChg>
        <pc:spChg chg="mod">
          <ac:chgData name="Zhao Jin" userId="cd05a825-544c-438a-9ba1-08e63db50b47" providerId="ADAL" clId="{8712F5C2-61D4-48C6-9DE1-2EF19E87A527}" dt="2024-03-18T07:07:11.783" v="755" actId="207"/>
          <ac:spMkLst>
            <pc:docMk/>
            <pc:sldMk cId="3021256828" sldId="652"/>
            <ac:spMk id="8" creationId="{33EBD86B-E14A-44AC-BFF9-0E84C3CD8A92}"/>
          </ac:spMkLst>
        </pc:spChg>
      </pc:sldChg>
      <pc:sldChg chg="addSp delSp modSp mod ord">
        <pc:chgData name="Zhao Jin" userId="cd05a825-544c-438a-9ba1-08e63db50b47" providerId="ADAL" clId="{8712F5C2-61D4-48C6-9DE1-2EF19E87A527}" dt="2024-03-19T01:24:18.308" v="1610" actId="1076"/>
        <pc:sldMkLst>
          <pc:docMk/>
          <pc:sldMk cId="55437809" sldId="653"/>
        </pc:sld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k cId="55437809" sldId="653"/>
            <ac:spMk id="3" creationId="{35212F30-7948-F2EF-CB28-E5CB634D4DF7}"/>
          </ac:spMkLst>
        </pc:spChg>
        <pc:spChg chg="add del">
          <ac:chgData name="Zhao Jin" userId="cd05a825-544c-438a-9ba1-08e63db50b47" providerId="ADAL" clId="{8712F5C2-61D4-48C6-9DE1-2EF19E87A527}" dt="2024-03-19T01:21:10.949" v="1550" actId="478"/>
          <ac:spMkLst>
            <pc:docMk/>
            <pc:sldMk cId="55437809" sldId="653"/>
            <ac:spMk id="5" creationId="{44E4772A-7570-7670-5858-687505BF72C9}"/>
          </ac:spMkLst>
        </pc:spChg>
        <pc:spChg chg="add del mod">
          <ac:chgData name="Zhao Jin" userId="cd05a825-544c-438a-9ba1-08e63db50b47" providerId="ADAL" clId="{8712F5C2-61D4-48C6-9DE1-2EF19E87A527}" dt="2024-03-19T01:21:15.399" v="1553" actId="478"/>
          <ac:spMkLst>
            <pc:docMk/>
            <pc:sldMk cId="55437809" sldId="653"/>
            <ac:spMk id="7" creationId="{ADB86888-0109-9E14-92A4-A8D62242875C}"/>
          </ac:spMkLst>
        </pc:spChg>
        <pc:spChg chg="mod">
          <ac:chgData name="Zhao Jin" userId="cd05a825-544c-438a-9ba1-08e63db50b47" providerId="ADAL" clId="{8712F5C2-61D4-48C6-9DE1-2EF19E87A527}" dt="2024-03-19T01:10:28.848" v="1522" actId="14100"/>
          <ac:spMkLst>
            <pc:docMk/>
            <pc:sldMk cId="55437809" sldId="653"/>
            <ac:spMk id="20" creationId="{808F04A1-C1ED-4C1D-ACD8-E3204A79F658}"/>
          </ac:spMkLst>
        </pc:spChg>
        <pc:spChg chg="mod">
          <ac:chgData name="Zhao Jin" userId="cd05a825-544c-438a-9ba1-08e63db50b47" providerId="ADAL" clId="{8712F5C2-61D4-48C6-9DE1-2EF19E87A527}" dt="2024-03-18T07:16:33.015" v="1112" actId="1037"/>
          <ac:spMkLst>
            <pc:docMk/>
            <pc:sldMk cId="55437809" sldId="653"/>
            <ac:spMk id="21" creationId="{4F3406AC-A314-402A-88B1-3102B81D5035}"/>
          </ac:spMkLst>
        </pc:spChg>
        <pc:picChg chg="add mod modCrop">
          <ac:chgData name="Zhao Jin" userId="cd05a825-544c-438a-9ba1-08e63db50b47" providerId="ADAL" clId="{8712F5C2-61D4-48C6-9DE1-2EF19E87A527}" dt="2024-03-19T01:24:18.308" v="1610" actId="1076"/>
          <ac:picMkLst>
            <pc:docMk/>
            <pc:sldMk cId="55437809" sldId="653"/>
            <ac:picMk id="9" creationId="{9220D8AE-B8FB-5698-97D2-2B513EFBA461}"/>
          </ac:picMkLst>
        </pc:picChg>
        <pc:picChg chg="mod">
          <ac:chgData name="Zhao Jin" userId="cd05a825-544c-438a-9ba1-08e63db50b47" providerId="ADAL" clId="{8712F5C2-61D4-48C6-9DE1-2EF19E87A527}" dt="2024-03-18T07:16:39.359" v="1143" actId="1038"/>
          <ac:picMkLst>
            <pc:docMk/>
            <pc:sldMk cId="55437809" sldId="653"/>
            <ac:picMk id="15" creationId="{73A2A543-62F1-481B-B73E-83642BA87A55}"/>
          </ac:picMkLst>
        </pc:picChg>
      </pc:sldChg>
      <pc:sldChg chg="modSp add del mod ord">
        <pc:chgData name="Zhao Jin" userId="cd05a825-544c-438a-9ba1-08e63db50b47" providerId="ADAL" clId="{8712F5C2-61D4-48C6-9DE1-2EF19E87A527}" dt="2024-03-18T07:06:31.636" v="754" actId="47"/>
        <pc:sldMkLst>
          <pc:docMk/>
          <pc:sldMk cId="1521665342" sldId="654"/>
        </pc:sldMkLst>
        <pc:spChg chg="mod">
          <ac:chgData name="Zhao Jin" userId="cd05a825-544c-438a-9ba1-08e63db50b47" providerId="ADAL" clId="{8712F5C2-61D4-48C6-9DE1-2EF19E87A527}" dt="2024-03-18T07:05:19.527" v="731" actId="6549"/>
          <ac:spMkLst>
            <pc:docMk/>
            <pc:sldMk cId="1521665342" sldId="654"/>
            <ac:spMk id="2" creationId="{CB5FD17B-C03F-4569-B6EC-EFB5F751521E}"/>
          </ac:spMkLst>
        </pc:spChg>
        <pc:spChg chg="mod">
          <ac:chgData name="Zhao Jin" userId="cd05a825-544c-438a-9ba1-08e63db50b47" providerId="ADAL" clId="{8712F5C2-61D4-48C6-9DE1-2EF19E87A527}" dt="2024-03-18T07:05:52.717" v="738" actId="1076"/>
          <ac:spMkLst>
            <pc:docMk/>
            <pc:sldMk cId="1521665342" sldId="654"/>
            <ac:spMk id="5" creationId="{45211B96-3D3C-FDB7-B1AC-935A82E7055E}"/>
          </ac:spMkLst>
        </pc:spChg>
        <pc:spChg chg="mod">
          <ac:chgData name="Zhao Jin" userId="cd05a825-544c-438a-9ba1-08e63db50b47" providerId="ADAL" clId="{8712F5C2-61D4-48C6-9DE1-2EF19E87A527}" dt="2024-03-18T07:05:09.674" v="728" actId="5793"/>
          <ac:spMkLst>
            <pc:docMk/>
            <pc:sldMk cId="1521665342" sldId="654"/>
            <ac:spMk id="8" creationId="{33EBD86B-E14A-44AC-BFF9-0E84C3CD8A92}"/>
          </ac:spMkLst>
        </pc:spChg>
      </pc:sldChg>
      <pc:sldChg chg="addSp delSp modSp add mod addAnim delAnim modAnim">
        <pc:chgData name="Zhao Jin" userId="cd05a825-544c-438a-9ba1-08e63db50b47" providerId="ADAL" clId="{8712F5C2-61D4-48C6-9DE1-2EF19E87A527}" dt="2024-03-19T01:24:43.506" v="1645" actId="1076"/>
        <pc:sldMkLst>
          <pc:docMk/>
          <pc:sldMk cId="3964654036" sldId="654"/>
        </pc:sldMkLst>
        <pc:spChg chg="add mod">
          <ac:chgData name="Zhao Jin" userId="cd05a825-544c-438a-9ba1-08e63db50b47" providerId="ADAL" clId="{8712F5C2-61D4-48C6-9DE1-2EF19E87A527}" dt="2024-03-19T01:12:22.149" v="1536" actId="6549"/>
          <ac:spMkLst>
            <pc:docMk/>
            <pc:sldMk cId="3964654036" sldId="654"/>
            <ac:spMk id="4" creationId="{42817D02-839C-C41B-5B7F-DAA3AFA70FA8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4" creationId="{DC6F5920-49D0-5FAA-E69D-3F07C13E4EE9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5" creationId="{EAA76954-2309-32CA-B083-999912D2DFA1}"/>
          </ac:spMkLst>
        </pc:spChg>
        <pc:spChg chg="add del mod">
          <ac:chgData name="Zhao Jin" userId="cd05a825-544c-438a-9ba1-08e63db50b47" providerId="ADAL" clId="{8712F5C2-61D4-48C6-9DE1-2EF19E87A527}" dt="2024-03-18T07:13:24.953" v="953" actId="478"/>
          <ac:spMkLst>
            <pc:docMk/>
            <pc:sldMk cId="3964654036" sldId="654"/>
            <ac:spMk id="6" creationId="{A9620521-AD91-4F7A-1DF0-BBF7BA9CF74A}"/>
          </ac:spMkLst>
        </pc:spChg>
        <pc:spChg chg="add del mod">
          <ac:chgData name="Zhao Jin" userId="cd05a825-544c-438a-9ba1-08e63db50b47" providerId="ADAL" clId="{8712F5C2-61D4-48C6-9DE1-2EF19E87A527}" dt="2024-03-18T07:13:26.189" v="954" actId="478"/>
          <ac:spMkLst>
            <pc:docMk/>
            <pc:sldMk cId="3964654036" sldId="654"/>
            <ac:spMk id="7" creationId="{FEB4258A-B163-6362-3D01-8DF5389DB576}"/>
          </ac:spMkLst>
        </pc:spChg>
        <pc:spChg chg="add del mod">
          <ac:chgData name="Zhao Jin" userId="cd05a825-544c-438a-9ba1-08e63db50b47" providerId="ADAL" clId="{8712F5C2-61D4-48C6-9DE1-2EF19E87A527}" dt="2024-03-18T07:13:22.277" v="951" actId="478"/>
          <ac:spMkLst>
            <pc:docMk/>
            <pc:sldMk cId="3964654036" sldId="654"/>
            <ac:spMk id="8" creationId="{3952AB5E-9BB2-0ADE-9DB4-054D76580571}"/>
          </ac:spMkLst>
        </pc:spChg>
        <pc:spChg chg="add del mod">
          <ac:chgData name="Zhao Jin" userId="cd05a825-544c-438a-9ba1-08e63db50b47" providerId="ADAL" clId="{8712F5C2-61D4-48C6-9DE1-2EF19E87A527}" dt="2024-03-18T07:13:23.759" v="952" actId="478"/>
          <ac:spMkLst>
            <pc:docMk/>
            <pc:sldMk cId="3964654036" sldId="654"/>
            <ac:spMk id="9" creationId="{62B1EED4-034E-5861-DC43-27A8A92AAB26}"/>
          </ac:spMkLst>
        </pc:spChg>
        <pc:spChg chg="add del mod">
          <ac:chgData name="Zhao Jin" userId="cd05a825-544c-438a-9ba1-08e63db50b47" providerId="ADAL" clId="{8712F5C2-61D4-48C6-9DE1-2EF19E87A527}" dt="2024-03-18T07:13:20.808" v="950" actId="478"/>
          <ac:spMkLst>
            <pc:docMk/>
            <pc:sldMk cId="3964654036" sldId="654"/>
            <ac:spMk id="10" creationId="{9CAFABF6-897B-EB2B-3467-7A91C24BEDB9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11" creationId="{10625784-B810-027E-FA19-4314D594F95B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12" creationId="{3E18080A-1208-9F05-B353-DE036E3B0F6B}"/>
          </ac:spMkLst>
        </pc:spChg>
        <pc:spChg chg="del">
          <ac:chgData name="Zhao Jin" userId="cd05a825-544c-438a-9ba1-08e63db50b47" providerId="ADAL" clId="{8712F5C2-61D4-48C6-9DE1-2EF19E87A527}" dt="2024-03-18T07:08:31.342" v="779" actId="478"/>
          <ac:spMkLst>
            <pc:docMk/>
            <pc:sldMk cId="3964654036" sldId="654"/>
            <ac:spMk id="13" creationId="{7C1F0774-9E07-46B8-A5FB-60FD63749D63}"/>
          </ac:spMkLst>
        </pc:spChg>
        <pc:spChg chg="add del mod">
          <ac:chgData name="Zhao Jin" userId="cd05a825-544c-438a-9ba1-08e63db50b47" providerId="ADAL" clId="{8712F5C2-61D4-48C6-9DE1-2EF19E87A527}" dt="2024-03-18T07:13:19.174" v="949" actId="478"/>
          <ac:spMkLst>
            <pc:docMk/>
            <pc:sldMk cId="3964654036" sldId="654"/>
            <ac:spMk id="14" creationId="{46945A2A-0EC4-40AD-1169-AC9E7A50F7E4}"/>
          </ac:spMkLst>
        </pc:spChg>
        <pc:spChg chg="add del mod">
          <ac:chgData name="Zhao Jin" userId="cd05a825-544c-438a-9ba1-08e63db50b47" providerId="ADAL" clId="{8712F5C2-61D4-48C6-9DE1-2EF19E87A527}" dt="2024-03-18T07:13:52.847" v="990" actId="478"/>
          <ac:spMkLst>
            <pc:docMk/>
            <pc:sldMk cId="3964654036" sldId="654"/>
            <ac:spMk id="16" creationId="{B6401DCD-A1F0-C9C0-C712-FD2229738A32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17" creationId="{F8F24A99-FE19-C5D9-AC2C-CB020A1A09CB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18" creationId="{9AE3C59C-AF04-1748-010F-FEC0A7440615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19" creationId="{18462A83-8383-F446-8588-CD55BACBF000}"/>
          </ac:spMkLst>
        </pc:spChg>
        <pc:spChg chg="mod">
          <ac:chgData name="Zhao Jin" userId="cd05a825-544c-438a-9ba1-08e63db50b47" providerId="ADAL" clId="{8712F5C2-61D4-48C6-9DE1-2EF19E87A527}" dt="2024-03-18T07:17:35.241" v="1169" actId="20577"/>
          <ac:spMkLst>
            <pc:docMk/>
            <pc:sldMk cId="3964654036" sldId="654"/>
            <ac:spMk id="20" creationId="{808F04A1-C1ED-4C1D-ACD8-E3204A79F658}"/>
          </ac:spMkLst>
        </pc:spChg>
        <pc:spChg chg="del">
          <ac:chgData name="Zhao Jin" userId="cd05a825-544c-438a-9ba1-08e63db50b47" providerId="ADAL" clId="{8712F5C2-61D4-48C6-9DE1-2EF19E87A527}" dt="2024-03-18T07:08:27.557" v="777" actId="478"/>
          <ac:spMkLst>
            <pc:docMk/>
            <pc:sldMk cId="3964654036" sldId="654"/>
            <ac:spMk id="21" creationId="{4F3406AC-A314-402A-88B1-3102B81D5035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22" creationId="{C16218AF-E60B-98C9-2071-57BC9781CDC4}"/>
          </ac:spMkLst>
        </pc:spChg>
        <pc:spChg chg="add del mod">
          <ac:chgData name="Zhao Jin" userId="cd05a825-544c-438a-9ba1-08e63db50b47" providerId="ADAL" clId="{8712F5C2-61D4-48C6-9DE1-2EF19E87A527}" dt="2024-03-18T07:13:54.146" v="991" actId="478"/>
          <ac:spMkLst>
            <pc:docMk/>
            <pc:sldMk cId="3964654036" sldId="654"/>
            <ac:spMk id="23" creationId="{B2075181-D789-BAD0-9515-E93504801212}"/>
          </ac:spMkLst>
        </pc:spChg>
        <pc:spChg chg="add del mod">
          <ac:chgData name="Zhao Jin" userId="cd05a825-544c-438a-9ba1-08e63db50b47" providerId="ADAL" clId="{8712F5C2-61D4-48C6-9DE1-2EF19E87A527}" dt="2024-03-18T07:13:56.845" v="992" actId="478"/>
          <ac:spMkLst>
            <pc:docMk/>
            <pc:sldMk cId="3964654036" sldId="654"/>
            <ac:spMk id="24" creationId="{C1AD67C9-5626-BBDD-73AF-6E28BD4A45E1}"/>
          </ac:spMkLst>
        </pc:spChg>
        <pc:spChg chg="add del mod">
          <ac:chgData name="Zhao Jin" userId="cd05a825-544c-438a-9ba1-08e63db50b47" providerId="ADAL" clId="{8712F5C2-61D4-48C6-9DE1-2EF19E87A527}" dt="2024-03-18T07:11:04.888" v="809" actId="478"/>
          <ac:spMkLst>
            <pc:docMk/>
            <pc:sldMk cId="3964654036" sldId="654"/>
            <ac:spMk id="25" creationId="{C49B630F-9ECC-D4F2-6119-11488D5AB4F1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26" creationId="{77D8D57E-1F08-69B5-5B74-2C4B1411468B}"/>
          </ac:spMkLst>
        </pc:spChg>
        <pc:spChg chg="add del mod">
          <ac:chgData name="Zhao Jin" userId="cd05a825-544c-438a-9ba1-08e63db50b47" providerId="ADAL" clId="{8712F5C2-61D4-48C6-9DE1-2EF19E87A527}" dt="2024-03-18T07:13:13.605" v="947" actId="478"/>
          <ac:spMkLst>
            <pc:docMk/>
            <pc:sldMk cId="3964654036" sldId="654"/>
            <ac:spMk id="27" creationId="{D98CA677-DC54-0569-BD74-6E916FBBC0AF}"/>
          </ac:spMkLst>
        </pc:spChg>
        <pc:spChg chg="add del mod">
          <ac:chgData name="Zhao Jin" userId="cd05a825-544c-438a-9ba1-08e63db50b47" providerId="ADAL" clId="{8712F5C2-61D4-48C6-9DE1-2EF19E87A527}" dt="2024-03-18T07:13:13.605" v="947" actId="478"/>
          <ac:spMkLst>
            <pc:docMk/>
            <pc:sldMk cId="3964654036" sldId="654"/>
            <ac:spMk id="28" creationId="{6D01F54B-C646-8337-D0F5-57B14B1BF263}"/>
          </ac:spMkLst>
        </pc:spChg>
        <pc:spChg chg="add del mod">
          <ac:chgData name="Zhao Jin" userId="cd05a825-544c-438a-9ba1-08e63db50b47" providerId="ADAL" clId="{8712F5C2-61D4-48C6-9DE1-2EF19E87A527}" dt="2024-03-18T07:13:13.605" v="947" actId="478"/>
          <ac:spMkLst>
            <pc:docMk/>
            <pc:sldMk cId="3964654036" sldId="654"/>
            <ac:spMk id="29" creationId="{369E1905-6040-6185-BD30-3799337E92E4}"/>
          </ac:spMkLst>
        </pc:spChg>
        <pc:spChg chg="add del mod">
          <ac:chgData name="Zhao Jin" userId="cd05a825-544c-438a-9ba1-08e63db50b47" providerId="ADAL" clId="{8712F5C2-61D4-48C6-9DE1-2EF19E87A527}" dt="2024-03-18T07:13:13.605" v="947" actId="478"/>
          <ac:spMkLst>
            <pc:docMk/>
            <pc:sldMk cId="3964654036" sldId="654"/>
            <ac:spMk id="30" creationId="{558469A2-B17C-AB09-3940-5B6858EED907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31" creationId="{7CA1B578-4697-A640-A850-D7EB942182E2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32" creationId="{0242FEDB-AFA6-411C-04C3-65E1C1E08B8A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33" creationId="{C0D50A27-11E5-3B8D-29F9-A8C319157308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34" creationId="{15D903E4-2B0D-077E-6B43-1569CCAD8A16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35" creationId="{75CAE7F0-8A71-BE39-BF1D-DDF941ED8186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36" creationId="{F78D5B97-A627-77C3-4579-FEC20A375857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37" creationId="{DEFE51AA-6B1F-089B-2DD4-7FFBB3A09161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38" creationId="{E65B1DAD-3D36-F0C0-8709-A7E710A718AF}"/>
          </ac:spMkLst>
        </pc:spChg>
        <pc:spChg chg="add del mod">
          <ac:chgData name="Zhao Jin" userId="cd05a825-544c-438a-9ba1-08e63db50b47" providerId="ADAL" clId="{8712F5C2-61D4-48C6-9DE1-2EF19E87A527}" dt="2024-03-18T07:13:12.286" v="946" actId="478"/>
          <ac:spMkLst>
            <pc:docMk/>
            <pc:sldMk cId="3964654036" sldId="654"/>
            <ac:spMk id="39" creationId="{B8459876-022B-BE33-A14B-87BF3C95F089}"/>
          </ac:spMkLst>
        </pc:spChg>
        <pc:spChg chg="add del mod">
          <ac:chgData name="Zhao Jin" userId="cd05a825-544c-438a-9ba1-08e63db50b47" providerId="ADAL" clId="{8712F5C2-61D4-48C6-9DE1-2EF19E87A527}" dt="2024-03-18T07:13:12.286" v="946" actId="478"/>
          <ac:spMkLst>
            <pc:docMk/>
            <pc:sldMk cId="3964654036" sldId="654"/>
            <ac:spMk id="40" creationId="{38CDA9A8-6951-7B45-7186-65B4CA8EDA13}"/>
          </ac:spMkLst>
        </pc:spChg>
        <pc:spChg chg="add del mod">
          <ac:chgData name="Zhao Jin" userId="cd05a825-544c-438a-9ba1-08e63db50b47" providerId="ADAL" clId="{8712F5C2-61D4-48C6-9DE1-2EF19E87A527}" dt="2024-03-18T07:13:16.864" v="948" actId="478"/>
          <ac:spMkLst>
            <pc:docMk/>
            <pc:sldMk cId="3964654036" sldId="654"/>
            <ac:spMk id="41" creationId="{DF89825C-CD10-10C5-4783-EC56AA64FE07}"/>
          </ac:spMkLst>
        </pc:spChg>
        <pc:spChg chg="add del mod">
          <ac:chgData name="Zhao Jin" userId="cd05a825-544c-438a-9ba1-08e63db50b47" providerId="ADAL" clId="{8712F5C2-61D4-48C6-9DE1-2EF19E87A527}" dt="2024-03-18T07:13:16.864" v="948" actId="478"/>
          <ac:spMkLst>
            <pc:docMk/>
            <pc:sldMk cId="3964654036" sldId="654"/>
            <ac:spMk id="42" creationId="{8163D7C8-4D92-2507-E460-E39DAACE747C}"/>
          </ac:spMkLst>
        </pc:spChg>
        <pc:spChg chg="add del mod">
          <ac:chgData name="Zhao Jin" userId="cd05a825-544c-438a-9ba1-08e63db50b47" providerId="ADAL" clId="{8712F5C2-61D4-48C6-9DE1-2EF19E87A527}" dt="2024-03-18T07:13:16.864" v="948" actId="478"/>
          <ac:spMkLst>
            <pc:docMk/>
            <pc:sldMk cId="3964654036" sldId="654"/>
            <ac:spMk id="43" creationId="{14680450-0668-DB02-CEE6-582036BEFC57}"/>
          </ac:spMkLst>
        </pc:spChg>
        <pc:spChg chg="add del mod">
          <ac:chgData name="Zhao Jin" userId="cd05a825-544c-438a-9ba1-08e63db50b47" providerId="ADAL" clId="{8712F5C2-61D4-48C6-9DE1-2EF19E87A527}" dt="2024-03-18T07:13:16.864" v="948" actId="478"/>
          <ac:spMkLst>
            <pc:docMk/>
            <pc:sldMk cId="3964654036" sldId="654"/>
            <ac:spMk id="44" creationId="{F79FE89E-8B8D-F3DD-21BA-1485020E1FAE}"/>
          </ac:spMkLst>
        </pc:spChg>
        <pc:spChg chg="add del mod">
          <ac:chgData name="Zhao Jin" userId="cd05a825-544c-438a-9ba1-08e63db50b47" providerId="ADAL" clId="{8712F5C2-61D4-48C6-9DE1-2EF19E87A527}" dt="2024-03-18T07:13:16.864" v="948" actId="478"/>
          <ac:spMkLst>
            <pc:docMk/>
            <pc:sldMk cId="3964654036" sldId="654"/>
            <ac:spMk id="45" creationId="{005A26ED-E0DD-4D68-6BFF-020ADDC6A862}"/>
          </ac:spMkLst>
        </pc:spChg>
        <pc:spChg chg="add del mod">
          <ac:chgData name="Zhao Jin" userId="cd05a825-544c-438a-9ba1-08e63db50b47" providerId="ADAL" clId="{8712F5C2-61D4-48C6-9DE1-2EF19E87A527}" dt="2024-03-18T07:13:16.864" v="948" actId="478"/>
          <ac:spMkLst>
            <pc:docMk/>
            <pc:sldMk cId="3964654036" sldId="654"/>
            <ac:spMk id="46" creationId="{74711C35-F452-37F1-C8F7-1B986A9FFD64}"/>
          </ac:spMkLst>
        </pc:spChg>
        <pc:spChg chg="add del mod">
          <ac:chgData name="Zhao Jin" userId="cd05a825-544c-438a-9ba1-08e63db50b47" providerId="ADAL" clId="{8712F5C2-61D4-48C6-9DE1-2EF19E87A527}" dt="2024-03-18T07:13:51.555" v="989" actId="478"/>
          <ac:spMkLst>
            <pc:docMk/>
            <pc:sldMk cId="3964654036" sldId="654"/>
            <ac:spMk id="47" creationId="{BEC30BA1-3418-E67E-915B-1F49C2590DF0}"/>
          </ac:spMkLst>
        </pc:spChg>
        <pc:spChg chg="add del mod">
          <ac:chgData name="Zhao Jin" userId="cd05a825-544c-438a-9ba1-08e63db50b47" providerId="ADAL" clId="{8712F5C2-61D4-48C6-9DE1-2EF19E87A527}" dt="2024-03-18T07:13:51.555" v="989" actId="478"/>
          <ac:spMkLst>
            <pc:docMk/>
            <pc:sldMk cId="3964654036" sldId="654"/>
            <ac:spMk id="48" creationId="{6958630B-D907-AC4C-E277-C222FD0764DF}"/>
          </ac:spMkLst>
        </pc:spChg>
        <pc:spChg chg="add del mod">
          <ac:chgData name="Zhao Jin" userId="cd05a825-544c-438a-9ba1-08e63db50b47" providerId="ADAL" clId="{8712F5C2-61D4-48C6-9DE1-2EF19E87A527}" dt="2024-03-18T07:13:51.555" v="989" actId="478"/>
          <ac:spMkLst>
            <pc:docMk/>
            <pc:sldMk cId="3964654036" sldId="654"/>
            <ac:spMk id="49" creationId="{88789C61-D987-43FE-7E10-C33D8E11B508}"/>
          </ac:spMkLst>
        </pc:spChg>
        <pc:spChg chg="add del mod">
          <ac:chgData name="Zhao Jin" userId="cd05a825-544c-438a-9ba1-08e63db50b47" providerId="ADAL" clId="{8712F5C2-61D4-48C6-9DE1-2EF19E87A527}" dt="2024-03-18T07:13:51.555" v="989" actId="478"/>
          <ac:spMkLst>
            <pc:docMk/>
            <pc:sldMk cId="3964654036" sldId="654"/>
            <ac:spMk id="50" creationId="{5690EE33-9C55-3FEC-7EB5-C287CAC3BC01}"/>
          </ac:spMkLst>
        </pc:spChg>
        <pc:spChg chg="add del mod">
          <ac:chgData name="Zhao Jin" userId="cd05a825-544c-438a-9ba1-08e63db50b47" providerId="ADAL" clId="{8712F5C2-61D4-48C6-9DE1-2EF19E87A527}" dt="2024-03-18T07:13:51.555" v="989" actId="478"/>
          <ac:spMkLst>
            <pc:docMk/>
            <pc:sldMk cId="3964654036" sldId="654"/>
            <ac:spMk id="51" creationId="{A1BDA226-BC2A-AC60-734E-40C16B4E9984}"/>
          </ac:spMkLst>
        </pc:spChg>
        <pc:spChg chg="add del mod">
          <ac:chgData name="Zhao Jin" userId="cd05a825-544c-438a-9ba1-08e63db50b47" providerId="ADAL" clId="{8712F5C2-61D4-48C6-9DE1-2EF19E87A527}" dt="2024-03-18T07:13:51.555" v="989" actId="478"/>
          <ac:spMkLst>
            <pc:docMk/>
            <pc:sldMk cId="3964654036" sldId="654"/>
            <ac:spMk id="52" creationId="{0FC7BEFF-B2B5-6CF7-CE84-4EB9F8EFF99D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53" creationId="{6875C28B-7D86-6639-F169-C430F58B5964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54" creationId="{A7130871-E305-321F-DD24-F547FF81D6EC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55" creationId="{9F5741D0-FABE-E452-68C6-2508119538D5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56" creationId="{1A7274CD-3B4F-C2C4-DCC0-E962C7371970}"/>
          </ac:spMkLst>
        </pc:spChg>
        <pc:spChg chg="add del mod">
          <ac:chgData name="Zhao Jin" userId="cd05a825-544c-438a-9ba1-08e63db50b47" providerId="ADAL" clId="{8712F5C2-61D4-48C6-9DE1-2EF19E87A527}" dt="2024-03-18T07:13:13.605" v="947" actId="478"/>
          <ac:spMkLst>
            <pc:docMk/>
            <pc:sldMk cId="3964654036" sldId="654"/>
            <ac:spMk id="57" creationId="{56638032-9527-BA77-DE4F-175E34419EF8}"/>
          </ac:spMkLst>
        </pc:spChg>
        <pc:spChg chg="add del mod">
          <ac:chgData name="Zhao Jin" userId="cd05a825-544c-438a-9ba1-08e63db50b47" providerId="ADAL" clId="{8712F5C2-61D4-48C6-9DE1-2EF19E87A527}" dt="2024-03-18T07:13:13.605" v="947" actId="478"/>
          <ac:spMkLst>
            <pc:docMk/>
            <pc:sldMk cId="3964654036" sldId="654"/>
            <ac:spMk id="58" creationId="{E696C054-5B78-4B00-1363-B2027567AD9A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59" creationId="{4B852DE0-374D-4FA4-6E81-255799D2698F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60" creationId="{D1AA0065-0B8D-6CF0-50F0-C1F139C4EB13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61" creationId="{97317D58-2DDA-4478-B053-59F279B526C9}"/>
          </ac:spMkLst>
        </pc:spChg>
        <pc:spChg chg="add del mod">
          <ac:chgData name="Zhao Jin" userId="cd05a825-544c-438a-9ba1-08e63db50b47" providerId="ADAL" clId="{8712F5C2-61D4-48C6-9DE1-2EF19E87A527}" dt="2024-03-18T07:13:16.864" v="948" actId="478"/>
          <ac:spMkLst>
            <pc:docMk/>
            <pc:sldMk cId="3964654036" sldId="654"/>
            <ac:spMk id="62" creationId="{F6F75D3A-9101-7E1E-93B2-4C246171CB97}"/>
          </ac:spMkLst>
        </pc:spChg>
        <pc:spChg chg="add del mod">
          <ac:chgData name="Zhao Jin" userId="cd05a825-544c-438a-9ba1-08e63db50b47" providerId="ADAL" clId="{8712F5C2-61D4-48C6-9DE1-2EF19E87A527}" dt="2024-03-18T07:13:16.864" v="948" actId="478"/>
          <ac:spMkLst>
            <pc:docMk/>
            <pc:sldMk cId="3964654036" sldId="654"/>
            <ac:spMk id="63" creationId="{FDA5F8BC-C698-A324-E311-BE46B70E671C}"/>
          </ac:spMkLst>
        </pc:spChg>
        <pc:spChg chg="mod">
          <ac:chgData name="Zhao Jin" userId="cd05a825-544c-438a-9ba1-08e63db50b47" providerId="ADAL" clId="{8712F5C2-61D4-48C6-9DE1-2EF19E87A527}" dt="2024-03-19T01:24:43.506" v="1645" actId="1076"/>
          <ac:spMkLst>
            <pc:docMk/>
            <pc:sldMk cId="3964654036" sldId="654"/>
            <ac:spMk id="69" creationId="{00000000-0000-0000-0000-000000000000}"/>
          </ac:spMkLst>
        </pc:spChg>
        <pc:spChg chg="add del mod">
          <ac:chgData name="Zhao Jin" userId="cd05a825-544c-438a-9ba1-08e63db50b47" providerId="ADAL" clId="{8712F5C2-61D4-48C6-9DE1-2EF19E87A527}" dt="2024-03-18T07:13:51.555" v="989" actId="478"/>
          <ac:spMkLst>
            <pc:docMk/>
            <pc:sldMk cId="3964654036" sldId="654"/>
            <ac:spMk id="14336" creationId="{58CBDA93-2383-3E59-12E4-59859E8CB7FC}"/>
          </ac:spMkLst>
        </pc:spChg>
        <pc:spChg chg="add del mod">
          <ac:chgData name="Zhao Jin" userId="cd05a825-544c-438a-9ba1-08e63db50b47" providerId="ADAL" clId="{8712F5C2-61D4-48C6-9DE1-2EF19E87A527}" dt="2024-03-18T07:13:51.555" v="989" actId="478"/>
          <ac:spMkLst>
            <pc:docMk/>
            <pc:sldMk cId="3964654036" sldId="654"/>
            <ac:spMk id="14337" creationId="{59855233-35FF-FF3C-C6D0-20A5FEBAD52C}"/>
          </ac:spMkLst>
        </pc:spChg>
        <pc:spChg chg="add del mod">
          <ac:chgData name="Zhao Jin" userId="cd05a825-544c-438a-9ba1-08e63db50b47" providerId="ADAL" clId="{8712F5C2-61D4-48C6-9DE1-2EF19E87A527}" dt="2024-03-18T07:16:53.328" v="1147" actId="478"/>
          <ac:spMkLst>
            <pc:docMk/>
            <pc:sldMk cId="3964654036" sldId="654"/>
            <ac:spMk id="14339" creationId="{6287479D-49AD-B861-5A94-E4F0234836EF}"/>
          </ac:spMkLst>
        </pc:spChg>
        <pc:grpChg chg="add mod">
          <ac:chgData name="Zhao Jin" userId="cd05a825-544c-438a-9ba1-08e63db50b47" providerId="ADAL" clId="{8712F5C2-61D4-48C6-9DE1-2EF19E87A527}" dt="2024-03-19T01:24:41.660" v="1644" actId="1037"/>
          <ac:grpSpMkLst>
            <pc:docMk/>
            <pc:sldMk cId="3964654036" sldId="654"/>
            <ac:grpSpMk id="9" creationId="{A4E7CAD3-94C4-8143-D95D-937A37BD9BDA}"/>
          </ac:grpSpMkLst>
        </pc:grpChg>
        <pc:picChg chg="add mod">
          <ac:chgData name="Zhao Jin" userId="cd05a825-544c-438a-9ba1-08e63db50b47" providerId="ADAL" clId="{8712F5C2-61D4-48C6-9DE1-2EF19E87A527}" dt="2024-03-19T01:24:24.184" v="1611" actId="164"/>
          <ac:picMkLst>
            <pc:docMk/>
            <pc:sldMk cId="3964654036" sldId="654"/>
            <ac:picMk id="6" creationId="{8A53934F-596D-B4A8-0B17-A9D4DB0F09B0}"/>
          </ac:picMkLst>
        </pc:picChg>
        <pc:picChg chg="add mod modCrop">
          <ac:chgData name="Zhao Jin" userId="cd05a825-544c-438a-9ba1-08e63db50b47" providerId="ADAL" clId="{8712F5C2-61D4-48C6-9DE1-2EF19E87A527}" dt="2024-03-19T01:24:24.184" v="1611" actId="164"/>
          <ac:picMkLst>
            <pc:docMk/>
            <pc:sldMk cId="3964654036" sldId="654"/>
            <ac:picMk id="8" creationId="{0058F13A-AA24-BC02-7940-21036CE4CFD9}"/>
          </ac:picMkLst>
        </pc:picChg>
        <pc:picChg chg="del">
          <ac:chgData name="Zhao Jin" userId="cd05a825-544c-438a-9ba1-08e63db50b47" providerId="ADAL" clId="{8712F5C2-61D4-48C6-9DE1-2EF19E87A527}" dt="2024-03-18T07:08:10.754" v="770" actId="478"/>
          <ac:picMkLst>
            <pc:docMk/>
            <pc:sldMk cId="3964654036" sldId="654"/>
            <ac:picMk id="15" creationId="{73A2A543-62F1-481B-B73E-83642BA87A55}"/>
          </ac:picMkLst>
        </pc:picChg>
        <pc:picChg chg="add mod">
          <ac:chgData name="Zhao Jin" userId="cd05a825-544c-438a-9ba1-08e63db50b47" providerId="ADAL" clId="{8712F5C2-61D4-48C6-9DE1-2EF19E87A527}" dt="2024-03-18T07:17:17.221" v="1167" actId="14100"/>
          <ac:picMkLst>
            <pc:docMk/>
            <pc:sldMk cId="3964654036" sldId="654"/>
            <ac:picMk id="14340" creationId="{39DAFD10-1524-FCBC-7D12-150F3FE6AE4C}"/>
          </ac:picMkLst>
        </pc:picChg>
      </pc:sldChg>
      <pc:sldMasterChg chg="modSp modSldLayout">
        <pc:chgData name="Zhao Jin" userId="cd05a825-544c-438a-9ba1-08e63db50b47" providerId="ADAL" clId="{8712F5C2-61D4-48C6-9DE1-2EF19E87A527}" dt="2024-03-18T06:36:25.815" v="4"/>
        <pc:sldMasterMkLst>
          <pc:docMk/>
          <pc:sldMasterMk cId="0" sldId="2147485087"/>
        </pc:sldMasterMkLst>
        <pc:spChg chg="mod">
          <ac:chgData name="Zhao Jin" userId="cd05a825-544c-438a-9ba1-08e63db50b47" providerId="ADAL" clId="{8712F5C2-61D4-48C6-9DE1-2EF19E87A527}" dt="2024-03-18T06:36:25.815" v="4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712F5C2-61D4-48C6-9DE1-2EF19E87A527}" dt="2024-03-18T06:36:25.815" v="4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712F5C2-61D4-48C6-9DE1-2EF19E87A527}" dt="2024-03-18T06:36:25.815" v="4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3/19/2024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0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8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3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3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2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9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Efficiency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69FF181-1464-623A-2669-FCA28C9C6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94B235-D0B4-AB15-F68B-3C4E3A41BD3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the order of growth and </a:t>
            </a:r>
            <a:r>
              <a:rPr lang="en-GB" dirty="0">
                <a:solidFill>
                  <a:srgbClr val="0000FF"/>
                </a:solidFill>
              </a:rPr>
              <a:t>the 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Best / worst-case scenario: The input that leads to the minimal / maximum computation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best case is usually trivial so we should focus on worst case.</a:t>
            </a:r>
            <a:r>
              <a:rPr lang="en-GB" b="1" dirty="0"/>
              <a:t> </a:t>
            </a:r>
            <a:r>
              <a:rPr lang="en-GB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52CB8-E721-0AE2-9A6E-3F60B8BB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6F706-63D9-C501-DF45-DD4F9F98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847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the order of growth and the </a:t>
            </a:r>
            <a:r>
              <a:rPr lang="en-GB" dirty="0">
                <a:solidFill>
                  <a:srgbClr val="0000FF"/>
                </a:solidFill>
              </a:rPr>
              <a:t>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2662019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E2F8-91CC-42A9-9F08-A2CB7884BB4F}"/>
              </a:ext>
            </a:extLst>
          </p:cNvPr>
          <p:cNvSpPr txBox="1"/>
          <p:nvPr/>
        </p:nvSpPr>
        <p:spPr>
          <a:xfrm>
            <a:off x="3584435" y="4453814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E947-730A-4EF3-82CB-A3F101E6D172}"/>
              </a:ext>
            </a:extLst>
          </p:cNvPr>
          <p:cNvSpPr/>
          <p:nvPr/>
        </p:nvSpPr>
        <p:spPr>
          <a:xfrm>
            <a:off x="3382295" y="3149315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F6D12-2380-4370-B223-2337A573F1C0}"/>
              </a:ext>
            </a:extLst>
          </p:cNvPr>
          <p:cNvSpPr/>
          <p:nvPr/>
        </p:nvSpPr>
        <p:spPr>
          <a:xfrm>
            <a:off x="5943598" y="4952246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381BA-EAF8-47AB-91D9-6F294A733F6A}"/>
              </a:ext>
            </a:extLst>
          </p:cNvPr>
          <p:cNvSpPr txBox="1"/>
          <p:nvPr/>
        </p:nvSpPr>
        <p:spPr>
          <a:xfrm>
            <a:off x="7249389" y="5607976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07D11-2221-4B70-A383-BC6518A42A05}"/>
              </a:ext>
            </a:extLst>
          </p:cNvPr>
          <p:cNvSpPr txBox="1"/>
          <p:nvPr/>
        </p:nvSpPr>
        <p:spPr>
          <a:xfrm>
            <a:off x="6403072" y="2682811"/>
            <a:ext cx="14383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Best case: </a:t>
            </a:r>
          </a:p>
          <a:p>
            <a:r>
              <a:rPr lang="en-US" dirty="0"/>
              <a:t>Both 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/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Worst case: </a:t>
                </a:r>
                <a:br>
                  <a:rPr lang="en-US" dirty="0"/>
                </a:br>
                <a:r>
                  <a:rPr lang="en-US" dirty="0"/>
                  <a:t>O(n) vs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blipFill>
                <a:blip r:embed="rId3"/>
                <a:stretch>
                  <a:fillRect l="-2941" t="-4630" r="-4202" b="-13889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1B833-F8AE-0CE6-65E2-935CA07F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9E8A8-9F88-0E94-4E91-0E64FA41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72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Draw a rectangle given the dimensions m and n.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1786948"/>
            <a:ext cx="7658634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draw_line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*first,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*mid,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*last)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cs1010_print_string(first); 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&lt; m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cs1010_print_string(mid);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cs1010_println_string(last);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draw_rectangle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draw_line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(m, TOP_LEFT, HORIZONTAL, TOP_RIGHT);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draw_line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(m, VERTICAL, " ", VERTICAL);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draw_line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(m, BOTTOM_LEFT, HORIZONTAL, BOTTOM_RIGHT);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FD17B-C03F-4569-B6EC-EFB5F751521E}"/>
              </a:ext>
            </a:extLst>
          </p:cNvPr>
          <p:cNvSpPr txBox="1"/>
          <p:nvPr/>
        </p:nvSpPr>
        <p:spPr>
          <a:xfrm>
            <a:off x="533400" y="1786948"/>
            <a:ext cx="53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11</a:t>
            </a:r>
          </a:p>
          <a:p>
            <a:r>
              <a:rPr lang="en-US" sz="1600" dirty="0"/>
              <a:t>12</a:t>
            </a:r>
          </a:p>
          <a:p>
            <a:r>
              <a:rPr lang="en-US" sz="1600" dirty="0"/>
              <a:t>13</a:t>
            </a:r>
          </a:p>
          <a:p>
            <a:r>
              <a:rPr lang="en-US" sz="1600" dirty="0"/>
              <a:t>14</a:t>
            </a:r>
          </a:p>
          <a:p>
            <a:r>
              <a:rPr lang="en-US" sz="1600" dirty="0"/>
              <a:t>15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A822D-D86A-8F48-2372-DDDCC824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68FB0-0C7C-1E13-B31A-687B12DE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11B96-3D3C-FDB7-B1AC-935A82E7055E}"/>
              </a:ext>
            </a:extLst>
          </p:cNvPr>
          <p:cNvSpPr txBox="1"/>
          <p:nvPr/>
        </p:nvSpPr>
        <p:spPr>
          <a:xfrm>
            <a:off x="6584786" y="2328913"/>
            <a:ext cx="1429154" cy="1200329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┏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┓</a:t>
            </a:r>
            <a:r>
              <a:rPr lang="en-US" dirty="0"/>
              <a:t>      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┃              ┃ ┃              ┃</a:t>
            </a:r>
            <a:endParaRPr lang="en-US" dirty="0"/>
          </a:p>
          <a:p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┗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.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┛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11EC5-02EE-3A82-060A-3B95967A6224}"/>
              </a:ext>
            </a:extLst>
          </p:cNvPr>
          <p:cNvSpPr txBox="1"/>
          <p:nvPr/>
        </p:nvSpPr>
        <p:spPr>
          <a:xfrm>
            <a:off x="7393709" y="3729873"/>
            <a:ext cx="8358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54975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502444" y="1330054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Recursive find max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F04A1-C1ED-4C1D-ACD8-E3204A79F658}"/>
              </a:ext>
            </a:extLst>
          </p:cNvPr>
          <p:cNvSpPr txBox="1"/>
          <p:nvPr/>
        </p:nvSpPr>
        <p:spPr>
          <a:xfrm>
            <a:off x="990600" y="1782395"/>
            <a:ext cx="6957708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end){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(start &gt;= end –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list[start];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mid = (start + end) /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left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(list, start, mid);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right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(list, mid, end);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(left &gt;= right)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left;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8C804-5F83-10E4-9FC9-51850499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12F30-7948-F2EF-CB28-E5CB634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4340" name="Picture 14339">
            <a:extLst>
              <a:ext uri="{FF2B5EF4-FFF2-40B4-BE49-F238E27FC236}">
                <a16:creationId xmlns:a16="http://schemas.microsoft.com/office/drawing/2014/main" id="{39DAFD10-1524-FCBC-7D12-150F3FE6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01" y="3767869"/>
            <a:ext cx="7372541" cy="2857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17D02-839C-C41B-5B7F-DAA3AFA70FA8}"/>
              </a:ext>
            </a:extLst>
          </p:cNvPr>
          <p:cNvSpPr txBox="1"/>
          <p:nvPr/>
        </p:nvSpPr>
        <p:spPr>
          <a:xfrm>
            <a:off x="6989988" y="3020008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E7CAD3-94C4-8143-D95D-937A37BD9BDA}"/>
              </a:ext>
            </a:extLst>
          </p:cNvPr>
          <p:cNvGrpSpPr/>
          <p:nvPr/>
        </p:nvGrpSpPr>
        <p:grpSpPr>
          <a:xfrm>
            <a:off x="5099859" y="406878"/>
            <a:ext cx="2776059" cy="1313956"/>
            <a:chOff x="5686454" y="362668"/>
            <a:chExt cx="2798977" cy="1279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53934F-596D-B4A8-0B17-A9D4DB0F0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6454" y="362668"/>
              <a:ext cx="2798977" cy="9241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58F13A-AA24-BC02-7940-21036CE4C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020" t="13310"/>
            <a:stretch/>
          </p:blipFill>
          <p:spPr>
            <a:xfrm>
              <a:off x="6102314" y="1261354"/>
              <a:ext cx="2041022" cy="38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6540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Fibonacci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F0774-9E07-46B8-A5FB-60FD63749D63}"/>
              </a:ext>
            </a:extLst>
          </p:cNvPr>
          <p:cNvSpPr txBox="1"/>
          <p:nvPr/>
        </p:nvSpPr>
        <p:spPr>
          <a:xfrm>
            <a:off x="4184893" y="479821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A2A543-62F1-481B-B73E-83642BA8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6" y="1533345"/>
            <a:ext cx="6847147" cy="37913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8F04A1-C1ED-4C1D-ACD8-E3204A79F658}"/>
              </a:ext>
            </a:extLst>
          </p:cNvPr>
          <p:cNvSpPr txBox="1"/>
          <p:nvPr/>
        </p:nvSpPr>
        <p:spPr>
          <a:xfrm>
            <a:off x="4184894" y="4798218"/>
            <a:ext cx="461405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3406AC-A314-402A-88B1-3102B81D5035}"/>
              </a:ext>
            </a:extLst>
          </p:cNvPr>
          <p:cNvSpPr txBox="1"/>
          <p:nvPr/>
        </p:nvSpPr>
        <p:spPr>
          <a:xfrm>
            <a:off x="7231528" y="532465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8C804-5F83-10E4-9FC9-51850499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12F30-7948-F2EF-CB28-E5CB634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0D8AE-B8FB-5698-97D2-2B513EFBA4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5" t="6799" r="3519" b="2215"/>
          <a:stretch/>
        </p:blipFill>
        <p:spPr>
          <a:xfrm>
            <a:off x="5697473" y="840044"/>
            <a:ext cx="2913127" cy="15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8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err="1"/>
              <a:t>Collatz</a:t>
            </a: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1786948"/>
            <a:ext cx="765863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!= 1)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collatz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FD17B-C03F-4569-B6EC-EFB5F751521E}"/>
              </a:ext>
            </a:extLst>
          </p:cNvPr>
          <p:cNvSpPr txBox="1"/>
          <p:nvPr/>
        </p:nvSpPr>
        <p:spPr>
          <a:xfrm>
            <a:off x="533400" y="1786948"/>
            <a:ext cx="53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87AA3-700B-4734-8B9A-7FBF290B7FCC}"/>
              </a:ext>
            </a:extLst>
          </p:cNvPr>
          <p:cNvSpPr txBox="1"/>
          <p:nvPr/>
        </p:nvSpPr>
        <p:spPr>
          <a:xfrm>
            <a:off x="4165767" y="2756444"/>
            <a:ext cx="421131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O(??) since the loop may not terminate.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7AB68-CAF4-C1F6-F754-BE616B32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ED66C-37A8-EE94-190E-AFF76FA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568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</a:t>
            </a:r>
            <a:r>
              <a:rPr lang="en-US" sz="2800"/>
              <a:t>Set 19-20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4 &amp; 5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D564BB-E3AB-0C77-EBAA-0582DBE7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9174B-82E6-5C70-C4E4-EB6BF5D6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22: Efficiency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Good Habits for Writing Efficient Code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Time Complexity Analysis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A75DF3-26D8-88A7-7036-1C4929F4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F8416-2A86-1692-657E-A0DB83E9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redundant work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only what is necessary.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382CE6-82FA-4AB3-92A7-7E274C3F89FD}"/>
              </a:ext>
            </a:extLst>
          </p:cNvPr>
          <p:cNvSpPr txBox="1"/>
          <p:nvPr/>
        </p:nvSpPr>
        <p:spPr>
          <a:xfrm>
            <a:off x="1013878" y="2376881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BA1797-F87E-4AEF-B309-49140ECBA55F}"/>
              </a:ext>
            </a:extLst>
          </p:cNvPr>
          <p:cNvSpPr txBox="1"/>
          <p:nvPr/>
        </p:nvSpPr>
        <p:spPr>
          <a:xfrm>
            <a:off x="3584435" y="4168676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56917-1B8B-478F-8FFC-174C0AEBC478}"/>
              </a:ext>
            </a:extLst>
          </p:cNvPr>
          <p:cNvSpPr/>
          <p:nvPr/>
        </p:nvSpPr>
        <p:spPr>
          <a:xfrm>
            <a:off x="3382295" y="2864177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5C5741-59DA-4D4C-ABD1-AAFD00BCF15A}"/>
              </a:ext>
            </a:extLst>
          </p:cNvPr>
          <p:cNvSpPr/>
          <p:nvPr/>
        </p:nvSpPr>
        <p:spPr>
          <a:xfrm>
            <a:off x="5943598" y="4667108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DCFF1E-C7C1-4234-9A2E-27DE8F6027BD}"/>
              </a:ext>
            </a:extLst>
          </p:cNvPr>
          <p:cNvSpPr txBox="1"/>
          <p:nvPr/>
        </p:nvSpPr>
        <p:spPr>
          <a:xfrm>
            <a:off x="7249389" y="5322838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4B7307-8B9C-4DF9-A30D-13917EC95682}"/>
              </a:ext>
            </a:extLst>
          </p:cNvPr>
          <p:cNvSpPr txBox="1"/>
          <p:nvPr/>
        </p:nvSpPr>
        <p:spPr>
          <a:xfrm>
            <a:off x="5284468" y="3322211"/>
            <a:ext cx="29946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100 seconds vs 3 seconds on </a:t>
            </a:r>
            <a:r>
              <a:rPr lang="en-US" dirty="0" err="1"/>
              <a:t>is_prime</a:t>
            </a:r>
            <a:r>
              <a:rPr lang="en-US" dirty="0"/>
              <a:t>(10000000001)!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C473E-4552-55DF-7FB6-9FC7D297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F96C6-982A-FC95-EC41-6569A7C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1"/>
            <a:ext cx="7948612" cy="55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Why only check up to sqrt(n) instead of n-1?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If there is a factor k greater than sqrt(n), n / k is also a factor, which it is less than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Therefore, if there are no factors up to sqrt(n), there cannot be any factors bigger than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Therefore, it is safe to only check up to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Example: Let say n = 18, sqrt(n) ~= 4.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If there is a factor greater than 4 (e.g., 9)…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n / k (i.e., 18 / 9 = 2) is also a factor, which is less than 4.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Therefore, it is safe to only check up to 4.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C57D-8A69-46DC-84A4-713D4CD3DD3B}"/>
              </a:ext>
            </a:extLst>
          </p:cNvPr>
          <p:cNvSpPr txBox="1"/>
          <p:nvPr/>
        </p:nvSpPr>
        <p:spPr>
          <a:xfrm>
            <a:off x="6764595" y="4076700"/>
            <a:ext cx="201561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 that 1 and n itself are not part of the discussion.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E82CFC-3C04-D7AB-C0D8-3F9C4390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D48DE-EE3F-BDAC-498E-FBC0DAA5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905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12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Compute the range of a list of k numbers.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6C8EB-4657-4E37-BE88-8AB646F0F86F}"/>
              </a:ext>
            </a:extLst>
          </p:cNvPr>
          <p:cNvSpPr txBox="1"/>
          <p:nvPr/>
        </p:nvSpPr>
        <p:spPr>
          <a:xfrm>
            <a:off x="1303471" y="3663490"/>
            <a:ext cx="6531271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1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the maximum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(again) </a:t>
            </a:r>
            <a:r>
              <a:rPr lang="en-GB" sz="2000" dirty="0"/>
              <a:t>to compute the minimum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0F974-1539-439B-8444-97209D6BF886}"/>
              </a:ext>
            </a:extLst>
          </p:cNvPr>
          <p:cNvSpPr txBox="1"/>
          <p:nvPr/>
        </p:nvSpPr>
        <p:spPr>
          <a:xfrm>
            <a:off x="1309258" y="5150835"/>
            <a:ext cx="6525484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2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</a:t>
            </a:r>
            <a:r>
              <a:rPr lang="en-GB" sz="2000" dirty="0">
                <a:solidFill>
                  <a:srgbClr val="0000FF"/>
                </a:solidFill>
              </a:rPr>
              <a:t>both the maximum and the minimum</a:t>
            </a:r>
            <a:r>
              <a:rPr lang="en-GB" sz="2000" dirty="0"/>
              <a:t> at the same time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C85C7-E968-4CC2-A469-7DF4A3FAAEB6}"/>
              </a:ext>
            </a:extLst>
          </p:cNvPr>
          <p:cNvSpPr txBox="1"/>
          <p:nvPr/>
        </p:nvSpPr>
        <p:spPr>
          <a:xfrm>
            <a:off x="7275368" y="5520166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8E797-D73D-175A-734D-C27ED14F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110B9-DC76-75AE-3F37-84FA803F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278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12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400" dirty="0"/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EA7A4-8C3C-447D-A2A2-DBC0FFF1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78" y="1533345"/>
            <a:ext cx="6847147" cy="37913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A978FDC-5B4D-4AD9-895E-8DC327E71261}"/>
              </a:ext>
            </a:extLst>
          </p:cNvPr>
          <p:cNvSpPr txBox="1"/>
          <p:nvPr/>
        </p:nvSpPr>
        <p:spPr>
          <a:xfrm>
            <a:off x="4184893" y="4798218"/>
            <a:ext cx="4570918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764681-DB93-4CD2-B34B-FFC399020F05}"/>
              </a:ext>
            </a:extLst>
          </p:cNvPr>
          <p:cNvSpPr txBox="1"/>
          <p:nvPr/>
        </p:nvSpPr>
        <p:spPr>
          <a:xfrm>
            <a:off x="1187096" y="5577662"/>
            <a:ext cx="228219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iterative version is more efficient!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2B836-F1CB-BC1D-836F-C1A9DEF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A467-FAF2-23E5-50C7-C208A9DD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682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Naïve approach: Count the number of steps required for an input n…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12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7 steps per iteration: 1 comparison + 2 additions + 4 assignments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n – 2 iterations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2 extra steps: 1 assignment (initialization) + 1 comparison (final check of condition).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7n – 12 in total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015666" y="2965260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3A8B9D5-9262-4877-BC20-04CFCCBC2B6E}"/>
              </a:ext>
            </a:extLst>
          </p:cNvPr>
          <p:cNvSpPr txBox="1"/>
          <p:nvPr/>
        </p:nvSpPr>
        <p:spPr>
          <a:xfrm>
            <a:off x="3262918" y="6107668"/>
            <a:ext cx="44885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Too detailed and not particularly useful…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0CCC5-D7EC-44D8-909F-0E26CCF787E7}"/>
              </a:ext>
            </a:extLst>
          </p:cNvPr>
          <p:cNvSpPr txBox="1"/>
          <p:nvPr/>
        </p:nvSpPr>
        <p:spPr>
          <a:xfrm>
            <a:off x="5394061" y="3165314"/>
            <a:ext cx="181723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key loop in the iterative version of fib.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8546EB-3E12-D609-C235-C3711D0E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9D669-877F-73CA-6319-FA15DC54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3"/>
              <p:cNvSpPr txBox="1">
                <a:spLocks noChangeArrowheads="1"/>
              </p:cNvSpPr>
              <p:nvPr/>
            </p:nvSpPr>
            <p:spPr>
              <a:xfrm>
                <a:off x="471488" y="1289049"/>
                <a:ext cx="8443912" cy="5423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A better approach: Focus on </a:t>
                </a:r>
                <a:r>
                  <a:rPr lang="en-GB" dirty="0">
                    <a:solidFill>
                      <a:srgbClr val="0000FF"/>
                    </a:solidFill>
                  </a:rPr>
                  <a:t>the order of growth</a:t>
                </a:r>
                <a:r>
                  <a:rPr lang="en-GB" dirty="0"/>
                  <a:t> and the worst-case scenario.</a:t>
                </a:r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Order of growth: How quickly does the number of steps grow with respect to n?</a:t>
                </a:r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1 &lt; log n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 &lt; n &lt; n</a:t>
                </a:r>
                <a:r>
                  <a:rPr lang="en-GB" baseline="30000" dirty="0"/>
                  <a:t>2</a:t>
                </a:r>
                <a:r>
                  <a:rPr lang="en-GB" dirty="0"/>
                  <a:t> &lt; n</a:t>
                </a:r>
                <a:r>
                  <a:rPr lang="en-GB" baseline="30000" dirty="0"/>
                  <a:t>3</a:t>
                </a:r>
                <a:r>
                  <a:rPr lang="en-GB" dirty="0"/>
                  <a:t> &lt; … &lt; 2</a:t>
                </a:r>
                <a:r>
                  <a:rPr lang="en-GB" baseline="30000" dirty="0"/>
                  <a:t>n</a:t>
                </a:r>
                <a:r>
                  <a:rPr lang="en-GB" dirty="0"/>
                  <a:t> &lt; 3</a:t>
                </a:r>
                <a:r>
                  <a:rPr lang="en-GB" baseline="30000" dirty="0"/>
                  <a:t>n</a:t>
                </a:r>
                <a:endParaRPr lang="en-GB" dirty="0"/>
              </a:p>
              <a:p>
                <a:pPr marL="0" indent="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None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Big O-notations: O(1) &lt; O(log n) &lt;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) &lt; O(n) &lt; O(n</a:t>
                </a:r>
                <a:r>
                  <a:rPr lang="en-GB" baseline="30000" dirty="0"/>
                  <a:t>2</a:t>
                </a:r>
                <a:r>
                  <a:rPr lang="en-GB" dirty="0"/>
                  <a:t>) &lt; O(n</a:t>
                </a:r>
                <a:r>
                  <a:rPr lang="en-GB" baseline="30000" dirty="0"/>
                  <a:t>3</a:t>
                </a:r>
                <a:r>
                  <a:rPr lang="en-GB" dirty="0"/>
                  <a:t>) &lt; … &lt; O(2</a:t>
                </a:r>
                <a:r>
                  <a:rPr lang="en-GB" baseline="30000" dirty="0"/>
                  <a:t>n</a:t>
                </a:r>
                <a:r>
                  <a:rPr lang="en-GB" dirty="0"/>
                  <a:t>) &lt; O(3</a:t>
                </a:r>
                <a:r>
                  <a:rPr lang="en-GB" baseline="30000" dirty="0"/>
                  <a:t>n</a:t>
                </a:r>
                <a:r>
                  <a:rPr lang="en-GB" dirty="0"/>
                  <a:t>)</a:t>
                </a:r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An algorithm takes O(n) time for the input n ~= The number of operations grows at the same rate as n (i.e., linearly).</a:t>
                </a:r>
              </a:p>
              <a:p>
                <a:pPr marL="274320" lvl="1" indent="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None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</p:txBody>
          </p:sp>
        </mc:Choice>
        <mc:Fallback>
          <p:sp>
            <p:nvSpPr>
              <p:cNvPr id="6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1289049"/>
                <a:ext cx="8443912" cy="5423477"/>
              </a:xfrm>
              <a:prstGeom prst="rect">
                <a:avLst/>
              </a:prstGeom>
              <a:blipFill>
                <a:blip r:embed="rId3"/>
                <a:stretch>
                  <a:fillRect l="-938" t="-787" r="-18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64CD9-30F1-AFD7-4637-3D53211F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2E7E8-1230-CA3C-9468-C73BAF53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69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</a:t>
            </a:r>
            <a:r>
              <a:rPr lang="en-GB" dirty="0">
                <a:solidFill>
                  <a:srgbClr val="0000FF"/>
                </a:solidFill>
              </a:rPr>
              <a:t>the order of growth </a:t>
            </a:r>
            <a:r>
              <a:rPr lang="en-GB" dirty="0"/>
              <a:t>and </a:t>
            </a:r>
            <a:r>
              <a:rPr lang="en-GB" dirty="0">
                <a:solidFill>
                  <a:srgbClr val="0000FF"/>
                </a:solidFill>
              </a:rPr>
              <a:t>the</a:t>
            </a:r>
            <a:r>
              <a:rPr lang="en-GB" dirty="0"/>
              <a:t> worst-case scenario.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Initial computation: 7n – 12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Drop constants and keep only the term with the highest rate of growth.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Final result: O(n)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261472" y="2677348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B74532-2646-FD78-437A-3D32116C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4DFCF-2CF1-8D66-D5C9-68F4453B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2027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14511</TotalTime>
  <Words>1640</Words>
  <Application>Microsoft Office PowerPoint</Application>
  <PresentationFormat>On-screen Show (4:3)</PresentationFormat>
  <Paragraphs>300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STIXGeneral</vt:lpstr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Unit 22: Efficiency</vt:lpstr>
      <vt:lpstr>Good Habits for Writing Efficient Code</vt:lpstr>
      <vt:lpstr>Good Habits for Writing Efficient Code</vt:lpstr>
      <vt:lpstr>Good Habits for Writing Efficient Code</vt:lpstr>
      <vt:lpstr>Good Habits for Writing Efficient Code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More examples</vt:lpstr>
      <vt:lpstr>More examples</vt:lpstr>
      <vt:lpstr>More examples</vt:lpstr>
      <vt:lpstr>More examples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2024-03-19T01:26:01Z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