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5"/>
  </p:notesMasterIdLst>
  <p:handoutMasterIdLst>
    <p:handoutMasterId r:id="rId16"/>
  </p:handoutMasterIdLst>
  <p:sldIdLst>
    <p:sldId id="256" r:id="rId2"/>
    <p:sldId id="605" r:id="rId3"/>
    <p:sldId id="639" r:id="rId4"/>
    <p:sldId id="640" r:id="rId5"/>
    <p:sldId id="649" r:id="rId6"/>
    <p:sldId id="641" r:id="rId7"/>
    <p:sldId id="607" r:id="rId8"/>
    <p:sldId id="648" r:id="rId9"/>
    <p:sldId id="650" r:id="rId10"/>
    <p:sldId id="646" r:id="rId11"/>
    <p:sldId id="647" r:id="rId12"/>
    <p:sldId id="602" r:id="rId13"/>
    <p:sldId id="525" r:id="rId1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  <a:srgbClr val="FFFF99"/>
    <a:srgbClr val="006600"/>
    <a:srgbClr val="CCFFCC"/>
    <a:srgbClr val="000099"/>
    <a:srgbClr val="FF3300"/>
    <a:srgbClr val="000000"/>
    <a:srgbClr val="FE8D6E"/>
    <a:srgbClr val="91F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CBC425-D3B9-4B8D-B8E2-D6C35D1DE04B}" v="63" dt="2024-03-19T00:58:30.8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DAF5EBAD-D68B-4913-8181-6560BAA6D225}"/>
    <pc:docChg chg="custSel modSld">
      <pc:chgData name="Zhao Jin" userId="cd05a825-544c-438a-9ba1-08e63db50b47" providerId="ADAL" clId="{DAF5EBAD-D68B-4913-8181-6560BAA6D225}" dt="2024-01-31T05:15:06.024" v="2" actId="27636"/>
      <pc:docMkLst>
        <pc:docMk/>
      </pc:docMkLst>
      <pc:sldChg chg="addSp modSp">
        <pc:chgData name="Zhao Jin" userId="cd05a825-544c-438a-9ba1-08e63db50b47" providerId="ADAL" clId="{DAF5EBAD-D68B-4913-8181-6560BAA6D225}" dt="2024-01-31T05:13:47.240" v="0"/>
        <pc:sldMkLst>
          <pc:docMk/>
          <pc:sldMk cId="0" sldId="256"/>
        </pc:sldMkLst>
        <pc:spChg chg="add mod">
          <ac:chgData name="Zhao Jin" userId="cd05a825-544c-438a-9ba1-08e63db50b47" providerId="ADAL" clId="{DAF5EBAD-D68B-4913-8181-6560BAA6D225}" dt="2024-01-31T05:13:47.240" v="0"/>
          <ac:spMkLst>
            <pc:docMk/>
            <pc:sldMk cId="0" sldId="256"/>
            <ac:spMk id="3" creationId="{9FEEFA03-C412-4907-AD8A-ECA10A767777}"/>
          </ac:spMkLst>
        </pc:spChg>
        <pc:picChg chg="add mod">
          <ac:chgData name="Zhao Jin" userId="cd05a825-544c-438a-9ba1-08e63db50b47" providerId="ADAL" clId="{DAF5EBAD-D68B-4913-8181-6560BAA6D225}" dt="2024-01-31T05:13:47.240" v="0"/>
          <ac:picMkLst>
            <pc:docMk/>
            <pc:sldMk cId="0" sldId="256"/>
            <ac:picMk id="2" creationId="{31E90C5E-295E-476E-AF44-A74CC003D70D}"/>
          </ac:picMkLst>
        </pc:picChg>
      </pc:sldChg>
      <pc:sldChg chg="modSp">
        <pc:chgData name="Zhao Jin" userId="cd05a825-544c-438a-9ba1-08e63db50b47" providerId="ADAL" clId="{DAF5EBAD-D68B-4913-8181-6560BAA6D225}" dt="2024-01-31T05:15:05.984" v="1"/>
        <pc:sldMkLst>
          <pc:docMk/>
          <pc:sldMk cId="4078418712" sldId="525"/>
        </pc:sldMkLst>
        <pc:spChg chg="mod">
          <ac:chgData name="Zhao Jin" userId="cd05a825-544c-438a-9ba1-08e63db50b47" providerId="ADAL" clId="{DAF5EBAD-D68B-4913-8181-6560BAA6D225}" dt="2024-01-31T05:15:05.984" v="1"/>
          <ac:spMkLst>
            <pc:docMk/>
            <pc:sldMk cId="4078418712" sldId="525"/>
            <ac:spMk id="43" creationId="{00000000-0000-0000-0000-000000000000}"/>
          </ac:spMkLst>
        </pc:spChg>
      </pc:sldChg>
      <pc:sldChg chg="modSp">
        <pc:chgData name="Zhao Jin" userId="cd05a825-544c-438a-9ba1-08e63db50b47" providerId="ADAL" clId="{DAF5EBAD-D68B-4913-8181-6560BAA6D225}" dt="2024-01-31T05:15:05.984" v="1"/>
        <pc:sldMkLst>
          <pc:docMk/>
          <pc:sldMk cId="1427618944" sldId="553"/>
        </pc:sldMkLst>
        <pc:spChg chg="mod">
          <ac:chgData name="Zhao Jin" userId="cd05a825-544c-438a-9ba1-08e63db50b47" providerId="ADAL" clId="{DAF5EBAD-D68B-4913-8181-6560BAA6D225}" dt="2024-01-31T05:15:05.984" v="1"/>
          <ac:spMkLst>
            <pc:docMk/>
            <pc:sldMk cId="1427618944" sldId="553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DAF5EBAD-D68B-4913-8181-6560BAA6D225}" dt="2024-01-31T05:15:05.984" v="1"/>
        <pc:sldMkLst>
          <pc:docMk/>
          <pc:sldMk cId="3737971943" sldId="637"/>
        </pc:sldMkLst>
        <pc:spChg chg="mod">
          <ac:chgData name="Zhao Jin" userId="cd05a825-544c-438a-9ba1-08e63db50b47" providerId="ADAL" clId="{DAF5EBAD-D68B-4913-8181-6560BAA6D225}" dt="2024-01-31T05:15:05.984" v="1"/>
          <ac:spMkLst>
            <pc:docMk/>
            <pc:sldMk cId="3737971943" sldId="637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DAF5EBAD-D68B-4913-8181-6560BAA6D225}" dt="2024-01-31T05:15:05.984" v="1"/>
        <pc:sldMkLst>
          <pc:docMk/>
          <pc:sldMk cId="1252576829" sldId="639"/>
        </pc:sldMkLst>
        <pc:spChg chg="mod">
          <ac:chgData name="Zhao Jin" userId="cd05a825-544c-438a-9ba1-08e63db50b47" providerId="ADAL" clId="{DAF5EBAD-D68B-4913-8181-6560BAA6D225}" dt="2024-01-31T05:15:05.984" v="1"/>
          <ac:spMkLst>
            <pc:docMk/>
            <pc:sldMk cId="1252576829" sldId="639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DAF5EBAD-D68B-4913-8181-6560BAA6D225}" dt="2024-01-31T05:15:05.984" v="1"/>
        <pc:sldMkLst>
          <pc:docMk/>
          <pc:sldMk cId="649273319" sldId="640"/>
        </pc:sldMkLst>
        <pc:spChg chg="mod">
          <ac:chgData name="Zhao Jin" userId="cd05a825-544c-438a-9ba1-08e63db50b47" providerId="ADAL" clId="{DAF5EBAD-D68B-4913-8181-6560BAA6D225}" dt="2024-01-31T05:15:05.984" v="1"/>
          <ac:spMkLst>
            <pc:docMk/>
            <pc:sldMk cId="649273319" sldId="640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DAF5EBAD-D68B-4913-8181-6560BAA6D225}" dt="2024-01-31T05:15:05.984" v="1"/>
        <pc:sldMkLst>
          <pc:docMk/>
          <pc:sldMk cId="3269496185" sldId="641"/>
        </pc:sldMkLst>
        <pc:spChg chg="mod">
          <ac:chgData name="Zhao Jin" userId="cd05a825-544c-438a-9ba1-08e63db50b47" providerId="ADAL" clId="{DAF5EBAD-D68B-4913-8181-6560BAA6D225}" dt="2024-01-31T05:15:05.984" v="1"/>
          <ac:spMkLst>
            <pc:docMk/>
            <pc:sldMk cId="3269496185" sldId="641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DAF5EBAD-D68B-4913-8181-6560BAA6D225}" dt="2024-01-31T05:15:05.984" v="1"/>
        <pc:sldMkLst>
          <pc:docMk/>
          <pc:sldMk cId="1179750071" sldId="642"/>
        </pc:sldMkLst>
        <pc:spChg chg="mod">
          <ac:chgData name="Zhao Jin" userId="cd05a825-544c-438a-9ba1-08e63db50b47" providerId="ADAL" clId="{DAF5EBAD-D68B-4913-8181-6560BAA6D225}" dt="2024-01-31T05:15:05.984" v="1"/>
          <ac:spMkLst>
            <pc:docMk/>
            <pc:sldMk cId="1179750071" sldId="642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DAF5EBAD-D68B-4913-8181-6560BAA6D225}" dt="2024-01-31T05:15:05.984" v="1"/>
        <pc:sldMkLst>
          <pc:docMk/>
          <pc:sldMk cId="723901272" sldId="643"/>
        </pc:sldMkLst>
        <pc:spChg chg="mod">
          <ac:chgData name="Zhao Jin" userId="cd05a825-544c-438a-9ba1-08e63db50b47" providerId="ADAL" clId="{DAF5EBAD-D68B-4913-8181-6560BAA6D225}" dt="2024-01-31T05:15:05.984" v="1"/>
          <ac:spMkLst>
            <pc:docMk/>
            <pc:sldMk cId="723901272" sldId="643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DAF5EBAD-D68B-4913-8181-6560BAA6D225}" dt="2024-01-31T05:15:05.984" v="1"/>
        <pc:sldMkLst>
          <pc:docMk/>
          <pc:sldMk cId="1514327557" sldId="644"/>
        </pc:sldMkLst>
        <pc:spChg chg="mod">
          <ac:chgData name="Zhao Jin" userId="cd05a825-544c-438a-9ba1-08e63db50b47" providerId="ADAL" clId="{DAF5EBAD-D68B-4913-8181-6560BAA6D225}" dt="2024-01-31T05:15:05.984" v="1"/>
          <ac:spMkLst>
            <pc:docMk/>
            <pc:sldMk cId="1514327557" sldId="644"/>
            <ac:spMk id="7" creationId="{00000000-0000-0000-0000-000000000000}"/>
          </ac:spMkLst>
        </pc:spChg>
      </pc:sldChg>
      <pc:sldChg chg="modSp mod">
        <pc:chgData name="Zhao Jin" userId="cd05a825-544c-438a-9ba1-08e63db50b47" providerId="ADAL" clId="{DAF5EBAD-D68B-4913-8181-6560BAA6D225}" dt="2024-01-31T05:15:06.024" v="2" actId="27636"/>
        <pc:sldMkLst>
          <pc:docMk/>
          <pc:sldMk cId="1862784809" sldId="645"/>
        </pc:sldMkLst>
        <pc:spChg chg="mod">
          <ac:chgData name="Zhao Jin" userId="cd05a825-544c-438a-9ba1-08e63db50b47" providerId="ADAL" clId="{DAF5EBAD-D68B-4913-8181-6560BAA6D225}" dt="2024-01-31T05:15:06.024" v="2" actId="27636"/>
          <ac:spMkLst>
            <pc:docMk/>
            <pc:sldMk cId="1862784809" sldId="645"/>
            <ac:spMk id="7" creationId="{00000000-0000-0000-0000-000000000000}"/>
          </ac:spMkLst>
        </pc:spChg>
      </pc:sldChg>
    </pc:docChg>
  </pc:docChgLst>
  <pc:docChgLst>
    <pc:chgData name="Zhao Jin" userId="cd05a825-544c-438a-9ba1-08e63db50b47" providerId="ADAL" clId="{5DC527E6-ABEF-4CCC-BFCE-174E57066325}"/>
    <pc:docChg chg="modSld modMainMaster">
      <pc:chgData name="Zhao Jin" userId="cd05a825-544c-438a-9ba1-08e63db50b47" providerId="ADAL" clId="{5DC527E6-ABEF-4CCC-BFCE-174E57066325}" dt="2024-02-01T09:43:40.170" v="2"/>
      <pc:docMkLst>
        <pc:docMk/>
      </pc:docMkLst>
      <pc:sldChg chg="modSp">
        <pc:chgData name="Zhao Jin" userId="cd05a825-544c-438a-9ba1-08e63db50b47" providerId="ADAL" clId="{5DC527E6-ABEF-4CCC-BFCE-174E57066325}" dt="2024-02-01T09:43:40.170" v="2"/>
        <pc:sldMkLst>
          <pc:docMk/>
          <pc:sldMk cId="4078418712" sldId="525"/>
        </pc:sldMkLst>
        <pc:spChg chg="mod">
          <ac:chgData name="Zhao Jin" userId="cd05a825-544c-438a-9ba1-08e63db50b47" providerId="ADAL" clId="{5DC527E6-ABEF-4CCC-BFCE-174E57066325}" dt="2024-02-01T09:43:40.170" v="2"/>
          <ac:spMkLst>
            <pc:docMk/>
            <pc:sldMk cId="4078418712" sldId="525"/>
            <ac:spMk id="3" creationId="{5A4332FF-F6BE-85CC-D4E7-6A426EB1BC3B}"/>
          </ac:spMkLst>
        </pc:spChg>
      </pc:sldChg>
      <pc:sldChg chg="modSp">
        <pc:chgData name="Zhao Jin" userId="cd05a825-544c-438a-9ba1-08e63db50b47" providerId="ADAL" clId="{5DC527E6-ABEF-4CCC-BFCE-174E57066325}" dt="2024-02-01T09:43:40.170" v="2"/>
        <pc:sldMkLst>
          <pc:docMk/>
          <pc:sldMk cId="1427618944" sldId="553"/>
        </pc:sldMkLst>
        <pc:spChg chg="mod">
          <ac:chgData name="Zhao Jin" userId="cd05a825-544c-438a-9ba1-08e63db50b47" providerId="ADAL" clId="{5DC527E6-ABEF-4CCC-BFCE-174E57066325}" dt="2024-02-01T09:43:40.170" v="2"/>
          <ac:spMkLst>
            <pc:docMk/>
            <pc:sldMk cId="1427618944" sldId="553"/>
            <ac:spMk id="3" creationId="{2ADEA494-945E-839F-2DF1-3F1E4C5D7B13}"/>
          </ac:spMkLst>
        </pc:spChg>
      </pc:sldChg>
      <pc:sldChg chg="modSp">
        <pc:chgData name="Zhao Jin" userId="cd05a825-544c-438a-9ba1-08e63db50b47" providerId="ADAL" clId="{5DC527E6-ABEF-4CCC-BFCE-174E57066325}" dt="2024-02-01T09:43:40.170" v="2"/>
        <pc:sldMkLst>
          <pc:docMk/>
          <pc:sldMk cId="3737971943" sldId="637"/>
        </pc:sldMkLst>
        <pc:spChg chg="mod">
          <ac:chgData name="Zhao Jin" userId="cd05a825-544c-438a-9ba1-08e63db50b47" providerId="ADAL" clId="{5DC527E6-ABEF-4CCC-BFCE-174E57066325}" dt="2024-02-01T09:43:40.170" v="2"/>
          <ac:spMkLst>
            <pc:docMk/>
            <pc:sldMk cId="3737971943" sldId="637"/>
            <ac:spMk id="3" creationId="{8BBD5E60-CDCB-14C3-508E-3C9BDA170D92}"/>
          </ac:spMkLst>
        </pc:spChg>
      </pc:sldChg>
      <pc:sldChg chg="modSp">
        <pc:chgData name="Zhao Jin" userId="cd05a825-544c-438a-9ba1-08e63db50b47" providerId="ADAL" clId="{5DC527E6-ABEF-4CCC-BFCE-174E57066325}" dt="2024-02-01T09:43:40.170" v="2"/>
        <pc:sldMkLst>
          <pc:docMk/>
          <pc:sldMk cId="1252576829" sldId="639"/>
        </pc:sldMkLst>
        <pc:spChg chg="mod">
          <ac:chgData name="Zhao Jin" userId="cd05a825-544c-438a-9ba1-08e63db50b47" providerId="ADAL" clId="{5DC527E6-ABEF-4CCC-BFCE-174E57066325}" dt="2024-02-01T09:43:40.170" v="2"/>
          <ac:spMkLst>
            <pc:docMk/>
            <pc:sldMk cId="1252576829" sldId="639"/>
            <ac:spMk id="4" creationId="{E93EACC2-9F4F-99BD-67C5-704449FFDAE0}"/>
          </ac:spMkLst>
        </pc:spChg>
      </pc:sldChg>
      <pc:sldChg chg="modSp">
        <pc:chgData name="Zhao Jin" userId="cd05a825-544c-438a-9ba1-08e63db50b47" providerId="ADAL" clId="{5DC527E6-ABEF-4CCC-BFCE-174E57066325}" dt="2024-02-01T09:43:40.170" v="2"/>
        <pc:sldMkLst>
          <pc:docMk/>
          <pc:sldMk cId="649273319" sldId="640"/>
        </pc:sldMkLst>
        <pc:spChg chg="mod">
          <ac:chgData name="Zhao Jin" userId="cd05a825-544c-438a-9ba1-08e63db50b47" providerId="ADAL" clId="{5DC527E6-ABEF-4CCC-BFCE-174E57066325}" dt="2024-02-01T09:43:40.170" v="2"/>
          <ac:spMkLst>
            <pc:docMk/>
            <pc:sldMk cId="649273319" sldId="640"/>
            <ac:spMk id="4" creationId="{A42DAEE7-B0E8-DEC4-C337-8A4D0C2EEE19}"/>
          </ac:spMkLst>
        </pc:spChg>
      </pc:sldChg>
      <pc:sldChg chg="modSp">
        <pc:chgData name="Zhao Jin" userId="cd05a825-544c-438a-9ba1-08e63db50b47" providerId="ADAL" clId="{5DC527E6-ABEF-4CCC-BFCE-174E57066325}" dt="2024-02-01T09:43:40.170" v="2"/>
        <pc:sldMkLst>
          <pc:docMk/>
          <pc:sldMk cId="3269496185" sldId="641"/>
        </pc:sldMkLst>
        <pc:spChg chg="mod">
          <ac:chgData name="Zhao Jin" userId="cd05a825-544c-438a-9ba1-08e63db50b47" providerId="ADAL" clId="{5DC527E6-ABEF-4CCC-BFCE-174E57066325}" dt="2024-02-01T09:43:40.170" v="2"/>
          <ac:spMkLst>
            <pc:docMk/>
            <pc:sldMk cId="3269496185" sldId="641"/>
            <ac:spMk id="3" creationId="{10BF4305-04D2-B712-40DF-DFE385CF7E03}"/>
          </ac:spMkLst>
        </pc:spChg>
      </pc:sldChg>
      <pc:sldChg chg="modSp">
        <pc:chgData name="Zhao Jin" userId="cd05a825-544c-438a-9ba1-08e63db50b47" providerId="ADAL" clId="{5DC527E6-ABEF-4CCC-BFCE-174E57066325}" dt="2024-02-01T09:43:40.170" v="2"/>
        <pc:sldMkLst>
          <pc:docMk/>
          <pc:sldMk cId="1179750071" sldId="642"/>
        </pc:sldMkLst>
        <pc:spChg chg="mod">
          <ac:chgData name="Zhao Jin" userId="cd05a825-544c-438a-9ba1-08e63db50b47" providerId="ADAL" clId="{5DC527E6-ABEF-4CCC-BFCE-174E57066325}" dt="2024-02-01T09:43:40.170" v="2"/>
          <ac:spMkLst>
            <pc:docMk/>
            <pc:sldMk cId="1179750071" sldId="642"/>
            <ac:spMk id="3" creationId="{4ADE60CC-D92B-461A-5D52-AF3DA012E8CA}"/>
          </ac:spMkLst>
        </pc:spChg>
      </pc:sldChg>
      <pc:sldChg chg="modSp">
        <pc:chgData name="Zhao Jin" userId="cd05a825-544c-438a-9ba1-08e63db50b47" providerId="ADAL" clId="{5DC527E6-ABEF-4CCC-BFCE-174E57066325}" dt="2024-02-01T09:43:40.170" v="2"/>
        <pc:sldMkLst>
          <pc:docMk/>
          <pc:sldMk cId="723901272" sldId="643"/>
        </pc:sldMkLst>
        <pc:spChg chg="mod">
          <ac:chgData name="Zhao Jin" userId="cd05a825-544c-438a-9ba1-08e63db50b47" providerId="ADAL" clId="{5DC527E6-ABEF-4CCC-BFCE-174E57066325}" dt="2024-02-01T09:43:40.170" v="2"/>
          <ac:spMkLst>
            <pc:docMk/>
            <pc:sldMk cId="723901272" sldId="643"/>
            <ac:spMk id="3" creationId="{A1BDEE96-2998-1851-8987-C445DB817DC2}"/>
          </ac:spMkLst>
        </pc:spChg>
      </pc:sldChg>
      <pc:sldChg chg="modSp">
        <pc:chgData name="Zhao Jin" userId="cd05a825-544c-438a-9ba1-08e63db50b47" providerId="ADAL" clId="{5DC527E6-ABEF-4CCC-BFCE-174E57066325}" dt="2024-02-01T09:43:40.170" v="2"/>
        <pc:sldMkLst>
          <pc:docMk/>
          <pc:sldMk cId="1514327557" sldId="644"/>
        </pc:sldMkLst>
        <pc:spChg chg="mod">
          <ac:chgData name="Zhao Jin" userId="cd05a825-544c-438a-9ba1-08e63db50b47" providerId="ADAL" clId="{5DC527E6-ABEF-4CCC-BFCE-174E57066325}" dt="2024-02-01T09:43:40.170" v="2"/>
          <ac:spMkLst>
            <pc:docMk/>
            <pc:sldMk cId="1514327557" sldId="644"/>
            <ac:spMk id="4" creationId="{578D22BE-3567-A263-1227-3E33BBE988CA}"/>
          </ac:spMkLst>
        </pc:spChg>
      </pc:sldChg>
      <pc:sldChg chg="modSp mod">
        <pc:chgData name="Zhao Jin" userId="cd05a825-544c-438a-9ba1-08e63db50b47" providerId="ADAL" clId="{5DC527E6-ABEF-4CCC-BFCE-174E57066325}" dt="2024-02-01T09:43:40.170" v="2"/>
        <pc:sldMkLst>
          <pc:docMk/>
          <pc:sldMk cId="1862784809" sldId="645"/>
        </pc:sldMkLst>
        <pc:spChg chg="mod">
          <ac:chgData name="Zhao Jin" userId="cd05a825-544c-438a-9ba1-08e63db50b47" providerId="ADAL" clId="{5DC527E6-ABEF-4CCC-BFCE-174E57066325}" dt="2024-02-01T09:43:40.170" v="2"/>
          <ac:spMkLst>
            <pc:docMk/>
            <pc:sldMk cId="1862784809" sldId="645"/>
            <ac:spMk id="3" creationId="{FA21CD2E-CD50-75BD-B08C-7F79EC4627CA}"/>
          </ac:spMkLst>
        </pc:spChg>
      </pc:sldChg>
      <pc:sldMasterChg chg="modSp modSldLayout">
        <pc:chgData name="Zhao Jin" userId="cd05a825-544c-438a-9ba1-08e63db50b47" providerId="ADAL" clId="{5DC527E6-ABEF-4CCC-BFCE-174E57066325}" dt="2024-02-01T09:43:40.170" v="2"/>
        <pc:sldMasterMkLst>
          <pc:docMk/>
          <pc:sldMasterMk cId="0" sldId="2147485087"/>
        </pc:sldMasterMkLst>
        <pc:spChg chg="mod">
          <ac:chgData name="Zhao Jin" userId="cd05a825-544c-438a-9ba1-08e63db50b47" providerId="ADAL" clId="{5DC527E6-ABEF-4CCC-BFCE-174E57066325}" dt="2024-02-01T09:43:40.170" v="2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5DC527E6-ABEF-4CCC-BFCE-174E57066325}" dt="2024-02-01T09:43:40.170" v="2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5DC527E6-ABEF-4CCC-BFCE-174E57066325}" dt="2024-02-01T09:43:40.170" v="2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5DC527E6-ABEF-4CCC-BFCE-174E57066325}" dt="2024-02-01T09:43:40.170" v="2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5DC527E6-ABEF-4CCC-BFCE-174E57066325}" dt="2024-02-01T09:43:40.170" v="2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5DC527E6-ABEF-4CCC-BFCE-174E57066325}" dt="2024-02-01T09:43:40.170" v="2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5DC527E6-ABEF-4CCC-BFCE-174E57066325}" dt="2024-02-01T09:43:40.170" v="2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5DC527E6-ABEF-4CCC-BFCE-174E57066325}" dt="2024-02-01T09:43:40.170" v="2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5DC527E6-ABEF-4CCC-BFCE-174E57066325}" dt="2024-02-01T09:43:40.170" v="2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5DC527E6-ABEF-4CCC-BFCE-174E57066325}" dt="2024-02-01T09:43:40.170" v="2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5DC527E6-ABEF-4CCC-BFCE-174E57066325}" dt="2024-02-01T09:43:40.170" v="2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5DC527E6-ABEF-4CCC-BFCE-174E57066325}" dt="2024-02-01T09:43:40.170" v="2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5DC527E6-ABEF-4CCC-BFCE-174E57066325}" dt="2024-02-01T09:43:40.170" v="2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5DC527E6-ABEF-4CCC-BFCE-174E57066325}" dt="2024-02-01T09:43:40.170" v="2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5DC527E6-ABEF-4CCC-BFCE-174E57066325}" dt="2024-02-01T09:43:40.170" v="2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5DC527E6-ABEF-4CCC-BFCE-174E57066325}" dt="2024-02-01T09:43:40.170" v="2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5DC527E6-ABEF-4CCC-BFCE-174E57066325}" dt="2024-02-01T09:43:40.170" v="2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5DC527E6-ABEF-4CCC-BFCE-174E57066325}" dt="2024-02-01T09:43:40.170" v="2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5DC527E6-ABEF-4CCC-BFCE-174E57066325}" dt="2024-02-01T09:43:40.170" v="2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5DC527E6-ABEF-4CCC-BFCE-174E57066325}" dt="2024-02-01T09:43:40.170" v="2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5DC527E6-ABEF-4CCC-BFCE-174E57066325}" dt="2024-02-01T09:43:40.170" v="2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5DC527E6-ABEF-4CCC-BFCE-174E57066325}" dt="2024-02-01T09:43:40.170" v="2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5DC527E6-ABEF-4CCC-BFCE-174E57066325}" dt="2024-02-01T09:43:40.170" v="2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6A3951C8-7780-4031-8A2B-7971BC0F9707}"/>
    <pc:docChg chg="modSld">
      <pc:chgData name="Zhao Jin" userId="cd05a825-544c-438a-9ba1-08e63db50b47" providerId="ADAL" clId="{6A3951C8-7780-4031-8A2B-7971BC0F9707}" dt="2021-01-27T06:40:05.693" v="157" actId="20577"/>
      <pc:docMkLst>
        <pc:docMk/>
      </pc:docMkLst>
      <pc:sldChg chg="addSp modSp mod">
        <pc:chgData name="Zhao Jin" userId="cd05a825-544c-438a-9ba1-08e63db50b47" providerId="ADAL" clId="{6A3951C8-7780-4031-8A2B-7971BC0F9707}" dt="2021-01-27T06:39:09.281" v="89" actId="1036"/>
        <pc:sldMkLst>
          <pc:docMk/>
          <pc:sldMk cId="3949125736" sldId="548"/>
        </pc:sldMkLst>
        <pc:spChg chg="add mod">
          <ac:chgData name="Zhao Jin" userId="cd05a825-544c-438a-9ba1-08e63db50b47" providerId="ADAL" clId="{6A3951C8-7780-4031-8A2B-7971BC0F9707}" dt="2021-01-27T06:39:09.281" v="89" actId="1036"/>
          <ac:spMkLst>
            <pc:docMk/>
            <pc:sldMk cId="3949125736" sldId="548"/>
            <ac:spMk id="2" creationId="{62B1CF73-04DC-472B-B45B-71CEBE9E2875}"/>
          </ac:spMkLst>
        </pc:spChg>
        <pc:spChg chg="mod">
          <ac:chgData name="Zhao Jin" userId="cd05a825-544c-438a-9ba1-08e63db50b47" providerId="ADAL" clId="{6A3951C8-7780-4031-8A2B-7971BC0F9707}" dt="2021-01-27T06:38:06.592" v="2" actId="20577"/>
          <ac:spMkLst>
            <pc:docMk/>
            <pc:sldMk cId="3949125736" sldId="548"/>
            <ac:spMk id="9" creationId="{00000000-0000-0000-0000-000000000000}"/>
          </ac:spMkLst>
        </pc:spChg>
      </pc:sldChg>
      <pc:sldChg chg="addSp modSp mod">
        <pc:chgData name="Zhao Jin" userId="cd05a825-544c-438a-9ba1-08e63db50b47" providerId="ADAL" clId="{6A3951C8-7780-4031-8A2B-7971BC0F9707}" dt="2021-01-27T06:40:05.693" v="157" actId="20577"/>
        <pc:sldMkLst>
          <pc:docMk/>
          <pc:sldMk cId="2939077141" sldId="549"/>
        </pc:sldMkLst>
        <pc:spChg chg="mod">
          <ac:chgData name="Zhao Jin" userId="cd05a825-544c-438a-9ba1-08e63db50b47" providerId="ADAL" clId="{6A3951C8-7780-4031-8A2B-7971BC0F9707}" dt="2021-01-27T06:38:01.505" v="1" actId="13926"/>
          <ac:spMkLst>
            <pc:docMk/>
            <pc:sldMk cId="2939077141" sldId="549"/>
            <ac:spMk id="9" creationId="{00000000-0000-0000-0000-000000000000}"/>
          </ac:spMkLst>
        </pc:spChg>
        <pc:spChg chg="add mod">
          <ac:chgData name="Zhao Jin" userId="cd05a825-544c-438a-9ba1-08e63db50b47" providerId="ADAL" clId="{6A3951C8-7780-4031-8A2B-7971BC0F9707}" dt="2021-01-27T06:40:05.693" v="157" actId="20577"/>
          <ac:spMkLst>
            <pc:docMk/>
            <pc:sldMk cId="2939077141" sldId="549"/>
            <ac:spMk id="10" creationId="{1850E95F-4DF3-444D-BDF1-AF8F205268DD}"/>
          </ac:spMkLst>
        </pc:spChg>
      </pc:sldChg>
    </pc:docChg>
  </pc:docChgLst>
  <pc:docChgLst>
    <pc:chgData name="Zhao Jin" userId="cd05a825-544c-438a-9ba1-08e63db50b47" providerId="ADAL" clId="{FB8F02A0-9B99-4C9E-A1D1-3BF41D9621D7}"/>
    <pc:docChg chg="undo custSel addSld delSld modSld sldOrd">
      <pc:chgData name="Zhao Jin" userId="cd05a825-544c-438a-9ba1-08e63db50b47" providerId="ADAL" clId="{FB8F02A0-9B99-4C9E-A1D1-3BF41D9621D7}" dt="2021-02-08T02:21:29.074" v="2208" actId="20577"/>
      <pc:docMkLst>
        <pc:docMk/>
      </pc:docMkLst>
      <pc:sldChg chg="modSp">
        <pc:chgData name="Zhao Jin" userId="cd05a825-544c-438a-9ba1-08e63db50b47" providerId="ADAL" clId="{FB8F02A0-9B99-4C9E-A1D1-3BF41D9621D7}" dt="2021-02-03T06:53:35.324" v="0"/>
        <pc:sldMkLst>
          <pc:docMk/>
          <pc:sldMk cId="0" sldId="256"/>
        </pc:sldMkLst>
        <pc:spChg chg="mod">
          <ac:chgData name="Zhao Jin" userId="cd05a825-544c-438a-9ba1-08e63db50b47" providerId="ADAL" clId="{FB8F02A0-9B99-4C9E-A1D1-3BF41D9621D7}" dt="2021-02-03T06:53:35.324" v="0"/>
          <ac:spMkLst>
            <pc:docMk/>
            <pc:sldMk cId="0" sldId="256"/>
            <ac:spMk id="8" creationId="{00000000-0000-0000-0000-000000000000}"/>
          </ac:spMkLst>
        </pc:spChg>
      </pc:sldChg>
      <pc:sldChg chg="modSp del">
        <pc:chgData name="Zhao Jin" userId="cd05a825-544c-438a-9ba1-08e63db50b47" providerId="ADAL" clId="{FB8F02A0-9B99-4C9E-A1D1-3BF41D9621D7}" dt="2021-02-03T07:15:04.758" v="547" actId="47"/>
        <pc:sldMkLst>
          <pc:docMk/>
          <pc:sldMk cId="1492339910" sldId="485"/>
        </pc:sldMkLst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1492339910" sldId="485"/>
            <ac:spMk id="9" creationId="{00000000-0000-0000-0000-000000000000}"/>
          </ac:spMkLst>
        </pc:spChg>
      </pc:sldChg>
      <pc:sldChg chg="addSp modSp add del mod">
        <pc:chgData name="Zhao Jin" userId="cd05a825-544c-438a-9ba1-08e63db50b47" providerId="ADAL" clId="{FB8F02A0-9B99-4C9E-A1D1-3BF41D9621D7}" dt="2021-02-03T07:45:22.990" v="2123" actId="20577"/>
        <pc:sldMkLst>
          <pc:docMk/>
          <pc:sldMk cId="2775173622" sldId="524"/>
        </pc:sldMkLst>
        <pc:spChg chg="mod">
          <ac:chgData name="Zhao Jin" userId="cd05a825-544c-438a-9ba1-08e63db50b47" providerId="ADAL" clId="{FB8F02A0-9B99-4C9E-A1D1-3BF41D9621D7}" dt="2021-02-03T07:45:22.990" v="2123" actId="20577"/>
          <ac:spMkLst>
            <pc:docMk/>
            <pc:sldMk cId="2775173622" sldId="524"/>
            <ac:spMk id="9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33:45.435" v="1346" actId="5793"/>
          <ac:spMkLst>
            <pc:docMk/>
            <pc:sldMk cId="2775173622" sldId="524"/>
            <ac:spMk id="15" creationId="{00000000-0000-0000-0000-000000000000}"/>
          </ac:spMkLst>
        </pc:spChg>
        <pc:graphicFrameChg chg="mod">
          <ac:chgData name="Zhao Jin" userId="cd05a825-544c-438a-9ba1-08e63db50b47" providerId="ADAL" clId="{FB8F02A0-9B99-4C9E-A1D1-3BF41D9621D7}" dt="2021-02-03T07:33:48.878" v="1369" actId="1035"/>
          <ac:graphicFrameMkLst>
            <pc:docMk/>
            <pc:sldMk cId="2775173622" sldId="524"/>
            <ac:graphicFrameMk id="5" creationId="{9E742EBA-8F43-4310-AD68-B4660B9ECF59}"/>
          </ac:graphicFrameMkLst>
        </pc:graphicFrameChg>
        <pc:graphicFrameChg chg="add mod modGraphic">
          <ac:chgData name="Zhao Jin" userId="cd05a825-544c-438a-9ba1-08e63db50b47" providerId="ADAL" clId="{FB8F02A0-9B99-4C9E-A1D1-3BF41D9621D7}" dt="2021-02-03T07:40:44.294" v="1858" actId="1076"/>
          <ac:graphicFrameMkLst>
            <pc:docMk/>
            <pc:sldMk cId="2775173622" sldId="524"/>
            <ac:graphicFrameMk id="7" creationId="{1DC5F05D-202E-4474-8067-C5632E06F885}"/>
          </ac:graphicFrameMkLst>
        </pc:graphicFrameChg>
      </pc:sldChg>
      <pc:sldChg chg="modSp mod">
        <pc:chgData name="Zhao Jin" userId="cd05a825-544c-438a-9ba1-08e63db50b47" providerId="ADAL" clId="{FB8F02A0-9B99-4C9E-A1D1-3BF41D9621D7}" dt="2021-02-03T09:16:16.308" v="2184" actId="20577"/>
        <pc:sldMkLst>
          <pc:docMk/>
          <pc:sldMk cId="4078418712" sldId="525"/>
        </pc:sldMkLst>
        <pc:spChg chg="mod">
          <ac:chgData name="Zhao Jin" userId="cd05a825-544c-438a-9ba1-08e63db50b47" providerId="ADAL" clId="{FB8F02A0-9B99-4C9E-A1D1-3BF41D9621D7}" dt="2021-02-03T09:16:16.308" v="2184" actId="20577"/>
          <ac:spMkLst>
            <pc:docMk/>
            <pc:sldMk cId="4078418712" sldId="525"/>
            <ac:spMk id="8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4078418712" sldId="525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FB8F02A0-9B99-4C9E-A1D1-3BF41D9621D7}" dt="2021-02-03T07:02:36.712" v="7" actId="47"/>
        <pc:sldMkLst>
          <pc:docMk/>
          <pc:sldMk cId="3949125736" sldId="548"/>
        </pc:sldMkLst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3949125736" sldId="54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FB8F02A0-9B99-4C9E-A1D1-3BF41D9621D7}" dt="2021-02-03T07:02:36.889" v="8" actId="47"/>
        <pc:sldMkLst>
          <pc:docMk/>
          <pc:sldMk cId="2939077141" sldId="549"/>
        </pc:sldMkLst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2939077141" sldId="549"/>
            <ac:spMk id="7" creationId="{00000000-0000-0000-0000-000000000000}"/>
          </ac:spMkLst>
        </pc:spChg>
      </pc:sldChg>
      <pc:sldChg chg="add del">
        <pc:chgData name="Zhao Jin" userId="cd05a825-544c-438a-9ba1-08e63db50b47" providerId="ADAL" clId="{FB8F02A0-9B99-4C9E-A1D1-3BF41D9621D7}" dt="2021-02-03T07:07:45.930" v="221" actId="47"/>
        <pc:sldMkLst>
          <pc:docMk/>
          <pc:sldMk cId="1352675019" sldId="551"/>
        </pc:sldMkLst>
      </pc:sldChg>
      <pc:sldChg chg="addSp delSp modSp add mod">
        <pc:chgData name="Zhao Jin" userId="cd05a825-544c-438a-9ba1-08e63db50b47" providerId="ADAL" clId="{FB8F02A0-9B99-4C9E-A1D1-3BF41D9621D7}" dt="2021-02-03T07:41:34.595" v="1864" actId="20578"/>
        <pc:sldMkLst>
          <pc:docMk/>
          <pc:sldMk cId="2882118053" sldId="552"/>
        </pc:sldMkLst>
        <pc:spChg chg="mod">
          <ac:chgData name="Zhao Jin" userId="cd05a825-544c-438a-9ba1-08e63db50b47" providerId="ADAL" clId="{FB8F02A0-9B99-4C9E-A1D1-3BF41D9621D7}" dt="2021-02-03T07:20:27.068" v="933"/>
          <ac:spMkLst>
            <pc:docMk/>
            <pc:sldMk cId="2882118053" sldId="552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3T07:09:30.600" v="244" actId="478"/>
          <ac:spMkLst>
            <pc:docMk/>
            <pc:sldMk cId="2882118053" sldId="552"/>
            <ac:spMk id="8" creationId="{2E1C1BF2-C4FF-4BFC-994A-888F6115928D}"/>
          </ac:spMkLst>
        </pc:spChg>
        <pc:spChg chg="add del mod">
          <ac:chgData name="Zhao Jin" userId="cd05a825-544c-438a-9ba1-08e63db50b47" providerId="ADAL" clId="{FB8F02A0-9B99-4C9E-A1D1-3BF41D9621D7}" dt="2021-02-03T07:11:53.207" v="461" actId="478"/>
          <ac:spMkLst>
            <pc:docMk/>
            <pc:sldMk cId="2882118053" sldId="552"/>
            <ac:spMk id="9" creationId="{35649340-5AB4-4CED-B84B-66D13E8E2455}"/>
          </ac:spMkLst>
        </pc:spChg>
        <pc:spChg chg="mod">
          <ac:chgData name="Zhao Jin" userId="cd05a825-544c-438a-9ba1-08e63db50b47" providerId="ADAL" clId="{FB8F02A0-9B99-4C9E-A1D1-3BF41D9621D7}" dt="2021-02-03T07:41:34.595" v="1864" actId="20578"/>
          <ac:spMkLst>
            <pc:docMk/>
            <pc:sldMk cId="2882118053" sldId="552"/>
            <ac:spMk id="10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2:55.107" v="512" actId="1035"/>
          <ac:spMkLst>
            <pc:docMk/>
            <pc:sldMk cId="2882118053" sldId="552"/>
            <ac:spMk id="49" creationId="{00000000-0000-0000-0000-000000000000}"/>
          </ac:spMkLst>
        </pc:spChg>
      </pc:sldChg>
      <pc:sldChg chg="modSp add mod">
        <pc:chgData name="Zhao Jin" userId="cd05a825-544c-438a-9ba1-08e63db50b47" providerId="ADAL" clId="{FB8F02A0-9B99-4C9E-A1D1-3BF41D9621D7}" dt="2021-02-03T07:20:30.275" v="935"/>
        <pc:sldMkLst>
          <pc:docMk/>
          <pc:sldMk cId="2082920116" sldId="553"/>
        </pc:sldMkLst>
        <pc:spChg chg="mod">
          <ac:chgData name="Zhao Jin" userId="cd05a825-544c-438a-9ba1-08e63db50b47" providerId="ADAL" clId="{FB8F02A0-9B99-4C9E-A1D1-3BF41D9621D7}" dt="2021-02-03T07:20:30.275" v="935"/>
          <ac:spMkLst>
            <pc:docMk/>
            <pc:sldMk cId="2082920116" sldId="553"/>
            <ac:spMk id="7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FB8F02A0-9B99-4C9E-A1D1-3BF41D9621D7}" dt="2021-02-03T07:42:15.454" v="1867" actId="20577"/>
        <pc:sldMkLst>
          <pc:docMk/>
          <pc:sldMk cId="1659983766" sldId="554"/>
        </pc:sldMkLst>
        <pc:spChg chg="add del mod">
          <ac:chgData name="Zhao Jin" userId="cd05a825-544c-438a-9ba1-08e63db50b47" providerId="ADAL" clId="{FB8F02A0-9B99-4C9E-A1D1-3BF41D9621D7}" dt="2021-02-03T07:29:17.949" v="950" actId="478"/>
          <ac:spMkLst>
            <pc:docMk/>
            <pc:sldMk cId="1659983766" sldId="554"/>
            <ac:spMk id="3" creationId="{22FB21F0-0206-4164-A081-5ED30358D09D}"/>
          </ac:spMkLst>
        </pc:spChg>
        <pc:spChg chg="mod">
          <ac:chgData name="Zhao Jin" userId="cd05a825-544c-438a-9ba1-08e63db50b47" providerId="ADAL" clId="{FB8F02A0-9B99-4C9E-A1D1-3BF41D9621D7}" dt="2021-02-03T07:20:18.467" v="929"/>
          <ac:spMkLst>
            <pc:docMk/>
            <pc:sldMk cId="1659983766" sldId="554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3T07:29:15.261" v="948" actId="478"/>
          <ac:spMkLst>
            <pc:docMk/>
            <pc:sldMk cId="1659983766" sldId="554"/>
            <ac:spMk id="16" creationId="{00000000-0000-0000-0000-000000000000}"/>
          </ac:spMkLst>
        </pc:spChg>
        <pc:spChg chg="add mod">
          <ac:chgData name="Zhao Jin" userId="cd05a825-544c-438a-9ba1-08e63db50b47" providerId="ADAL" clId="{FB8F02A0-9B99-4C9E-A1D1-3BF41D9621D7}" dt="2021-02-03T07:29:42.701" v="1050" actId="1076"/>
          <ac:spMkLst>
            <pc:docMk/>
            <pc:sldMk cId="1659983766" sldId="554"/>
            <ac:spMk id="27" creationId="{92A14019-DDA0-4208-9F61-99DDC433B2BD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29" creationId="{FC4C5933-B2F5-4C60-95B2-096787D10035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48" creationId="{71808A35-3B52-4E71-8D1F-613837507E94}"/>
          </ac:spMkLst>
        </pc:spChg>
        <pc:spChg chg="mod">
          <ac:chgData name="Zhao Jin" userId="cd05a825-544c-438a-9ba1-08e63db50b47" providerId="ADAL" clId="{FB8F02A0-9B99-4C9E-A1D1-3BF41D9621D7}" dt="2021-02-03T07:30:10.231" v="1094" actId="6549"/>
          <ac:spMkLst>
            <pc:docMk/>
            <pc:sldMk cId="1659983766" sldId="554"/>
            <ac:spMk id="49" creationId="{21EEE82A-4DB6-1D4F-9A03-5951F440FE93}"/>
          </ac:spMkLst>
        </pc:spChg>
        <pc:spChg chg="del">
          <ac:chgData name="Zhao Jin" userId="cd05a825-544c-438a-9ba1-08e63db50b47" providerId="ADAL" clId="{FB8F02A0-9B99-4C9E-A1D1-3BF41D9621D7}" dt="2021-02-03T07:29:16.423" v="949" actId="478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53" creationId="{9CE4D09C-17E4-46E9-BDB3-75869D51106A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54" creationId="{660FC6E4-3A42-4DD0-B2D9-CE278C7F1A0D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55" creationId="{6AD50E3B-D58F-4706-8F12-825A6AA8A1D4}"/>
          </ac:spMkLst>
        </pc:spChg>
        <pc:spChg chg="mod">
          <ac:chgData name="Zhao Jin" userId="cd05a825-544c-438a-9ba1-08e63db50b47" providerId="ADAL" clId="{FB8F02A0-9B99-4C9E-A1D1-3BF41D9621D7}" dt="2021-02-03T07:42:15.454" v="1867" actId="20577"/>
          <ac:spMkLst>
            <pc:docMk/>
            <pc:sldMk cId="1659983766" sldId="554"/>
            <ac:spMk id="14338" creationId="{00000000-0000-0000-0000-000000000000}"/>
          </ac:spMkLst>
        </pc:spChg>
        <pc:grpChg chg="add mod">
          <ac:chgData name="Zhao Jin" userId="cd05a825-544c-438a-9ba1-08e63db50b47" providerId="ADAL" clId="{FB8F02A0-9B99-4C9E-A1D1-3BF41D9621D7}" dt="2021-02-03T07:29:46.358" v="1075" actId="1035"/>
          <ac:grpSpMkLst>
            <pc:docMk/>
            <pc:sldMk cId="1659983766" sldId="554"/>
            <ac:grpSpMk id="28" creationId="{6DC58495-9276-4141-8C72-3141FAA48D65}"/>
          </ac:grpSpMkLst>
        </pc:grpChg>
        <pc:grpChg chg="mod">
          <ac:chgData name="Zhao Jin" userId="cd05a825-544c-438a-9ba1-08e63db50b47" providerId="ADAL" clId="{FB8F02A0-9B99-4C9E-A1D1-3BF41D9621D7}" dt="2021-02-03T07:29:21.870" v="996" actId="1036"/>
          <ac:grpSpMkLst>
            <pc:docMk/>
            <pc:sldMk cId="1659983766" sldId="554"/>
            <ac:grpSpMk id="31" creationId="{00000000-0000-0000-0000-000000000000}"/>
          </ac:grpSpMkLst>
        </pc:grp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30" creationId="{78DAB3B7-A5FF-40F9-AFF0-BE4F192AA497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1" creationId="{354B2C0D-F342-411F-ABB8-9EC0422203C0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2" creationId="{65622F6F-A879-483D-916A-2D3A97E78851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6" creationId="{0D25BAB2-93E8-4D4D-AB3D-3F92C2CA5D26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7" creationId="{BDB98A6F-4360-4DF4-BD45-A66BF7A57AA6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8" creationId="{DF8C4210-3D97-42C9-8160-05B4C16EFF85}"/>
          </ac:cxnSpMkLst>
        </pc:cxnChg>
      </pc:sldChg>
      <pc:sldChg chg="addSp delSp modSp add del mod">
        <pc:chgData name="Zhao Jin" userId="cd05a825-544c-438a-9ba1-08e63db50b47" providerId="ADAL" clId="{FB8F02A0-9B99-4C9E-A1D1-3BF41D9621D7}" dt="2021-02-03T07:07:06.993" v="219" actId="47"/>
        <pc:sldMkLst>
          <pc:docMk/>
          <pc:sldMk cId="1268238251" sldId="555"/>
        </pc:sldMkLst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11" creationId="{2DB8C0DD-2610-48AA-A2F1-A9AE4DD922BA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13" creationId="{972B1E9B-C6E8-4DE8-871E-C214A3D77F45}"/>
          </ac:spMkLst>
        </pc:spChg>
        <pc:spChg chg="add del mod">
          <ac:chgData name="Zhao Jin" userId="cd05a825-544c-438a-9ba1-08e63db50b47" providerId="ADAL" clId="{FB8F02A0-9B99-4C9E-A1D1-3BF41D9621D7}" dt="2021-02-03T07:04:43.715" v="112" actId="478"/>
          <ac:spMkLst>
            <pc:docMk/>
            <pc:sldMk cId="1268238251" sldId="555"/>
            <ac:spMk id="14" creationId="{CD79967B-40B1-4B58-85F0-1D333E655CC2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25" creationId="{F43FC8C1-7270-804E-9F1F-0B4AED0CEA28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26" creationId="{D54C351E-DA02-A443-8515-857077895051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27" creationId="{367D5355-0C55-2E48-9F4B-AB4FC9100A05}"/>
          </ac:spMkLst>
        </pc:spChg>
        <pc:spChg chg="del">
          <ac:chgData name="Zhao Jin" userId="cd05a825-544c-438a-9ba1-08e63db50b47" providerId="ADAL" clId="{FB8F02A0-9B99-4C9E-A1D1-3BF41D9621D7}" dt="2021-02-03T07:04:11.956" v="78" actId="478"/>
          <ac:spMkLst>
            <pc:docMk/>
            <pc:sldMk cId="1268238251" sldId="555"/>
            <ac:spMk id="49" creationId="{21EEE82A-4DB6-1D4F-9A03-5951F440FE93}"/>
          </ac:spMkLst>
        </pc:spChg>
        <pc:spChg chg="mod">
          <ac:chgData name="Zhao Jin" userId="cd05a825-544c-438a-9ba1-08e63db50b47" providerId="ADAL" clId="{FB8F02A0-9B99-4C9E-A1D1-3BF41D9621D7}" dt="2021-02-03T07:04:44.834" v="113" actId="6549"/>
          <ac:spMkLst>
            <pc:docMk/>
            <pc:sldMk cId="1268238251" sldId="555"/>
            <ac:spMk id="14338" creationId="{00000000-0000-0000-0000-000000000000}"/>
          </ac:spMkLst>
        </pc:spChg>
        <pc:picChg chg="mod">
          <ac:chgData name="Zhao Jin" userId="cd05a825-544c-438a-9ba1-08e63db50b47" providerId="ADAL" clId="{FB8F02A0-9B99-4C9E-A1D1-3BF41D9621D7}" dt="2021-02-03T07:04:16.379" v="103" actId="1035"/>
          <ac:picMkLst>
            <pc:docMk/>
            <pc:sldMk cId="1268238251" sldId="555"/>
            <ac:picMk id="10" creationId="{54864FA4-5498-40C2-AC55-7C820DE312A4}"/>
          </ac:picMkLst>
        </pc:picChg>
      </pc:sldChg>
      <pc:sldChg chg="modSp add del mod">
        <pc:chgData name="Zhao Jin" userId="cd05a825-544c-438a-9ba1-08e63db50b47" providerId="ADAL" clId="{FB8F02A0-9B99-4C9E-A1D1-3BF41D9621D7}" dt="2021-02-03T07:42:30.854" v="1869" actId="47"/>
        <pc:sldMkLst>
          <pc:docMk/>
          <pc:sldMk cId="788021743" sldId="557"/>
        </pc:sldMkLst>
        <pc:spChg chg="mod">
          <ac:chgData name="Zhao Jin" userId="cd05a825-544c-438a-9ba1-08e63db50b47" providerId="ADAL" clId="{FB8F02A0-9B99-4C9E-A1D1-3BF41D9621D7}" dt="2021-02-03T07:20:23.142" v="931"/>
          <ac:spMkLst>
            <pc:docMk/>
            <pc:sldMk cId="788021743" sldId="557"/>
            <ac:spMk id="7" creationId="{00000000-0000-0000-0000-000000000000}"/>
          </ac:spMkLst>
        </pc:spChg>
      </pc:sldChg>
      <pc:sldChg chg="delSp modSp add mod">
        <pc:chgData name="Zhao Jin" userId="cd05a825-544c-438a-9ba1-08e63db50b47" providerId="ADAL" clId="{FB8F02A0-9B99-4C9E-A1D1-3BF41D9621D7}" dt="2021-02-08T02:19:37.781" v="2198" actId="478"/>
        <pc:sldMkLst>
          <pc:docMk/>
          <pc:sldMk cId="686532275" sldId="558"/>
        </pc:sldMkLst>
        <pc:spChg chg="mod">
          <ac:chgData name="Zhao Jin" userId="cd05a825-544c-438a-9ba1-08e63db50b47" providerId="ADAL" clId="{FB8F02A0-9B99-4C9E-A1D1-3BF41D9621D7}" dt="2021-02-03T07:20:25.427" v="932"/>
          <ac:spMkLst>
            <pc:docMk/>
            <pc:sldMk cId="686532275" sldId="558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8T02:19:37.781" v="2198" actId="478"/>
          <ac:spMkLst>
            <pc:docMk/>
            <pc:sldMk cId="686532275" sldId="558"/>
            <ac:spMk id="11" creationId="{06D4AE3F-3899-440E-885D-187ED02668FA}"/>
          </ac:spMkLst>
        </pc:spChg>
      </pc:sldChg>
      <pc:sldChg chg="delSp modSp add del mod delAnim">
        <pc:chgData name="Zhao Jin" userId="cd05a825-544c-438a-9ba1-08e63db50b47" providerId="ADAL" clId="{FB8F02A0-9B99-4C9E-A1D1-3BF41D9621D7}" dt="2021-02-03T07:30:13.895" v="1095" actId="47"/>
        <pc:sldMkLst>
          <pc:docMk/>
          <pc:sldMk cId="182578491" sldId="559"/>
        </pc:sldMkLst>
        <pc:spChg chg="mod">
          <ac:chgData name="Zhao Jin" userId="cd05a825-544c-438a-9ba1-08e63db50b47" providerId="ADAL" clId="{FB8F02A0-9B99-4C9E-A1D1-3BF41D9621D7}" dt="2021-02-03T07:20:21.523" v="930"/>
          <ac:spMkLst>
            <pc:docMk/>
            <pc:sldMk cId="182578491" sldId="559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3T07:29:25.500" v="997" actId="21"/>
          <ac:spMkLst>
            <pc:docMk/>
            <pc:sldMk cId="182578491" sldId="559"/>
            <ac:spMk id="28" creationId="{206BF097-CD0C-4B25-AF09-C35109612BC3}"/>
          </ac:spMkLst>
        </pc:spChg>
        <pc:grpChg chg="del">
          <ac:chgData name="Zhao Jin" userId="cd05a825-544c-438a-9ba1-08e63db50b47" providerId="ADAL" clId="{FB8F02A0-9B99-4C9E-A1D1-3BF41D9621D7}" dt="2021-02-03T07:29:25.500" v="997" actId="21"/>
          <ac:grpSpMkLst>
            <pc:docMk/>
            <pc:sldMk cId="182578491" sldId="559"/>
            <ac:grpSpMk id="29" creationId="{9E869CF5-5422-464C-A5AD-90C40AC515C1}"/>
          </ac:grpSpMkLst>
        </pc:grp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48" creationId="{19C9E3C2-8918-4348-A091-C253CA95276A}"/>
          </ac:cxnSpMkLst>
        </pc:cxn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52" creationId="{94324BD0-8BBD-4BC5-8957-1BA389B01E57}"/>
          </ac:cxnSpMkLst>
        </pc:cxn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57" creationId="{E4960835-B76E-476E-B973-A5E96C1CCA62}"/>
          </ac:cxnSpMkLst>
        </pc:cxn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58" creationId="{AE2C6753-7EF0-42E0-B4A9-E162D01D3DB4}"/>
          </ac:cxnSpMkLst>
        </pc:cxnChg>
      </pc:sldChg>
      <pc:sldChg chg="modSp add mod">
        <pc:chgData name="Zhao Jin" userId="cd05a825-544c-438a-9ba1-08e63db50b47" providerId="ADAL" clId="{FB8F02A0-9B99-4C9E-A1D1-3BF41D9621D7}" dt="2021-02-03T07:20:33.509" v="937"/>
        <pc:sldMkLst>
          <pc:docMk/>
          <pc:sldMk cId="1986771488" sldId="561"/>
        </pc:sldMkLst>
        <pc:spChg chg="mod">
          <ac:chgData name="Zhao Jin" userId="cd05a825-544c-438a-9ba1-08e63db50b47" providerId="ADAL" clId="{FB8F02A0-9B99-4C9E-A1D1-3BF41D9621D7}" dt="2021-02-03T07:20:33.509" v="937"/>
          <ac:spMkLst>
            <pc:docMk/>
            <pc:sldMk cId="1986771488" sldId="561"/>
            <ac:spMk id="7" creationId="{00000000-0000-0000-0000-000000000000}"/>
          </ac:spMkLst>
        </pc:spChg>
      </pc:sldChg>
      <pc:sldChg chg="addSp delSp modSp add del mod delAnim modAnim">
        <pc:chgData name="Zhao Jin" userId="cd05a825-544c-438a-9ba1-08e63db50b47" providerId="ADAL" clId="{FB8F02A0-9B99-4C9E-A1D1-3BF41D9621D7}" dt="2021-02-03T07:41:57.313" v="1865" actId="47"/>
        <pc:sldMkLst>
          <pc:docMk/>
          <pc:sldMk cId="92291925" sldId="563"/>
        </pc:sldMkLst>
        <pc:spChg chg="mod">
          <ac:chgData name="Zhao Jin" userId="cd05a825-544c-438a-9ba1-08e63db50b47" providerId="ADAL" clId="{FB8F02A0-9B99-4C9E-A1D1-3BF41D9621D7}" dt="2021-02-03T07:20:15.168" v="928" actId="20577"/>
          <ac:spMkLst>
            <pc:docMk/>
            <pc:sldMk cId="92291925" sldId="563"/>
            <ac:spMk id="7" creationId="{00000000-0000-0000-0000-000000000000}"/>
          </ac:spMkLst>
        </pc:spChg>
        <pc:spChg chg="add del mod">
          <ac:chgData name="Zhao Jin" userId="cd05a825-544c-438a-9ba1-08e63db50b47" providerId="ADAL" clId="{FB8F02A0-9B99-4C9E-A1D1-3BF41D9621D7}" dt="2021-02-03T07:01:50.109" v="5" actId="478"/>
          <ac:spMkLst>
            <pc:docMk/>
            <pc:sldMk cId="92291925" sldId="563"/>
            <ac:spMk id="13" creationId="{A018A939-88C1-46BC-BAB4-25876F9F5000}"/>
          </ac:spMkLst>
        </pc:spChg>
        <pc:spChg chg="del">
          <ac:chgData name="Zhao Jin" userId="cd05a825-544c-438a-9ba1-08e63db50b47" providerId="ADAL" clId="{FB8F02A0-9B99-4C9E-A1D1-3BF41D9621D7}" dt="2021-02-03T07:01:53.900" v="6" actId="478"/>
          <ac:spMkLst>
            <pc:docMk/>
            <pc:sldMk cId="92291925" sldId="563"/>
            <ac:spMk id="14340" creationId="{00000000-0000-0000-0000-000000000000}"/>
          </ac:spMkLst>
        </pc:spChg>
      </pc:sldChg>
      <pc:sldChg chg="addSp modSp add mod modAnim">
        <pc:chgData name="Zhao Jin" userId="cd05a825-544c-438a-9ba1-08e63db50b47" providerId="ADAL" clId="{FB8F02A0-9B99-4C9E-A1D1-3BF41D9621D7}" dt="2021-02-03T07:20:31.915" v="936"/>
        <pc:sldMkLst>
          <pc:docMk/>
          <pc:sldMk cId="1276365520" sldId="564"/>
        </pc:sldMkLst>
        <pc:spChg chg="mod">
          <ac:chgData name="Zhao Jin" userId="cd05a825-544c-438a-9ba1-08e63db50b47" providerId="ADAL" clId="{FB8F02A0-9B99-4C9E-A1D1-3BF41D9621D7}" dt="2021-02-03T07:20:31.915" v="936"/>
          <ac:spMkLst>
            <pc:docMk/>
            <pc:sldMk cId="1276365520" sldId="564"/>
            <ac:spMk id="7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5:50.668" v="577" actId="1035"/>
          <ac:spMkLst>
            <pc:docMk/>
            <pc:sldMk cId="1276365520" sldId="564"/>
            <ac:spMk id="13" creationId="{972B1E9B-C6E8-4DE8-871E-C214A3D77F45}"/>
          </ac:spMkLst>
        </pc:spChg>
        <pc:spChg chg="add mod">
          <ac:chgData name="Zhao Jin" userId="cd05a825-544c-438a-9ba1-08e63db50b47" providerId="ADAL" clId="{FB8F02A0-9B99-4C9E-A1D1-3BF41D9621D7}" dt="2021-02-03T07:18:58.912" v="843" actId="255"/>
          <ac:spMkLst>
            <pc:docMk/>
            <pc:sldMk cId="1276365520" sldId="564"/>
            <ac:spMk id="14" creationId="{3BE09EC5-9C6D-4841-A5F4-9A5837974E20}"/>
          </ac:spMkLst>
        </pc:spChg>
        <pc:spChg chg="add mod">
          <ac:chgData name="Zhao Jin" userId="cd05a825-544c-438a-9ba1-08e63db50b47" providerId="ADAL" clId="{FB8F02A0-9B99-4C9E-A1D1-3BF41D9621D7}" dt="2021-02-03T07:19:03.130" v="844" actId="1076"/>
          <ac:spMkLst>
            <pc:docMk/>
            <pc:sldMk cId="1276365520" sldId="564"/>
            <ac:spMk id="15" creationId="{096B9094-1E2A-402A-A1B2-0B1E3DBA221D}"/>
          </ac:spMkLst>
        </pc:spChg>
        <pc:spChg chg="add mod">
          <ac:chgData name="Zhao Jin" userId="cd05a825-544c-438a-9ba1-08e63db50b47" providerId="ADAL" clId="{FB8F02A0-9B99-4C9E-A1D1-3BF41D9621D7}" dt="2021-02-03T07:18:21.030" v="805" actId="1076"/>
          <ac:spMkLst>
            <pc:docMk/>
            <pc:sldMk cId="1276365520" sldId="564"/>
            <ac:spMk id="16" creationId="{8D87AA11-3E4E-46CD-ABF1-3B99CD8A7ECE}"/>
          </ac:spMkLst>
        </pc:spChg>
        <pc:spChg chg="add mod">
          <ac:chgData name="Zhao Jin" userId="cd05a825-544c-438a-9ba1-08e63db50b47" providerId="ADAL" clId="{FB8F02A0-9B99-4C9E-A1D1-3BF41D9621D7}" dt="2021-02-03T07:19:34.904" v="892" actId="1076"/>
          <ac:spMkLst>
            <pc:docMk/>
            <pc:sldMk cId="1276365520" sldId="564"/>
            <ac:spMk id="18" creationId="{B16D4AFD-E818-4047-959F-C04354558EAF}"/>
          </ac:spMkLst>
        </pc:spChg>
        <pc:picChg chg="add mod">
          <ac:chgData name="Zhao Jin" userId="cd05a825-544c-438a-9ba1-08e63db50b47" providerId="ADAL" clId="{FB8F02A0-9B99-4C9E-A1D1-3BF41D9621D7}" dt="2021-02-03T07:18:22.576" v="806" actId="1076"/>
          <ac:picMkLst>
            <pc:docMk/>
            <pc:sldMk cId="1276365520" sldId="564"/>
            <ac:picMk id="17" creationId="{ED2DFF4D-A89B-45E0-B4A6-9463A17A340E}"/>
          </ac:picMkLst>
        </pc:picChg>
      </pc:sldChg>
      <pc:sldChg chg="delSp modSp add mod">
        <pc:chgData name="Zhao Jin" userId="cd05a825-544c-438a-9ba1-08e63db50b47" providerId="ADAL" clId="{FB8F02A0-9B99-4C9E-A1D1-3BF41D9621D7}" dt="2021-02-03T07:20:28.829" v="934"/>
        <pc:sldMkLst>
          <pc:docMk/>
          <pc:sldMk cId="827193018" sldId="565"/>
        </pc:sldMkLst>
        <pc:spChg chg="mod">
          <ac:chgData name="Zhao Jin" userId="cd05a825-544c-438a-9ba1-08e63db50b47" providerId="ADAL" clId="{FB8F02A0-9B99-4C9E-A1D1-3BF41D9621D7}" dt="2021-02-03T07:20:28.829" v="934"/>
          <ac:spMkLst>
            <pc:docMk/>
            <pc:sldMk cId="827193018" sldId="565"/>
            <ac:spMk id="7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4:20.921" v="546" actId="20577"/>
          <ac:spMkLst>
            <pc:docMk/>
            <pc:sldMk cId="827193018" sldId="565"/>
            <ac:spMk id="9" creationId="{35649340-5AB4-4CED-B84B-66D13E8E2455}"/>
          </ac:spMkLst>
        </pc:spChg>
        <pc:spChg chg="del mod">
          <ac:chgData name="Zhao Jin" userId="cd05a825-544c-438a-9ba1-08e63db50b47" providerId="ADAL" clId="{FB8F02A0-9B99-4C9E-A1D1-3BF41D9621D7}" dt="2021-02-03T07:11:55.316" v="463" actId="478"/>
          <ac:spMkLst>
            <pc:docMk/>
            <pc:sldMk cId="827193018" sldId="565"/>
            <ac:spMk id="10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1:57.461" v="465" actId="5793"/>
          <ac:spMkLst>
            <pc:docMk/>
            <pc:sldMk cId="827193018" sldId="565"/>
            <ac:spMk id="49" creationId="{00000000-0000-0000-0000-000000000000}"/>
          </ac:spMkLst>
        </pc:spChg>
      </pc:sldChg>
      <pc:sldChg chg="modSp add mod">
        <pc:chgData name="Zhao Jin" userId="cd05a825-544c-438a-9ba1-08e63db50b47" providerId="ADAL" clId="{FB8F02A0-9B99-4C9E-A1D1-3BF41D9621D7}" dt="2021-02-08T02:21:29.074" v="2208" actId="20577"/>
        <pc:sldMkLst>
          <pc:docMk/>
          <pc:sldMk cId="3959984611" sldId="566"/>
        </pc:sldMkLst>
        <pc:spChg chg="mod">
          <ac:chgData name="Zhao Jin" userId="cd05a825-544c-438a-9ba1-08e63db50b47" providerId="ADAL" clId="{FB8F02A0-9B99-4C9E-A1D1-3BF41D9621D7}" dt="2021-02-03T07:20:36.970" v="938"/>
          <ac:spMkLst>
            <pc:docMk/>
            <pc:sldMk cId="3959984611" sldId="566"/>
            <ac:spMk id="7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8T02:21:29.074" v="2208" actId="20577"/>
          <ac:spMkLst>
            <pc:docMk/>
            <pc:sldMk cId="3959984611" sldId="566"/>
            <ac:spMk id="8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20:03.399" v="922" actId="20577"/>
          <ac:spMkLst>
            <pc:docMk/>
            <pc:sldMk cId="3959984611" sldId="566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FB8F02A0-9B99-4C9E-A1D1-3BF41D9621D7}" dt="2021-02-03T07:34:00.322" v="1372" actId="47"/>
        <pc:sldMkLst>
          <pc:docMk/>
          <pc:sldMk cId="243231529" sldId="567"/>
        </pc:sldMkLst>
      </pc:sldChg>
      <pc:sldChg chg="modSp add del mod">
        <pc:chgData name="Zhao Jin" userId="cd05a825-544c-438a-9ba1-08e63db50b47" providerId="ADAL" clId="{FB8F02A0-9B99-4C9E-A1D1-3BF41D9621D7}" dt="2021-02-03T07:30:57.488" v="1096" actId="47"/>
        <pc:sldMkLst>
          <pc:docMk/>
          <pc:sldMk cId="3003604107" sldId="567"/>
        </pc:sldMkLst>
        <pc:spChg chg="mod">
          <ac:chgData name="Zhao Jin" userId="cd05a825-544c-438a-9ba1-08e63db50b47" providerId="ADAL" clId="{FB8F02A0-9B99-4C9E-A1D1-3BF41D9621D7}" dt="2021-02-03T07:20:41.505" v="939"/>
          <ac:spMkLst>
            <pc:docMk/>
            <pc:sldMk cId="3003604107" sldId="567"/>
            <ac:spMk id="7" creationId="{00000000-0000-0000-0000-000000000000}"/>
          </ac:spMkLst>
        </pc:spChg>
      </pc:sldChg>
      <pc:sldChg chg="addSp delSp modSp add mod ord">
        <pc:chgData name="Zhao Jin" userId="cd05a825-544c-438a-9ba1-08e63db50b47" providerId="ADAL" clId="{FB8F02A0-9B99-4C9E-A1D1-3BF41D9621D7}" dt="2021-02-03T07:45:20.173" v="2121" actId="20577"/>
        <pc:sldMkLst>
          <pc:docMk/>
          <pc:sldMk cId="2879329457" sldId="568"/>
        </pc:sldMkLst>
        <pc:spChg chg="mod">
          <ac:chgData name="Zhao Jin" userId="cd05a825-544c-438a-9ba1-08e63db50b47" providerId="ADAL" clId="{FB8F02A0-9B99-4C9E-A1D1-3BF41D9621D7}" dt="2021-02-03T07:45:20.173" v="2121" actId="20577"/>
          <ac:spMkLst>
            <pc:docMk/>
            <pc:sldMk cId="2879329457" sldId="568"/>
            <ac:spMk id="9" creationId="{00000000-0000-0000-0000-000000000000}"/>
          </ac:spMkLst>
        </pc:spChg>
        <pc:graphicFrameChg chg="del mod modGraphic">
          <ac:chgData name="Zhao Jin" userId="cd05a825-544c-438a-9ba1-08e63db50b47" providerId="ADAL" clId="{FB8F02A0-9B99-4C9E-A1D1-3BF41D9621D7}" dt="2021-02-03T07:34:55.508" v="1419" actId="478"/>
          <ac:graphicFrameMkLst>
            <pc:docMk/>
            <pc:sldMk cId="2879329457" sldId="568"/>
            <ac:graphicFrameMk id="7" creationId="{1DC5F05D-202E-4474-8067-C5632E06F885}"/>
          </ac:graphicFrameMkLst>
        </pc:graphicFrameChg>
        <pc:graphicFrameChg chg="add mod modGraphic">
          <ac:chgData name="Zhao Jin" userId="cd05a825-544c-438a-9ba1-08e63db50b47" providerId="ADAL" clId="{FB8F02A0-9B99-4C9E-A1D1-3BF41D9621D7}" dt="2021-02-03T07:41:24.626" v="1863" actId="1076"/>
          <ac:graphicFrameMkLst>
            <pc:docMk/>
            <pc:sldMk cId="2879329457" sldId="568"/>
            <ac:graphicFrameMk id="8" creationId="{C8DA87BB-C4AB-4A3F-B99E-7CAF8E3AC125}"/>
          </ac:graphicFrameMkLst>
        </pc:graphicFrameChg>
      </pc:sldChg>
      <pc:sldChg chg="modSp add mod">
        <pc:chgData name="Zhao Jin" userId="cd05a825-544c-438a-9ba1-08e63db50b47" providerId="ADAL" clId="{FB8F02A0-9B99-4C9E-A1D1-3BF41D9621D7}" dt="2021-02-03T07:42:36.973" v="1870"/>
        <pc:sldMkLst>
          <pc:docMk/>
          <pc:sldMk cId="4240540711" sldId="569"/>
        </pc:sldMkLst>
        <pc:spChg chg="mod">
          <ac:chgData name="Zhao Jin" userId="cd05a825-544c-438a-9ba1-08e63db50b47" providerId="ADAL" clId="{FB8F02A0-9B99-4C9E-A1D1-3BF41D9621D7}" dt="2021-02-03T07:42:36.973" v="1870"/>
          <ac:spMkLst>
            <pc:docMk/>
            <pc:sldMk cId="4240540711" sldId="569"/>
            <ac:spMk id="7" creationId="{00000000-0000-0000-0000-000000000000}"/>
          </ac:spMkLst>
        </pc:spChg>
      </pc:sldChg>
    </pc:docChg>
  </pc:docChgLst>
  <pc:docChgLst>
    <pc:chgData name="Zhao Jin" userId="cd05a825-544c-438a-9ba1-08e63db50b47" providerId="ADAL" clId="{40B02829-7445-394A-990C-032942059FD9}"/>
    <pc:docChg chg="custSel modSld">
      <pc:chgData name="Zhao Jin" userId="cd05a825-544c-438a-9ba1-08e63db50b47" providerId="ADAL" clId="{40B02829-7445-394A-990C-032942059FD9}" dt="2021-01-18T05:50:34.611" v="4" actId="478"/>
      <pc:docMkLst>
        <pc:docMk/>
      </pc:docMkLst>
      <pc:sldChg chg="delSp">
        <pc:chgData name="Zhao Jin" userId="cd05a825-544c-438a-9ba1-08e63db50b47" providerId="ADAL" clId="{40B02829-7445-394A-990C-032942059FD9}" dt="2021-01-18T05:50:34.611" v="4" actId="478"/>
        <pc:sldMkLst>
          <pc:docMk/>
          <pc:sldMk cId="3871162519" sldId="525"/>
        </pc:sldMkLst>
        <pc:spChg chg="del">
          <ac:chgData name="Zhao Jin" userId="cd05a825-544c-438a-9ba1-08e63db50b47" providerId="ADAL" clId="{40B02829-7445-394A-990C-032942059FD9}" dt="2021-01-18T05:50:34.611" v="4" actId="478"/>
          <ac:spMkLst>
            <pc:docMk/>
            <pc:sldMk cId="3871162519" sldId="525"/>
            <ac:spMk id="24582" creationId="{00000000-0000-0000-0000-000000000000}"/>
          </ac:spMkLst>
        </pc:spChg>
      </pc:sldChg>
      <pc:sldChg chg="modSp">
        <pc:chgData name="Zhao Jin" userId="cd05a825-544c-438a-9ba1-08e63db50b47" providerId="ADAL" clId="{40B02829-7445-394A-990C-032942059FD9}" dt="2021-01-18T05:50:03.685" v="3" actId="122"/>
        <pc:sldMkLst>
          <pc:docMk/>
          <pc:sldMk cId="770306953" sldId="526"/>
        </pc:sldMkLst>
        <pc:graphicFrameChg chg="modGraphic">
          <ac:chgData name="Zhao Jin" userId="cd05a825-544c-438a-9ba1-08e63db50b47" providerId="ADAL" clId="{40B02829-7445-394A-990C-032942059FD9}" dt="2021-01-18T05:50:03.685" v="3" actId="122"/>
          <ac:graphicFrameMkLst>
            <pc:docMk/>
            <pc:sldMk cId="770306953" sldId="526"/>
            <ac:graphicFrameMk id="7" creationId="{00000000-0000-0000-0000-000000000000}"/>
          </ac:graphicFrameMkLst>
        </pc:graphicFrameChg>
        <pc:graphicFrameChg chg="modGraphic">
          <ac:chgData name="Zhao Jin" userId="cd05a825-544c-438a-9ba1-08e63db50b47" providerId="ADAL" clId="{40B02829-7445-394A-990C-032942059FD9}" dt="2021-01-18T05:49:57.612" v="2" actId="122"/>
          <ac:graphicFrameMkLst>
            <pc:docMk/>
            <pc:sldMk cId="770306953" sldId="526"/>
            <ac:graphicFrameMk id="16" creationId="{00000000-0000-0000-0000-000000000000}"/>
          </ac:graphicFrameMkLst>
        </pc:graphicFrameChg>
      </pc:sldChg>
      <pc:sldChg chg="modAnim">
        <pc:chgData name="Zhao Jin" userId="cd05a825-544c-438a-9ba1-08e63db50b47" providerId="ADAL" clId="{40B02829-7445-394A-990C-032942059FD9}" dt="2021-01-18T05:49:08.491" v="0"/>
        <pc:sldMkLst>
          <pc:docMk/>
          <pc:sldMk cId="4288789163" sldId="527"/>
        </pc:sldMkLst>
      </pc:sldChg>
    </pc:docChg>
  </pc:docChgLst>
  <pc:docChgLst>
    <pc:chgData name="Zhao Jin" userId="cd05a825-544c-438a-9ba1-08e63db50b47" providerId="ADAL" clId="{A4A0FEF4-5388-4642-A424-D6144C2A9D07}"/>
    <pc:docChg chg="undo custSel modSld">
      <pc:chgData name="Zhao Jin" userId="cd05a825-544c-438a-9ba1-08e63db50b47" providerId="ADAL" clId="{A4A0FEF4-5388-4642-A424-D6144C2A9D07}" dt="2021-01-25T03:36:28.487" v="214" actId="20577"/>
      <pc:docMkLst>
        <pc:docMk/>
      </pc:docMkLst>
      <pc:sldChg chg="delSp modSp">
        <pc:chgData name="Zhao Jin" userId="cd05a825-544c-438a-9ba1-08e63db50b47" providerId="ADAL" clId="{A4A0FEF4-5388-4642-A424-D6144C2A9D07}" dt="2021-01-25T03:33:46.226" v="179"/>
        <pc:sldMkLst>
          <pc:docMk/>
          <pc:sldMk cId="2543678377" sldId="531"/>
        </pc:sldMkLst>
        <pc:spChg chg="mod">
          <ac:chgData name="Zhao Jin" userId="cd05a825-544c-438a-9ba1-08e63db50b47" providerId="ADAL" clId="{A4A0FEF4-5388-4642-A424-D6144C2A9D07}" dt="2021-01-25T03:30:31.833" v="157" actId="20577"/>
          <ac:spMkLst>
            <pc:docMk/>
            <pc:sldMk cId="2543678377" sldId="531"/>
            <ac:spMk id="10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543678377" sldId="531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24.782" v="178" actId="478"/>
          <ac:spMkLst>
            <pc:docMk/>
            <pc:sldMk cId="2543678377" sldId="531"/>
            <ac:spMk id="24582" creationId="{00000000-0000-0000-0000-000000000000}"/>
          </ac:spMkLst>
        </pc:spChg>
      </pc:sldChg>
      <pc:sldChg chg="delSp modSp">
        <pc:chgData name="Zhao Jin" userId="cd05a825-544c-438a-9ba1-08e63db50b47" providerId="ADAL" clId="{A4A0FEF4-5388-4642-A424-D6144C2A9D07}" dt="2021-01-25T03:33:46.226" v="179"/>
        <pc:sldMkLst>
          <pc:docMk/>
          <pc:sldMk cId="2025693378" sldId="532"/>
        </pc:sldMkLst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025693378" sldId="532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20.558" v="177" actId="478"/>
          <ac:spMkLst>
            <pc:docMk/>
            <pc:sldMk cId="2025693378" sldId="532"/>
            <ac:spMk id="24582" creationId="{00000000-0000-0000-0000-000000000000}"/>
          </ac:spMkLst>
        </pc:spChg>
      </pc:sldChg>
      <pc:sldChg chg="delSp modSp">
        <pc:chgData name="Zhao Jin" userId="cd05a825-544c-438a-9ba1-08e63db50b47" providerId="ADAL" clId="{A4A0FEF4-5388-4642-A424-D6144C2A9D07}" dt="2021-01-25T03:36:13.902" v="213" actId="403"/>
        <pc:sldMkLst>
          <pc:docMk/>
          <pc:sldMk cId="266706937" sldId="533"/>
        </pc:sldMkLst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2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9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0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3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4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13.902" v="213" actId="403"/>
          <ac:spMkLst>
            <pc:docMk/>
            <pc:sldMk cId="266706937" sldId="533"/>
            <ac:spMk id="15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6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66706937" sldId="533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11.850" v="174" actId="478"/>
          <ac:spMkLst>
            <pc:docMk/>
            <pc:sldMk cId="266706937" sldId="533"/>
            <ac:spMk id="24582" creationId="{00000000-0000-0000-0000-000000000000}"/>
          </ac:spMkLst>
        </pc:spChg>
        <pc:picChg chg="mod">
          <ac:chgData name="Zhao Jin" userId="cd05a825-544c-438a-9ba1-08e63db50b47" providerId="ADAL" clId="{A4A0FEF4-5388-4642-A424-D6144C2A9D07}" dt="2021-01-25T03:36:09.661" v="211" actId="1036"/>
          <ac:picMkLst>
            <pc:docMk/>
            <pc:sldMk cId="266706937" sldId="533"/>
            <ac:picMk id="7" creationId="{00000000-0000-0000-0000-000000000000}"/>
          </ac:picMkLst>
        </pc:picChg>
      </pc:sldChg>
      <pc:sldChg chg="addSp delSp modSp">
        <pc:chgData name="Zhao Jin" userId="cd05a825-544c-438a-9ba1-08e63db50b47" providerId="ADAL" clId="{A4A0FEF4-5388-4642-A424-D6144C2A9D07}" dt="2021-01-25T03:36:28.487" v="214" actId="20577"/>
        <pc:sldMkLst>
          <pc:docMk/>
          <pc:sldMk cId="3198948174" sldId="535"/>
        </pc:sldMkLst>
        <pc:spChg chg="add mod">
          <ac:chgData name="Zhao Jin" userId="cd05a825-544c-438a-9ba1-08e63db50b47" providerId="ADAL" clId="{A4A0FEF4-5388-4642-A424-D6144C2A9D07}" dt="2021-01-25T03:31:40.243" v="165" actId="207"/>
          <ac:spMkLst>
            <pc:docMk/>
            <pc:sldMk cId="3198948174" sldId="535"/>
            <ac:spMk id="2" creationId="{E3422448-94B2-0F4B-AAE6-2DF38C94C92F}"/>
          </ac:spMkLst>
        </pc:spChg>
        <pc:spChg chg="mod">
          <ac:chgData name="Zhao Jin" userId="cd05a825-544c-438a-9ba1-08e63db50b47" providerId="ADAL" clId="{A4A0FEF4-5388-4642-A424-D6144C2A9D07}" dt="2021-01-25T03:36:28.487" v="214" actId="20577"/>
          <ac:spMkLst>
            <pc:docMk/>
            <pc:sldMk cId="3198948174" sldId="535"/>
            <ac:spMk id="15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3198948174" sldId="535"/>
            <ac:spMk id="43" creationId="{00000000-0000-0000-0000-000000000000}"/>
          </ac:spMkLst>
        </pc:spChg>
        <pc:spChg chg="del mod">
          <ac:chgData name="Zhao Jin" userId="cd05a825-544c-438a-9ba1-08e63db50b47" providerId="ADAL" clId="{A4A0FEF4-5388-4642-A424-D6144C2A9D07}" dt="2021-01-25T03:33:15.399" v="176" actId="478"/>
          <ac:spMkLst>
            <pc:docMk/>
            <pc:sldMk cId="3198948174" sldId="535"/>
            <ac:spMk id="24582" creationId="{00000000-0000-0000-0000-000000000000}"/>
          </ac:spMkLst>
        </pc:spChg>
      </pc:sldChg>
    </pc:docChg>
  </pc:docChgLst>
  <pc:docChgLst>
    <pc:chgData name="Zhao Jin" userId="cd05a825-544c-438a-9ba1-08e63db50b47" providerId="ADAL" clId="{867F3690-C100-40EE-A937-14612E9F3314}"/>
    <pc:docChg chg="undo custSel addSld delSld modSld">
      <pc:chgData name="Zhao Jin" userId="cd05a825-544c-438a-9ba1-08e63db50b47" providerId="ADAL" clId="{867F3690-C100-40EE-A937-14612E9F3314}" dt="2021-02-15T05:07:12.447" v="312" actId="1076"/>
      <pc:docMkLst>
        <pc:docMk/>
      </pc:docMkLst>
      <pc:sldChg chg="modSp mod">
        <pc:chgData name="Zhao Jin" userId="cd05a825-544c-438a-9ba1-08e63db50b47" providerId="ADAL" clId="{867F3690-C100-40EE-A937-14612E9F3314}" dt="2021-02-10T03:53:02.282" v="0" actId="20577"/>
        <pc:sldMkLst>
          <pc:docMk/>
          <pc:sldMk cId="0" sldId="256"/>
        </pc:sldMkLst>
        <pc:spChg chg="mod">
          <ac:chgData name="Zhao Jin" userId="cd05a825-544c-438a-9ba1-08e63db50b47" providerId="ADAL" clId="{867F3690-C100-40EE-A937-14612E9F3314}" dt="2021-02-10T03:53:02.282" v="0" actId="20577"/>
          <ac:spMkLst>
            <pc:docMk/>
            <pc:sldMk cId="0" sldId="256"/>
            <ac:spMk id="8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775173622" sldId="524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2775173622" sldId="524"/>
            <ac:spMk id="9" creationId="{00000000-0000-0000-0000-000000000000}"/>
          </ac:spMkLst>
        </pc:spChg>
      </pc:sldChg>
      <pc:sldChg chg="modSp mod">
        <pc:chgData name="Zhao Jin" userId="cd05a825-544c-438a-9ba1-08e63db50b47" providerId="ADAL" clId="{867F3690-C100-40EE-A937-14612E9F3314}" dt="2021-02-11T11:16:16.653" v="199" actId="207"/>
        <pc:sldMkLst>
          <pc:docMk/>
          <pc:sldMk cId="4078418712" sldId="525"/>
        </pc:sldMkLst>
        <pc:spChg chg="mod">
          <ac:chgData name="Zhao Jin" userId="cd05a825-544c-438a-9ba1-08e63db50b47" providerId="ADAL" clId="{867F3690-C100-40EE-A937-14612E9F3314}" dt="2021-02-11T11:16:16.653" v="199" actId="207"/>
          <ac:spMkLst>
            <pc:docMk/>
            <pc:sldMk cId="4078418712" sldId="525"/>
            <ac:spMk id="8" creationId="{00000000-0000-0000-0000-000000000000}"/>
          </ac:spMkLst>
        </pc:spChg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4078418712" sldId="525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882118053" sldId="552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2882118053" sldId="552"/>
            <ac:spMk id="7" creationId="{00000000-0000-0000-0000-000000000000}"/>
          </ac:spMkLst>
        </pc:spChg>
      </pc:sldChg>
      <pc:sldChg chg="modSp add mod">
        <pc:chgData name="Zhao Jin" userId="cd05a825-544c-438a-9ba1-08e63db50b47" providerId="ADAL" clId="{867F3690-C100-40EE-A937-14612E9F3314}" dt="2021-02-15T04:57:13.323" v="201"/>
        <pc:sldMkLst>
          <pc:docMk/>
          <pc:sldMk cId="1427618944" sldId="553"/>
        </pc:sldMkLst>
        <pc:spChg chg="mod">
          <ac:chgData name="Zhao Jin" userId="cd05a825-544c-438a-9ba1-08e63db50b47" providerId="ADAL" clId="{867F3690-C100-40EE-A937-14612E9F3314}" dt="2021-02-15T04:57:13.323" v="201"/>
          <ac:spMkLst>
            <pc:docMk/>
            <pc:sldMk cId="1427618944" sldId="55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082920116" sldId="553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2082920116" sldId="55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1659983766" sldId="554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1659983766" sldId="55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686532275" sldId="558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686532275" sldId="558"/>
            <ac:spMk id="7" creationId="{00000000-0000-0000-0000-000000000000}"/>
          </ac:spMkLst>
        </pc:spChg>
      </pc:sldChg>
      <pc:sldChg chg="modSp add del mod">
        <pc:chgData name="Zhao Jin" userId="cd05a825-544c-438a-9ba1-08e63db50b47" providerId="ADAL" clId="{867F3690-C100-40EE-A937-14612E9F3314}" dt="2021-02-15T04:59:11.851" v="203" actId="207"/>
        <pc:sldMkLst>
          <pc:docMk/>
          <pc:sldMk cId="1663851036" sldId="559"/>
        </pc:sldMkLst>
        <pc:spChg chg="mod">
          <ac:chgData name="Zhao Jin" userId="cd05a825-544c-438a-9ba1-08e63db50b47" providerId="ADAL" clId="{867F3690-C100-40EE-A937-14612E9F3314}" dt="2021-02-11T11:15:11.855" v="41" actId="20577"/>
          <ac:spMkLst>
            <pc:docMk/>
            <pc:sldMk cId="1663851036" sldId="559"/>
            <ac:spMk id="7" creationId="{00000000-0000-0000-0000-000000000000}"/>
          </ac:spMkLst>
        </pc:spChg>
        <pc:spChg chg="mod">
          <ac:chgData name="Zhao Jin" userId="cd05a825-544c-438a-9ba1-08e63db50b47" providerId="ADAL" clId="{867F3690-C100-40EE-A937-14612E9F3314}" dt="2021-02-15T04:59:11.851" v="203" actId="207"/>
          <ac:spMkLst>
            <pc:docMk/>
            <pc:sldMk cId="1663851036" sldId="559"/>
            <ac:spMk id="16" creationId="{D2096CE0-F283-4186-90FF-7C54FF151885}"/>
          </ac:spMkLst>
        </pc:spChg>
      </pc:sldChg>
      <pc:sldChg chg="addSp delSp modSp add mod">
        <pc:chgData name="Zhao Jin" userId="cd05a825-544c-438a-9ba1-08e63db50b47" providerId="ADAL" clId="{867F3690-C100-40EE-A937-14612E9F3314}" dt="2021-02-15T05:07:12.447" v="312" actId="1076"/>
        <pc:sldMkLst>
          <pc:docMk/>
          <pc:sldMk cId="1971208294" sldId="560"/>
        </pc:sldMkLst>
        <pc:spChg chg="add del mod">
          <ac:chgData name="Zhao Jin" userId="cd05a825-544c-438a-9ba1-08e63db50b47" providerId="ADAL" clId="{867F3690-C100-40EE-A937-14612E9F3314}" dt="2021-02-15T05:06:53.976" v="311"/>
          <ac:spMkLst>
            <pc:docMk/>
            <pc:sldMk cId="1971208294" sldId="560"/>
            <ac:spMk id="2" creationId="{E02B9526-DE6C-475A-8918-F3237759A071}"/>
          </ac:spMkLst>
        </pc:spChg>
        <pc:spChg chg="mod">
          <ac:chgData name="Zhao Jin" userId="cd05a825-544c-438a-9ba1-08e63db50b47" providerId="ADAL" clId="{867F3690-C100-40EE-A937-14612E9F3314}" dt="2021-02-11T11:15:15.706" v="42"/>
          <ac:spMkLst>
            <pc:docMk/>
            <pc:sldMk cId="1971208294" sldId="560"/>
            <ac:spMk id="7" creationId="{00000000-0000-0000-0000-000000000000}"/>
          </ac:spMkLst>
        </pc:spChg>
        <pc:spChg chg="add mod">
          <ac:chgData name="Zhao Jin" userId="cd05a825-544c-438a-9ba1-08e63db50b47" providerId="ADAL" clId="{867F3690-C100-40EE-A937-14612E9F3314}" dt="2021-02-15T05:07:12.447" v="312" actId="1076"/>
          <ac:spMkLst>
            <pc:docMk/>
            <pc:sldMk cId="1971208294" sldId="560"/>
            <ac:spMk id="9" creationId="{9D03A96E-4EDD-4A21-837D-84F7B91B2C3E}"/>
          </ac:spMkLst>
        </pc:spChg>
        <pc:spChg chg="mod">
          <ac:chgData name="Zhao Jin" userId="cd05a825-544c-438a-9ba1-08e63db50b47" providerId="ADAL" clId="{867F3690-C100-40EE-A937-14612E9F3314}" dt="2021-02-15T05:03:49.372" v="211" actId="20577"/>
          <ac:spMkLst>
            <pc:docMk/>
            <pc:sldMk cId="1971208294" sldId="560"/>
            <ac:spMk id="30" creationId="{C70A47A0-816F-405E-B986-DCD3BF78F602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1986771488" sldId="561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1986771488" sldId="561"/>
            <ac:spMk id="7" creationId="{00000000-0000-0000-0000-000000000000}"/>
          </ac:spMkLst>
        </pc:spChg>
      </pc:sldChg>
      <pc:sldChg chg="modSp add mod">
        <pc:chgData name="Zhao Jin" userId="cd05a825-544c-438a-9ba1-08e63db50b47" providerId="ADAL" clId="{867F3690-C100-40EE-A937-14612E9F3314}" dt="2021-02-11T11:14:08.750" v="27" actId="20577"/>
        <pc:sldMkLst>
          <pc:docMk/>
          <pc:sldMk cId="894186310" sldId="564"/>
        </pc:sldMkLst>
        <pc:spChg chg="mod">
          <ac:chgData name="Zhao Jin" userId="cd05a825-544c-438a-9ba1-08e63db50b47" providerId="ADAL" clId="{867F3690-C100-40EE-A937-14612E9F3314}" dt="2021-02-11T11:14:08.750" v="27" actId="20577"/>
          <ac:spMkLst>
            <pc:docMk/>
            <pc:sldMk cId="894186310" sldId="56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1276365520" sldId="564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1276365520" sldId="56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827193018" sldId="565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827193018" sldId="56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3959984611" sldId="566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3959984611" sldId="56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879329457" sldId="568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2879329457" sldId="568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4240540711" sldId="569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4240540711" sldId="569"/>
            <ac:spMk id="7" creationId="{00000000-0000-0000-0000-000000000000}"/>
          </ac:spMkLst>
        </pc:spChg>
      </pc:sldChg>
      <pc:sldChg chg="delSp modSp add mod delAnim">
        <pc:chgData name="Zhao Jin" userId="cd05a825-544c-438a-9ba1-08e63db50b47" providerId="ADAL" clId="{867F3690-C100-40EE-A937-14612E9F3314}" dt="2021-02-15T04:58:14.889" v="202" actId="478"/>
        <pc:sldMkLst>
          <pc:docMk/>
          <pc:sldMk cId="4156536479" sldId="590"/>
        </pc:sldMkLst>
        <pc:spChg chg="mod">
          <ac:chgData name="Zhao Jin" userId="cd05a825-544c-438a-9ba1-08e63db50b47" providerId="ADAL" clId="{867F3690-C100-40EE-A937-14612E9F3314}" dt="2021-02-11T11:13:32.173" v="10" actId="20577"/>
          <ac:spMkLst>
            <pc:docMk/>
            <pc:sldMk cId="4156536479" sldId="590"/>
            <ac:spMk id="7" creationId="{00000000-0000-0000-0000-000000000000}"/>
          </ac:spMkLst>
        </pc:spChg>
        <pc:spChg chg="del">
          <ac:chgData name="Zhao Jin" userId="cd05a825-544c-438a-9ba1-08e63db50b47" providerId="ADAL" clId="{867F3690-C100-40EE-A937-14612E9F3314}" dt="2021-02-15T04:58:14.889" v="202" actId="478"/>
          <ac:spMkLst>
            <pc:docMk/>
            <pc:sldMk cId="4156536479" sldId="590"/>
            <ac:spMk id="34" creationId="{1DA4B870-5E05-4566-A46F-B6A051179C55}"/>
          </ac:spMkLst>
        </pc:spChg>
      </pc:sldChg>
      <pc:sldChg chg="modSp add mod">
        <pc:chgData name="Zhao Jin" userId="cd05a825-544c-438a-9ba1-08e63db50b47" providerId="ADAL" clId="{867F3690-C100-40EE-A937-14612E9F3314}" dt="2021-02-11T11:13:35.741" v="11"/>
        <pc:sldMkLst>
          <pc:docMk/>
          <pc:sldMk cId="2217225800" sldId="594"/>
        </pc:sldMkLst>
        <pc:spChg chg="mod">
          <ac:chgData name="Zhao Jin" userId="cd05a825-544c-438a-9ba1-08e63db50b47" providerId="ADAL" clId="{867F3690-C100-40EE-A937-14612E9F3314}" dt="2021-02-11T11:13:35.741" v="11"/>
          <ac:spMkLst>
            <pc:docMk/>
            <pc:sldMk cId="2217225800" sldId="594"/>
            <ac:spMk id="7" creationId="{00000000-0000-0000-0000-000000000000}"/>
          </ac:spMkLst>
        </pc:spChg>
      </pc:sldChg>
      <pc:sldChg chg="delSp modSp add mod">
        <pc:chgData name="Zhao Jin" userId="cd05a825-544c-438a-9ba1-08e63db50b47" providerId="ADAL" clId="{867F3690-C100-40EE-A937-14612E9F3314}" dt="2021-02-11T11:13:40.184" v="13" actId="478"/>
        <pc:sldMkLst>
          <pc:docMk/>
          <pc:sldMk cId="2419983458" sldId="595"/>
        </pc:sldMkLst>
        <pc:spChg chg="mod">
          <ac:chgData name="Zhao Jin" userId="cd05a825-544c-438a-9ba1-08e63db50b47" providerId="ADAL" clId="{867F3690-C100-40EE-A937-14612E9F3314}" dt="2021-02-11T11:13:37.679" v="12"/>
          <ac:spMkLst>
            <pc:docMk/>
            <pc:sldMk cId="2419983458" sldId="595"/>
            <ac:spMk id="7" creationId="{00000000-0000-0000-0000-000000000000}"/>
          </ac:spMkLst>
        </pc:spChg>
        <pc:spChg chg="del">
          <ac:chgData name="Zhao Jin" userId="cd05a825-544c-438a-9ba1-08e63db50b47" providerId="ADAL" clId="{867F3690-C100-40EE-A937-14612E9F3314}" dt="2021-02-11T11:13:40.184" v="13" actId="478"/>
          <ac:spMkLst>
            <pc:docMk/>
            <pc:sldMk cId="2419983458" sldId="595"/>
            <ac:spMk id="9" creationId="{02DD4937-725F-46B8-8AE4-992DF5A782AD}"/>
          </ac:spMkLst>
        </pc:spChg>
      </pc:sldChg>
    </pc:docChg>
  </pc:docChgLst>
  <pc:docChgLst>
    <pc:chgData name="Zhao Jin" userId="cd05a825-544c-438a-9ba1-08e63db50b47" providerId="ADAL" clId="{D2C53CB4-D98E-4A4D-AB3B-F903C3FA77B9}"/>
    <pc:docChg chg="undo custSel addSld delSld modSld">
      <pc:chgData name="Zhao Jin" userId="cd05a825-544c-438a-9ba1-08e63db50b47" providerId="ADAL" clId="{D2C53CB4-D98E-4A4D-AB3B-F903C3FA77B9}" dt="2021-03-08T05:37:18.936" v="540"/>
      <pc:docMkLst>
        <pc:docMk/>
      </pc:docMkLst>
      <pc:sldChg chg="modSp mod">
        <pc:chgData name="Zhao Jin" userId="cd05a825-544c-438a-9ba1-08e63db50b47" providerId="ADAL" clId="{D2C53CB4-D98E-4A4D-AB3B-F903C3FA77B9}" dt="2021-03-01T05:22:09.674" v="0" actId="20577"/>
        <pc:sldMkLst>
          <pc:docMk/>
          <pc:sldMk cId="0" sldId="256"/>
        </pc:sldMkLst>
        <pc:spChg chg="mod">
          <ac:chgData name="Zhao Jin" userId="cd05a825-544c-438a-9ba1-08e63db50b47" providerId="ADAL" clId="{D2C53CB4-D98E-4A4D-AB3B-F903C3FA77B9}" dt="2021-03-01T05:22:09.674" v="0" actId="20577"/>
          <ac:spMkLst>
            <pc:docMk/>
            <pc:sldMk cId="0" sldId="256"/>
            <ac:spMk id="8" creationId="{00000000-0000-0000-0000-000000000000}"/>
          </ac:spMkLst>
        </pc:spChg>
      </pc:sldChg>
      <pc:sldChg chg="modAnim">
        <pc:chgData name="Zhao Jin" userId="cd05a825-544c-438a-9ba1-08e63db50b47" providerId="ADAL" clId="{D2C53CB4-D98E-4A4D-AB3B-F903C3FA77B9}" dt="2021-03-08T05:37:18.936" v="540"/>
        <pc:sldMkLst>
          <pc:docMk/>
          <pc:sldMk cId="1427618944" sldId="553"/>
        </pc:sldMkLst>
      </pc:sldChg>
      <pc:sldChg chg="delSp modSp add del mod">
        <pc:chgData name="Zhao Jin" userId="cd05a825-544c-438a-9ba1-08e63db50b47" providerId="ADAL" clId="{D2C53CB4-D98E-4A4D-AB3B-F903C3FA77B9}" dt="2021-03-08T05:22:34.940" v="208" actId="47"/>
        <pc:sldMkLst>
          <pc:docMk/>
          <pc:sldMk cId="830535321" sldId="603"/>
        </pc:sldMkLst>
        <pc:spChg chg="mod">
          <ac:chgData name="Zhao Jin" userId="cd05a825-544c-438a-9ba1-08e63db50b47" providerId="ADAL" clId="{D2C53CB4-D98E-4A4D-AB3B-F903C3FA77B9}" dt="2021-03-08T05:21:33.217" v="57" actId="20577"/>
          <ac:spMkLst>
            <pc:docMk/>
            <pc:sldMk cId="830535321" sldId="603"/>
            <ac:spMk id="8" creationId="{00000000-0000-0000-0000-000000000000}"/>
          </ac:spMkLst>
        </pc:spChg>
        <pc:spChg chg="mod">
          <ac:chgData name="Zhao Jin" userId="cd05a825-544c-438a-9ba1-08e63db50b47" providerId="ADAL" clId="{D2C53CB4-D98E-4A4D-AB3B-F903C3FA77B9}" dt="2021-03-08T05:22:28.711" v="207" actId="20577"/>
          <ac:spMkLst>
            <pc:docMk/>
            <pc:sldMk cId="830535321" sldId="603"/>
            <ac:spMk id="13" creationId="{2B89EFD4-1CE0-424E-8F8A-D7F3C08BDEC9}"/>
          </ac:spMkLst>
        </pc:spChg>
        <pc:spChg chg="del mod">
          <ac:chgData name="Zhao Jin" userId="cd05a825-544c-438a-9ba1-08e63db50b47" providerId="ADAL" clId="{D2C53CB4-D98E-4A4D-AB3B-F903C3FA77B9}" dt="2021-03-08T05:21:46.769" v="83" actId="478"/>
          <ac:spMkLst>
            <pc:docMk/>
            <pc:sldMk cId="830535321" sldId="603"/>
            <ac:spMk id="84" creationId="{C4E05674-68A2-0D4E-8B47-F7A2C6A6B76F}"/>
          </ac:spMkLst>
        </pc:spChg>
      </pc:sldChg>
      <pc:sldChg chg="modSp mod">
        <pc:chgData name="Zhao Jin" userId="cd05a825-544c-438a-9ba1-08e63db50b47" providerId="ADAL" clId="{D2C53CB4-D98E-4A4D-AB3B-F903C3FA77B9}" dt="2021-03-08T05:28:03.001" v="534" actId="20577"/>
        <pc:sldMkLst>
          <pc:docMk/>
          <pc:sldMk cId="640598186" sldId="606"/>
        </pc:sldMkLst>
        <pc:spChg chg="mod">
          <ac:chgData name="Zhao Jin" userId="cd05a825-544c-438a-9ba1-08e63db50b47" providerId="ADAL" clId="{D2C53CB4-D98E-4A4D-AB3B-F903C3FA77B9}" dt="2021-03-08T05:28:03.001" v="534" actId="20577"/>
          <ac:spMkLst>
            <pc:docMk/>
            <pc:sldMk cId="640598186" sldId="606"/>
            <ac:spMk id="8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D2C53CB4-D98E-4A4D-AB3B-F903C3FA77B9}" dt="2021-03-08T05:36:39.052" v="539" actId="20577"/>
        <pc:sldMkLst>
          <pc:docMk/>
          <pc:sldMk cId="3042096305" sldId="638"/>
        </pc:sldMkLst>
        <pc:spChg chg="mod">
          <ac:chgData name="Zhao Jin" userId="cd05a825-544c-438a-9ba1-08e63db50b47" providerId="ADAL" clId="{D2C53CB4-D98E-4A4D-AB3B-F903C3FA77B9}" dt="2021-03-08T05:36:39.052" v="539" actId="20577"/>
          <ac:spMkLst>
            <pc:docMk/>
            <pc:sldMk cId="3042096305" sldId="638"/>
            <ac:spMk id="9" creationId="{E822A0D5-9D76-43F4-AB94-614D7B22B216}"/>
          </ac:spMkLst>
        </pc:spChg>
        <pc:spChg chg="del">
          <ac:chgData name="Zhao Jin" userId="cd05a825-544c-438a-9ba1-08e63db50b47" providerId="ADAL" clId="{D2C53CB4-D98E-4A4D-AB3B-F903C3FA77B9}" dt="2021-03-08T05:22:55.621" v="230" actId="478"/>
          <ac:spMkLst>
            <pc:docMk/>
            <pc:sldMk cId="3042096305" sldId="638"/>
            <ac:spMk id="10" creationId="{2EDFDD67-6333-9844-8194-21DDDD857199}"/>
          </ac:spMkLst>
        </pc:spChg>
        <pc:spChg chg="del">
          <ac:chgData name="Zhao Jin" userId="cd05a825-544c-438a-9ba1-08e63db50b47" providerId="ADAL" clId="{D2C53CB4-D98E-4A4D-AB3B-F903C3FA77B9}" dt="2021-03-08T05:22:55.621" v="230" actId="478"/>
          <ac:spMkLst>
            <pc:docMk/>
            <pc:sldMk cId="3042096305" sldId="638"/>
            <ac:spMk id="13" creationId="{A6C30920-C994-477D-BF38-FB31A7971AB0}"/>
          </ac:spMkLst>
        </pc:spChg>
        <pc:spChg chg="add mod">
          <ac:chgData name="Zhao Jin" userId="cd05a825-544c-438a-9ba1-08e63db50b47" providerId="ADAL" clId="{D2C53CB4-D98E-4A4D-AB3B-F903C3FA77B9}" dt="2021-03-08T05:26:07.114" v="476" actId="14100"/>
          <ac:spMkLst>
            <pc:docMk/>
            <pc:sldMk cId="3042096305" sldId="638"/>
            <ac:spMk id="14" creationId="{CD66ED8D-22E9-46BD-B6B2-A4DE4AFD1420}"/>
          </ac:spMkLst>
        </pc:spChg>
        <pc:spChg chg="add mod">
          <ac:chgData name="Zhao Jin" userId="cd05a825-544c-438a-9ba1-08e63db50b47" providerId="ADAL" clId="{D2C53CB4-D98E-4A4D-AB3B-F903C3FA77B9}" dt="2021-03-08T05:25:58.556" v="475" actId="20577"/>
          <ac:spMkLst>
            <pc:docMk/>
            <pc:sldMk cId="3042096305" sldId="638"/>
            <ac:spMk id="15" creationId="{75BE2DD8-0814-4469-842A-A70512802926}"/>
          </ac:spMkLst>
        </pc:spChg>
        <pc:spChg chg="del">
          <ac:chgData name="Zhao Jin" userId="cd05a825-544c-438a-9ba1-08e63db50b47" providerId="ADAL" clId="{D2C53CB4-D98E-4A4D-AB3B-F903C3FA77B9}" dt="2021-03-08T05:22:55.621" v="230" actId="478"/>
          <ac:spMkLst>
            <pc:docMk/>
            <pc:sldMk cId="3042096305" sldId="638"/>
            <ac:spMk id="16" creationId="{7D612F80-F399-47C0-9F5C-4D60AC2C8B4A}"/>
          </ac:spMkLst>
        </pc:spChg>
        <pc:spChg chg="del">
          <ac:chgData name="Zhao Jin" userId="cd05a825-544c-438a-9ba1-08e63db50b47" providerId="ADAL" clId="{D2C53CB4-D98E-4A4D-AB3B-F903C3FA77B9}" dt="2021-03-08T05:22:55.621" v="230" actId="478"/>
          <ac:spMkLst>
            <pc:docMk/>
            <pc:sldMk cId="3042096305" sldId="638"/>
            <ac:spMk id="17" creationId="{C3484D0C-7905-4424-BBC9-B23C55F335D2}"/>
          </ac:spMkLst>
        </pc:spChg>
        <pc:spChg chg="add mod">
          <ac:chgData name="Zhao Jin" userId="cd05a825-544c-438a-9ba1-08e63db50b47" providerId="ADAL" clId="{D2C53CB4-D98E-4A4D-AB3B-F903C3FA77B9}" dt="2021-03-08T05:26:51.198" v="520" actId="1076"/>
          <ac:spMkLst>
            <pc:docMk/>
            <pc:sldMk cId="3042096305" sldId="638"/>
            <ac:spMk id="18" creationId="{8EDF81D3-9BFD-4CE4-953A-D2263653293A}"/>
          </ac:spMkLst>
        </pc:spChg>
        <pc:spChg chg="mod">
          <ac:chgData name="Zhao Jin" userId="cd05a825-544c-438a-9ba1-08e63db50b47" providerId="ADAL" clId="{D2C53CB4-D98E-4A4D-AB3B-F903C3FA77B9}" dt="2021-03-08T05:22:53.079" v="229" actId="20577"/>
          <ac:spMkLst>
            <pc:docMk/>
            <pc:sldMk cId="3042096305" sldId="638"/>
            <ac:spMk id="14338" creationId="{00000000-0000-0000-0000-000000000000}"/>
          </ac:spMkLst>
        </pc:spChg>
        <pc:cxnChg chg="del mod">
          <ac:chgData name="Zhao Jin" userId="cd05a825-544c-438a-9ba1-08e63db50b47" providerId="ADAL" clId="{D2C53CB4-D98E-4A4D-AB3B-F903C3FA77B9}" dt="2021-03-08T05:22:55.621" v="230" actId="478"/>
          <ac:cxnSpMkLst>
            <pc:docMk/>
            <pc:sldMk cId="3042096305" sldId="638"/>
            <ac:cxnSpMk id="11" creationId="{3EB55ED0-34DD-3648-82BE-386DCFECCD9D}"/>
          </ac:cxnSpMkLst>
        </pc:cxnChg>
      </pc:sldChg>
    </pc:docChg>
  </pc:docChgLst>
  <pc:docChgLst>
    <pc:chgData name="dcszjin@nus.edu.sg" userId="cd05a825-544c-438a-9ba1-08e63db50b47" providerId="ADAL" clId="{6F17B5A8-8938-4206-8B5F-1DF9007C99AC}"/>
    <pc:docChg chg="undo custSel addSld delSld modSld sldOrd">
      <pc:chgData name="dcszjin@nus.edu.sg" userId="cd05a825-544c-438a-9ba1-08e63db50b47" providerId="ADAL" clId="{6F17B5A8-8938-4206-8B5F-1DF9007C99AC}" dt="2021-03-08T06:53:03.979" v="1111" actId="20577"/>
      <pc:docMkLst>
        <pc:docMk/>
      </pc:docMkLst>
      <pc:sldChg chg="modSp mod">
        <pc:chgData name="dcszjin@nus.edu.sg" userId="cd05a825-544c-438a-9ba1-08e63db50b47" providerId="ADAL" clId="{6F17B5A8-8938-4206-8B5F-1DF9007C99AC}" dt="2021-03-01T07:08:40.699" v="1092" actId="1076"/>
        <pc:sldMkLst>
          <pc:docMk/>
          <pc:sldMk cId="0" sldId="256"/>
        </pc:sldMkLst>
        <pc:spChg chg="mod">
          <ac:chgData name="dcszjin@nus.edu.sg" userId="cd05a825-544c-438a-9ba1-08e63db50b47" providerId="ADAL" clId="{6F17B5A8-8938-4206-8B5F-1DF9007C99AC}" dt="2021-03-01T07:08:40.699" v="1092" actId="1076"/>
          <ac:spMkLst>
            <pc:docMk/>
            <pc:sldMk cId="0" sldId="256"/>
            <ac:spMk id="9" creationId="{00000000-0000-0000-0000-000000000000}"/>
          </ac:spMkLst>
        </pc:spChg>
      </pc:sldChg>
      <pc:sldChg chg="modSp mod">
        <pc:chgData name="dcszjin@nus.edu.sg" userId="cd05a825-544c-438a-9ba1-08e63db50b47" providerId="ADAL" clId="{6F17B5A8-8938-4206-8B5F-1DF9007C99AC}" dt="2021-03-01T06:53:46.482" v="1091"/>
        <pc:sldMkLst>
          <pc:docMk/>
          <pc:sldMk cId="4078418712" sldId="525"/>
        </pc:sldMkLst>
        <pc:spChg chg="mod">
          <ac:chgData name="dcszjin@nus.edu.sg" userId="cd05a825-544c-438a-9ba1-08e63db50b47" providerId="ADAL" clId="{6F17B5A8-8938-4206-8B5F-1DF9007C99AC}" dt="2021-03-01T06:52:04.238" v="1079" actId="20577"/>
          <ac:spMkLst>
            <pc:docMk/>
            <pc:sldMk cId="4078418712" sldId="525"/>
            <ac:spMk id="8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6:53:46.482" v="1091"/>
          <ac:spMkLst>
            <pc:docMk/>
            <pc:sldMk cId="4078418712" sldId="525"/>
            <ac:spMk id="43" creationId="{00000000-0000-0000-0000-000000000000}"/>
          </ac:spMkLst>
        </pc:spChg>
      </pc:sldChg>
      <pc:sldChg chg="modSp add del">
        <pc:chgData name="dcszjin@nus.edu.sg" userId="cd05a825-544c-438a-9ba1-08e63db50b47" providerId="ADAL" clId="{6F17B5A8-8938-4206-8B5F-1DF9007C99AC}" dt="2021-03-01T06:53:41.009" v="1088"/>
        <pc:sldMkLst>
          <pc:docMk/>
          <pc:sldMk cId="1427618944" sldId="553"/>
        </pc:sldMkLst>
        <pc:spChg chg="mod">
          <ac:chgData name="dcszjin@nus.edu.sg" userId="cd05a825-544c-438a-9ba1-08e63db50b47" providerId="ADAL" clId="{6F17B5A8-8938-4206-8B5F-1DF9007C99AC}" dt="2021-03-01T06:53:41.009" v="1088"/>
          <ac:spMkLst>
            <pc:docMk/>
            <pc:sldMk cId="1427618944" sldId="553"/>
            <ac:spMk id="7" creationId="{00000000-0000-0000-0000-000000000000}"/>
          </ac:spMkLst>
        </pc:spChg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1663851036" sldId="559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1971208294" sldId="560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894186310" sldId="564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4156536479" sldId="590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2217225800" sldId="594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2419983458" sldId="595"/>
        </pc:sldMkLst>
      </pc:sldChg>
      <pc:sldChg chg="addSp delSp modSp add mod ord delAnim">
        <pc:chgData name="dcszjin@nus.edu.sg" userId="cd05a825-544c-438a-9ba1-08e63db50b47" providerId="ADAL" clId="{6F17B5A8-8938-4206-8B5F-1DF9007C99AC}" dt="2021-03-01T06:53:44.441" v="1090"/>
        <pc:sldMkLst>
          <pc:docMk/>
          <pc:sldMk cId="1542002799" sldId="602"/>
        </pc:sldMkLst>
        <pc:spChg chg="mod">
          <ac:chgData name="dcszjin@nus.edu.sg" userId="cd05a825-544c-438a-9ba1-08e63db50b47" providerId="ADAL" clId="{6F17B5A8-8938-4206-8B5F-1DF9007C99AC}" dt="2021-03-01T06:53:44.441" v="1090"/>
          <ac:spMkLst>
            <pc:docMk/>
            <pc:sldMk cId="1542002799" sldId="602"/>
            <ac:spMk id="7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6:42:32.351" v="669" actId="20577"/>
          <ac:spMkLst>
            <pc:docMk/>
            <pc:sldMk cId="1542002799" sldId="602"/>
            <ac:spMk id="8" creationId="{00000000-0000-0000-0000-000000000000}"/>
          </ac:spMkLst>
        </pc:spChg>
        <pc:spChg chg="add del mod">
          <ac:chgData name="dcszjin@nus.edu.sg" userId="cd05a825-544c-438a-9ba1-08e63db50b47" providerId="ADAL" clId="{6F17B5A8-8938-4206-8B5F-1DF9007C99AC}" dt="2021-03-01T06:42:19.503" v="628" actId="478"/>
          <ac:spMkLst>
            <pc:docMk/>
            <pc:sldMk cId="1542002799" sldId="602"/>
            <ac:spMk id="9" creationId="{20129D04-99FF-4A42-ADE5-AFF9CECEAD22}"/>
          </ac:spMkLst>
        </pc:spChg>
        <pc:spChg chg="del">
          <ac:chgData name="dcszjin@nus.edu.sg" userId="cd05a825-544c-438a-9ba1-08e63db50b47" providerId="ADAL" clId="{6F17B5A8-8938-4206-8B5F-1DF9007C99AC}" dt="2021-03-01T06:42:34.992" v="670" actId="478"/>
          <ac:spMkLst>
            <pc:docMk/>
            <pc:sldMk cId="1542002799" sldId="602"/>
            <ac:spMk id="13" creationId="{2B89EFD4-1CE0-424E-8F8A-D7F3C08BDEC9}"/>
          </ac:spMkLst>
        </pc:spChg>
        <pc:spChg chg="del">
          <ac:chgData name="dcszjin@nus.edu.sg" userId="cd05a825-544c-438a-9ba1-08e63db50b47" providerId="ADAL" clId="{6F17B5A8-8938-4206-8B5F-1DF9007C99AC}" dt="2021-03-01T06:40:03.305" v="444" actId="478"/>
          <ac:spMkLst>
            <pc:docMk/>
            <pc:sldMk cId="1542002799" sldId="602"/>
            <ac:spMk id="19" creationId="{6B7939A9-503C-45DD-A086-CFC94710F2EC}"/>
          </ac:spMkLst>
        </pc:spChg>
        <pc:spChg chg="mod">
          <ac:chgData name="dcszjin@nus.edu.sg" userId="cd05a825-544c-438a-9ba1-08e63db50b47" providerId="ADAL" clId="{6F17B5A8-8938-4206-8B5F-1DF9007C99AC}" dt="2021-03-01T06:42:38.623" v="671" actId="1076"/>
          <ac:spMkLst>
            <pc:docMk/>
            <pc:sldMk cId="1542002799" sldId="602"/>
            <ac:spMk id="84" creationId="{C4E05674-68A2-0D4E-8B47-F7A2C6A6B76F}"/>
          </ac:spMkLst>
        </pc:spChg>
        <pc:spChg chg="mod">
          <ac:chgData name="dcszjin@nus.edu.sg" userId="cd05a825-544c-438a-9ba1-08e63db50b47" providerId="ADAL" clId="{6F17B5A8-8938-4206-8B5F-1DF9007C99AC}" dt="2021-03-01T06:42:42.865" v="672"/>
          <ac:spMkLst>
            <pc:docMk/>
            <pc:sldMk cId="1542002799" sldId="602"/>
            <ac:spMk id="14338" creationId="{00000000-0000-0000-0000-000000000000}"/>
          </ac:spMkLst>
        </pc:spChg>
      </pc:sldChg>
      <pc:sldChg chg="addSp delSp modSp add del mod addAnim delAnim">
        <pc:chgData name="dcszjin@nus.edu.sg" userId="cd05a825-544c-438a-9ba1-08e63db50b47" providerId="ADAL" clId="{6F17B5A8-8938-4206-8B5F-1DF9007C99AC}" dt="2021-03-01T07:15:54.669" v="1096" actId="47"/>
        <pc:sldMkLst>
          <pc:docMk/>
          <pc:sldMk cId="600747522" sldId="604"/>
        </pc:sldMkLst>
        <pc:spChg chg="mod">
          <ac:chgData name="dcszjin@nus.edu.sg" userId="cd05a825-544c-438a-9ba1-08e63db50b47" providerId="ADAL" clId="{6F17B5A8-8938-4206-8B5F-1DF9007C99AC}" dt="2021-03-01T06:53:25.590" v="1083" actId="20577"/>
          <ac:spMkLst>
            <pc:docMk/>
            <pc:sldMk cId="600747522" sldId="604"/>
            <ac:spMk id="7" creationId="{00000000-0000-0000-0000-000000000000}"/>
          </ac:spMkLst>
        </pc:spChg>
        <pc:spChg chg="add del">
          <ac:chgData name="dcszjin@nus.edu.sg" userId="cd05a825-544c-438a-9ba1-08e63db50b47" providerId="ADAL" clId="{6F17B5A8-8938-4206-8B5F-1DF9007C99AC}" dt="2021-03-01T07:14:31.375" v="1095" actId="478"/>
          <ac:spMkLst>
            <pc:docMk/>
            <pc:sldMk cId="600747522" sldId="604"/>
            <ac:spMk id="13" creationId="{3F5541F9-2A29-4702-81DB-9113464D6256}"/>
          </ac:spMkLst>
        </pc:spChg>
        <pc:spChg chg="add del">
          <ac:chgData name="dcszjin@nus.edu.sg" userId="cd05a825-544c-438a-9ba1-08e63db50b47" providerId="ADAL" clId="{6F17B5A8-8938-4206-8B5F-1DF9007C99AC}" dt="2021-03-01T07:14:31.375" v="1095" actId="478"/>
          <ac:spMkLst>
            <pc:docMk/>
            <pc:sldMk cId="600747522" sldId="604"/>
            <ac:spMk id="15" creationId="{6058EEA1-8773-4821-B3B0-5436B0F6DC30}"/>
          </ac:spMkLst>
        </pc:spChg>
        <pc:picChg chg="add del">
          <ac:chgData name="dcszjin@nus.edu.sg" userId="cd05a825-544c-438a-9ba1-08e63db50b47" providerId="ADAL" clId="{6F17B5A8-8938-4206-8B5F-1DF9007C99AC}" dt="2021-03-01T07:14:31.375" v="1095" actId="478"/>
          <ac:picMkLst>
            <pc:docMk/>
            <pc:sldMk cId="600747522" sldId="604"/>
            <ac:picMk id="3" creationId="{D1A42C95-4840-4615-9807-715729F687F8}"/>
          </ac:picMkLst>
        </pc:picChg>
        <pc:cxnChg chg="del">
          <ac:chgData name="dcszjin@nus.edu.sg" userId="cd05a825-544c-438a-9ba1-08e63db50b47" providerId="ADAL" clId="{6F17B5A8-8938-4206-8B5F-1DF9007C99AC}" dt="2021-03-01T07:14:14.894" v="1093" actId="478"/>
          <ac:cxnSpMkLst>
            <pc:docMk/>
            <pc:sldMk cId="600747522" sldId="604"/>
            <ac:cxnSpMk id="9" creationId="{F3038EAF-AF17-4A89-988D-17592CF9D3C5}"/>
          </ac:cxnSpMkLst>
        </pc:cxnChg>
      </pc:sldChg>
      <pc:sldChg chg="modSp add mod">
        <pc:chgData name="dcszjin@nus.edu.sg" userId="cd05a825-544c-438a-9ba1-08e63db50b47" providerId="ADAL" clId="{6F17B5A8-8938-4206-8B5F-1DF9007C99AC}" dt="2021-03-01T06:53:31.297" v="1084"/>
        <pc:sldMkLst>
          <pc:docMk/>
          <pc:sldMk cId="2489370454" sldId="605"/>
        </pc:sldMkLst>
        <pc:spChg chg="mod">
          <ac:chgData name="dcszjin@nus.edu.sg" userId="cd05a825-544c-438a-9ba1-08e63db50b47" providerId="ADAL" clId="{6F17B5A8-8938-4206-8B5F-1DF9007C99AC}" dt="2021-03-01T06:53:31.297" v="1084"/>
          <ac:spMkLst>
            <pc:docMk/>
            <pc:sldMk cId="2489370454" sldId="605"/>
            <ac:spMk id="7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6:24:15.015" v="54" actId="20577"/>
          <ac:spMkLst>
            <pc:docMk/>
            <pc:sldMk cId="2489370454" sldId="605"/>
            <ac:spMk id="14338" creationId="{00000000-0000-0000-0000-000000000000}"/>
          </ac:spMkLst>
        </pc:spChg>
      </pc:sldChg>
      <pc:sldChg chg="delSp modSp add mod">
        <pc:chgData name="dcszjin@nus.edu.sg" userId="cd05a825-544c-438a-9ba1-08e63db50b47" providerId="ADAL" clId="{6F17B5A8-8938-4206-8B5F-1DF9007C99AC}" dt="2021-03-01T07:17:37.118" v="1107" actId="478"/>
        <pc:sldMkLst>
          <pc:docMk/>
          <pc:sldMk cId="640598186" sldId="606"/>
        </pc:sldMkLst>
        <pc:spChg chg="mod">
          <ac:chgData name="dcszjin@nus.edu.sg" userId="cd05a825-544c-438a-9ba1-08e63db50b47" providerId="ADAL" clId="{6F17B5A8-8938-4206-8B5F-1DF9007C99AC}" dt="2021-03-01T07:16:02.741" v="1102" actId="20577"/>
          <ac:spMkLst>
            <pc:docMk/>
            <pc:sldMk cId="640598186" sldId="606"/>
            <ac:spMk id="7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7:17:32.238" v="1106" actId="6549"/>
          <ac:spMkLst>
            <pc:docMk/>
            <pc:sldMk cId="640598186" sldId="606"/>
            <ac:spMk id="8" creationId="{00000000-0000-0000-0000-000000000000}"/>
          </ac:spMkLst>
        </pc:spChg>
        <pc:spChg chg="del">
          <ac:chgData name="dcszjin@nus.edu.sg" userId="cd05a825-544c-438a-9ba1-08e63db50b47" providerId="ADAL" clId="{6F17B5A8-8938-4206-8B5F-1DF9007C99AC}" dt="2021-03-01T07:17:37.118" v="1107" actId="478"/>
          <ac:spMkLst>
            <pc:docMk/>
            <pc:sldMk cId="640598186" sldId="606"/>
            <ac:spMk id="15" creationId="{6058EEA1-8773-4821-B3B0-5436B0F6DC30}"/>
          </ac:spMkLst>
        </pc:spChg>
      </pc:sldChg>
      <pc:sldChg chg="addSp delSp modSp add del mod delAnim modAnim">
        <pc:chgData name="dcszjin@nus.edu.sg" userId="cd05a825-544c-438a-9ba1-08e63db50b47" providerId="ADAL" clId="{6F17B5A8-8938-4206-8B5F-1DF9007C99AC}" dt="2021-03-01T06:37:08.889" v="418" actId="47"/>
        <pc:sldMkLst>
          <pc:docMk/>
          <pc:sldMk cId="4199745321" sldId="619"/>
        </pc:sldMkLst>
        <pc:spChg chg="add del mod">
          <ac:chgData name="dcszjin@nus.edu.sg" userId="cd05a825-544c-438a-9ba1-08e63db50b47" providerId="ADAL" clId="{6F17B5A8-8938-4206-8B5F-1DF9007C99AC}" dt="2021-03-01T06:32:09.699" v="59" actId="478"/>
          <ac:spMkLst>
            <pc:docMk/>
            <pc:sldMk cId="4199745321" sldId="619"/>
            <ac:spMk id="14" creationId="{4421577C-38FC-4F3C-84F2-9482FE639DE9}"/>
          </ac:spMkLst>
        </pc:spChg>
        <pc:spChg chg="add mod">
          <ac:chgData name="dcszjin@nus.edu.sg" userId="cd05a825-544c-438a-9ba1-08e63db50b47" providerId="ADAL" clId="{6F17B5A8-8938-4206-8B5F-1DF9007C99AC}" dt="2021-03-01T06:33:15.765" v="235" actId="1076"/>
          <ac:spMkLst>
            <pc:docMk/>
            <pc:sldMk cId="4199745321" sldId="619"/>
            <ac:spMk id="16" creationId="{7D612F80-F399-47C0-9F5C-4D60AC2C8B4A}"/>
          </ac:spMkLst>
        </pc:spChg>
        <pc:spChg chg="add mod">
          <ac:chgData name="dcszjin@nus.edu.sg" userId="cd05a825-544c-438a-9ba1-08e63db50b47" providerId="ADAL" clId="{6F17B5A8-8938-4206-8B5F-1DF9007C99AC}" dt="2021-03-01T06:32:52.359" v="172" actId="20577"/>
          <ac:spMkLst>
            <pc:docMk/>
            <pc:sldMk cId="4199745321" sldId="619"/>
            <ac:spMk id="17" creationId="{C3484D0C-7905-4424-BBC9-B23C55F335D2}"/>
          </ac:spMkLst>
        </pc:spChg>
        <pc:spChg chg="mod">
          <ac:chgData name="dcszjin@nus.edu.sg" userId="cd05a825-544c-438a-9ba1-08e63db50b47" providerId="ADAL" clId="{6F17B5A8-8938-4206-8B5F-1DF9007C99AC}" dt="2021-03-01T06:33:38.590" v="238" actId="20577"/>
          <ac:spMkLst>
            <pc:docMk/>
            <pc:sldMk cId="4199745321" sldId="619"/>
            <ac:spMk id="14338" creationId="{00000000-0000-0000-0000-000000000000}"/>
          </ac:spMkLst>
        </pc:spChg>
        <pc:cxnChg chg="add del mod">
          <ac:chgData name="dcszjin@nus.edu.sg" userId="cd05a825-544c-438a-9ba1-08e63db50b47" providerId="ADAL" clId="{6F17B5A8-8938-4206-8B5F-1DF9007C99AC}" dt="2021-03-01T06:32:11.133" v="60" actId="478"/>
          <ac:cxnSpMkLst>
            <pc:docMk/>
            <pc:sldMk cId="4199745321" sldId="619"/>
            <ac:cxnSpMk id="15" creationId="{AA73F58A-8A51-4C68-95B5-4005C24CA43E}"/>
          </ac:cxnSpMkLst>
        </pc:cxnChg>
      </pc:sldChg>
      <pc:sldChg chg="modSp add">
        <pc:chgData name="dcszjin@nus.edu.sg" userId="cd05a825-544c-438a-9ba1-08e63db50b47" providerId="ADAL" clId="{6F17B5A8-8938-4206-8B5F-1DF9007C99AC}" dt="2021-03-01T06:53:33.809" v="1085"/>
        <pc:sldMkLst>
          <pc:docMk/>
          <pc:sldMk cId="282410985" sldId="620"/>
        </pc:sldMkLst>
        <pc:spChg chg="mod">
          <ac:chgData name="dcszjin@nus.edu.sg" userId="cd05a825-544c-438a-9ba1-08e63db50b47" providerId="ADAL" clId="{6F17B5A8-8938-4206-8B5F-1DF9007C99AC}" dt="2021-03-01T06:53:33.809" v="1085"/>
          <ac:spMkLst>
            <pc:docMk/>
            <pc:sldMk cId="282410985" sldId="620"/>
            <ac:spMk id="7" creationId="{00000000-0000-0000-0000-000000000000}"/>
          </ac:spMkLst>
        </pc:spChg>
      </pc:sldChg>
      <pc:sldChg chg="add del">
        <pc:chgData name="dcszjin@nus.edu.sg" userId="cd05a825-544c-438a-9ba1-08e63db50b47" providerId="ADAL" clId="{6F17B5A8-8938-4206-8B5F-1DF9007C99AC}" dt="2021-03-01T06:34:44.863" v="242" actId="47"/>
        <pc:sldMkLst>
          <pc:docMk/>
          <pc:sldMk cId="846468992" sldId="621"/>
        </pc:sldMkLst>
      </pc:sldChg>
      <pc:sldChg chg="addSp modSp add mod">
        <pc:chgData name="dcszjin@nus.edu.sg" userId="cd05a825-544c-438a-9ba1-08e63db50b47" providerId="ADAL" clId="{6F17B5A8-8938-4206-8B5F-1DF9007C99AC}" dt="2021-03-01T06:53:35.760" v="1086"/>
        <pc:sldMkLst>
          <pc:docMk/>
          <pc:sldMk cId="3503582036" sldId="622"/>
        </pc:sldMkLst>
        <pc:spChg chg="mod">
          <ac:chgData name="dcszjin@nus.edu.sg" userId="cd05a825-544c-438a-9ba1-08e63db50b47" providerId="ADAL" clId="{6F17B5A8-8938-4206-8B5F-1DF9007C99AC}" dt="2021-03-01T06:53:35.760" v="1086"/>
          <ac:spMkLst>
            <pc:docMk/>
            <pc:sldMk cId="3503582036" sldId="622"/>
            <ac:spMk id="7" creationId="{00000000-0000-0000-0000-000000000000}"/>
          </ac:spMkLst>
        </pc:spChg>
        <pc:spChg chg="add mod">
          <ac:chgData name="dcszjin@nus.edu.sg" userId="cd05a825-544c-438a-9ba1-08e63db50b47" providerId="ADAL" clId="{6F17B5A8-8938-4206-8B5F-1DF9007C99AC}" dt="2021-03-01T06:36:32.980" v="416" actId="14100"/>
          <ac:spMkLst>
            <pc:docMk/>
            <pc:sldMk cId="3503582036" sldId="622"/>
            <ac:spMk id="41" creationId="{4BF763ED-8DB7-4A90-A59F-67B5278E21AA}"/>
          </ac:spMkLst>
        </pc:spChg>
      </pc:sldChg>
      <pc:sldChg chg="modSp add">
        <pc:chgData name="dcszjin@nus.edu.sg" userId="cd05a825-544c-438a-9ba1-08e63db50b47" providerId="ADAL" clId="{6F17B5A8-8938-4206-8B5F-1DF9007C99AC}" dt="2021-03-01T06:53:37.536" v="1087"/>
        <pc:sldMkLst>
          <pc:docMk/>
          <pc:sldMk cId="1258830549" sldId="635"/>
        </pc:sldMkLst>
        <pc:spChg chg="mod">
          <ac:chgData name="dcszjin@nus.edu.sg" userId="cd05a825-544c-438a-9ba1-08e63db50b47" providerId="ADAL" clId="{6F17B5A8-8938-4206-8B5F-1DF9007C99AC}" dt="2021-03-01T06:53:37.536" v="1087"/>
          <ac:spMkLst>
            <pc:docMk/>
            <pc:sldMk cId="1258830549" sldId="635"/>
            <ac:spMk id="7" creationId="{00000000-0000-0000-0000-000000000000}"/>
          </ac:spMkLst>
        </pc:spChg>
      </pc:sldChg>
      <pc:sldChg chg="delSp modSp add del mod delAnim">
        <pc:chgData name="dcszjin@nus.edu.sg" userId="cd05a825-544c-438a-9ba1-08e63db50b47" providerId="ADAL" clId="{6F17B5A8-8938-4206-8B5F-1DF9007C99AC}" dt="2021-03-01T06:38:19.926" v="441" actId="47"/>
        <pc:sldMkLst>
          <pc:docMk/>
          <pc:sldMk cId="1364216338" sldId="636"/>
        </pc:sldMkLst>
        <pc:spChg chg="del">
          <ac:chgData name="dcszjin@nus.edu.sg" userId="cd05a825-544c-438a-9ba1-08e63db50b47" providerId="ADAL" clId="{6F17B5A8-8938-4206-8B5F-1DF9007C99AC}" dt="2021-03-01T06:37:46.888" v="421" actId="478"/>
          <ac:spMkLst>
            <pc:docMk/>
            <pc:sldMk cId="1364216338" sldId="636"/>
            <ac:spMk id="10" creationId="{DC015A31-59EB-4945-B34A-AB4D01672DA6}"/>
          </ac:spMkLst>
        </pc:spChg>
        <pc:spChg chg="mod">
          <ac:chgData name="dcszjin@nus.edu.sg" userId="cd05a825-544c-438a-9ba1-08e63db50b47" providerId="ADAL" clId="{6F17B5A8-8938-4206-8B5F-1DF9007C99AC}" dt="2021-03-01T06:38:06.295" v="440" actId="20577"/>
          <ac:spMkLst>
            <pc:docMk/>
            <pc:sldMk cId="1364216338" sldId="636"/>
            <ac:spMk id="13" creationId="{A6C30920-C994-477D-BF38-FB31A7971AB0}"/>
          </ac:spMkLst>
        </pc:spChg>
        <pc:spChg chg="del">
          <ac:chgData name="dcszjin@nus.edu.sg" userId="cd05a825-544c-438a-9ba1-08e63db50b47" providerId="ADAL" clId="{6F17B5A8-8938-4206-8B5F-1DF9007C99AC}" dt="2021-03-01T06:37:45.864" v="420" actId="478"/>
          <ac:spMkLst>
            <pc:docMk/>
            <pc:sldMk cId="1364216338" sldId="636"/>
            <ac:spMk id="16" creationId="{7D612F80-F399-47C0-9F5C-4D60AC2C8B4A}"/>
          </ac:spMkLst>
        </pc:spChg>
        <pc:spChg chg="del">
          <ac:chgData name="dcszjin@nus.edu.sg" userId="cd05a825-544c-438a-9ba1-08e63db50b47" providerId="ADAL" clId="{6F17B5A8-8938-4206-8B5F-1DF9007C99AC}" dt="2021-03-01T06:37:47.647" v="422" actId="478"/>
          <ac:spMkLst>
            <pc:docMk/>
            <pc:sldMk cId="1364216338" sldId="636"/>
            <ac:spMk id="17" creationId="{C3484D0C-7905-4424-BBC9-B23C55F335D2}"/>
          </ac:spMkLst>
        </pc:spChg>
        <pc:cxnChg chg="mod">
          <ac:chgData name="dcszjin@nus.edu.sg" userId="cd05a825-544c-438a-9ba1-08e63db50b47" providerId="ADAL" clId="{6F17B5A8-8938-4206-8B5F-1DF9007C99AC}" dt="2021-03-01T06:37:46.888" v="421" actId="478"/>
          <ac:cxnSpMkLst>
            <pc:docMk/>
            <pc:sldMk cId="1364216338" sldId="636"/>
            <ac:cxnSpMk id="11" creationId="{692DA3A9-F762-430E-A74A-81B0C7CCC482}"/>
          </ac:cxnSpMkLst>
        </pc:cxnChg>
      </pc:sldChg>
      <pc:sldChg chg="addSp delSp modSp add del mod">
        <pc:chgData name="dcszjin@nus.edu.sg" userId="cd05a825-544c-438a-9ba1-08e63db50b47" providerId="ADAL" clId="{6F17B5A8-8938-4206-8B5F-1DF9007C99AC}" dt="2021-03-01T06:49:01.783" v="721" actId="47"/>
        <pc:sldMkLst>
          <pc:docMk/>
          <pc:sldMk cId="3364444345" sldId="636"/>
        </pc:sldMkLst>
        <pc:spChg chg="mod">
          <ac:chgData name="dcszjin@nus.edu.sg" userId="cd05a825-544c-438a-9ba1-08e63db50b47" providerId="ADAL" clId="{6F17B5A8-8938-4206-8B5F-1DF9007C99AC}" dt="2021-03-01T06:41:04.904" v="586" actId="20577"/>
          <ac:spMkLst>
            <pc:docMk/>
            <pc:sldMk cId="3364444345" sldId="636"/>
            <ac:spMk id="8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6:42:09.300" v="625" actId="14100"/>
          <ac:spMkLst>
            <pc:docMk/>
            <pc:sldMk cId="3364444345" sldId="636"/>
            <ac:spMk id="9" creationId="{20129D04-99FF-4A42-ADE5-AFF9CECEAD22}"/>
          </ac:spMkLst>
        </pc:spChg>
        <pc:spChg chg="add mod">
          <ac:chgData name="dcszjin@nus.edu.sg" userId="cd05a825-544c-438a-9ba1-08e63db50b47" providerId="ADAL" clId="{6F17B5A8-8938-4206-8B5F-1DF9007C99AC}" dt="2021-03-01T06:48:58.104" v="720" actId="1076"/>
          <ac:spMkLst>
            <pc:docMk/>
            <pc:sldMk cId="3364444345" sldId="636"/>
            <ac:spMk id="10" creationId="{DD417D5F-2FD6-4918-8478-05A0FB0B5987}"/>
          </ac:spMkLst>
        </pc:spChg>
        <pc:spChg chg="mod">
          <ac:chgData name="dcszjin@nus.edu.sg" userId="cd05a825-544c-438a-9ba1-08e63db50b47" providerId="ADAL" clId="{6F17B5A8-8938-4206-8B5F-1DF9007C99AC}" dt="2021-03-01T06:41:13.573" v="591" actId="1076"/>
          <ac:spMkLst>
            <pc:docMk/>
            <pc:sldMk cId="3364444345" sldId="636"/>
            <ac:spMk id="13" creationId="{2B89EFD4-1CE0-424E-8F8A-D7F3C08BDEC9}"/>
          </ac:spMkLst>
        </pc:spChg>
        <pc:spChg chg="del">
          <ac:chgData name="dcszjin@nus.edu.sg" userId="cd05a825-544c-438a-9ba1-08e63db50b47" providerId="ADAL" clId="{6F17B5A8-8938-4206-8B5F-1DF9007C99AC}" dt="2021-03-01T06:40:49.191" v="533" actId="478"/>
          <ac:spMkLst>
            <pc:docMk/>
            <pc:sldMk cId="3364444345" sldId="636"/>
            <ac:spMk id="84" creationId="{C4E05674-68A2-0D4E-8B47-F7A2C6A6B76F}"/>
          </ac:spMkLst>
        </pc:spChg>
        <pc:spChg chg="mod">
          <ac:chgData name="dcszjin@nus.edu.sg" userId="cd05a825-544c-438a-9ba1-08e63db50b47" providerId="ADAL" clId="{6F17B5A8-8938-4206-8B5F-1DF9007C99AC}" dt="2021-03-01T06:41:08.871" v="589" actId="20577"/>
          <ac:spMkLst>
            <pc:docMk/>
            <pc:sldMk cId="3364444345" sldId="636"/>
            <ac:spMk id="14338" creationId="{00000000-0000-0000-0000-000000000000}"/>
          </ac:spMkLst>
        </pc:spChg>
      </pc:sldChg>
      <pc:sldChg chg="add del">
        <pc:chgData name="dcszjin@nus.edu.sg" userId="cd05a825-544c-438a-9ba1-08e63db50b47" providerId="ADAL" clId="{6F17B5A8-8938-4206-8B5F-1DF9007C99AC}" dt="2021-03-01T06:41:43.577" v="611"/>
        <pc:sldMkLst>
          <pc:docMk/>
          <pc:sldMk cId="1109647801" sldId="637"/>
        </pc:sldMkLst>
      </pc:sldChg>
      <pc:sldChg chg="addSp modSp add mod">
        <pc:chgData name="dcszjin@nus.edu.sg" userId="cd05a825-544c-438a-9ba1-08e63db50b47" providerId="ADAL" clId="{6F17B5A8-8938-4206-8B5F-1DF9007C99AC}" dt="2021-03-08T06:53:03.979" v="1111" actId="20577"/>
        <pc:sldMkLst>
          <pc:docMk/>
          <pc:sldMk cId="1235845528" sldId="637"/>
        </pc:sldMkLst>
        <pc:spChg chg="mod">
          <ac:chgData name="dcszjin@nus.edu.sg" userId="cd05a825-544c-438a-9ba1-08e63db50b47" providerId="ADAL" clId="{6F17B5A8-8938-4206-8B5F-1DF9007C99AC}" dt="2021-03-01T06:53:42.682" v="1089"/>
          <ac:spMkLst>
            <pc:docMk/>
            <pc:sldMk cId="1235845528" sldId="637"/>
            <ac:spMk id="7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6:42:52.890" v="674" actId="6549"/>
          <ac:spMkLst>
            <pc:docMk/>
            <pc:sldMk cId="1235845528" sldId="637"/>
            <ac:spMk id="9" creationId="{20129D04-99FF-4A42-ADE5-AFF9CECEAD22}"/>
          </ac:spMkLst>
        </pc:spChg>
        <pc:spChg chg="add mod">
          <ac:chgData name="dcszjin@nus.edu.sg" userId="cd05a825-544c-438a-9ba1-08e63db50b47" providerId="ADAL" clId="{6F17B5A8-8938-4206-8B5F-1DF9007C99AC}" dt="2021-03-08T06:53:03.979" v="1111" actId="20577"/>
          <ac:spMkLst>
            <pc:docMk/>
            <pc:sldMk cId="1235845528" sldId="637"/>
            <ac:spMk id="10" creationId="{FBA1F209-CAAB-4B47-AA65-381927EA65B9}"/>
          </ac:spMkLst>
        </pc:spChg>
        <pc:spChg chg="add mod">
          <ac:chgData name="dcszjin@nus.edu.sg" userId="cd05a825-544c-438a-9ba1-08e63db50b47" providerId="ADAL" clId="{6F17B5A8-8938-4206-8B5F-1DF9007C99AC}" dt="2021-03-01T06:49:45.475" v="807" actId="14100"/>
          <ac:spMkLst>
            <pc:docMk/>
            <pc:sldMk cId="1235845528" sldId="637"/>
            <ac:spMk id="11" creationId="{5CB410A3-741D-4798-B113-600BAD33641A}"/>
          </ac:spMkLst>
        </pc:spChg>
      </pc:sldChg>
    </pc:docChg>
  </pc:docChgLst>
  <pc:docChgLst>
    <pc:chgData name="Zhao Jin" userId="cd05a825-544c-438a-9ba1-08e63db50b47" providerId="ADAL" clId="{42CBC425-D3B9-4B8D-B8E2-D6C35D1DE04B}"/>
    <pc:docChg chg="undo redo custSel addSld delSld modSld sldOrd">
      <pc:chgData name="Zhao Jin" userId="cd05a825-544c-438a-9ba1-08e63db50b47" providerId="ADAL" clId="{42CBC425-D3B9-4B8D-B8E2-D6C35D1DE04B}" dt="2024-03-19T03:49:11.589" v="2784" actId="20577"/>
      <pc:docMkLst>
        <pc:docMk/>
      </pc:docMkLst>
      <pc:sldChg chg="modSp mod">
        <pc:chgData name="Zhao Jin" userId="cd05a825-544c-438a-9ba1-08e63db50b47" providerId="ADAL" clId="{42CBC425-D3B9-4B8D-B8E2-D6C35D1DE04B}" dt="2024-03-18T06:34:44.229" v="1847" actId="207"/>
        <pc:sldMkLst>
          <pc:docMk/>
          <pc:sldMk cId="4078418712" sldId="525"/>
        </pc:sldMkLst>
        <pc:spChg chg="mod">
          <ac:chgData name="Zhao Jin" userId="cd05a825-544c-438a-9ba1-08e63db50b47" providerId="ADAL" clId="{42CBC425-D3B9-4B8D-B8E2-D6C35D1DE04B}" dt="2024-03-18T06:33:13.047" v="1791" actId="404"/>
          <ac:spMkLst>
            <pc:docMk/>
            <pc:sldMk cId="4078418712" sldId="525"/>
            <ac:spMk id="3" creationId="{5A4332FF-F6BE-85CC-D4E7-6A426EB1BC3B}"/>
          </ac:spMkLst>
        </pc:spChg>
        <pc:spChg chg="mod">
          <ac:chgData name="Zhao Jin" userId="cd05a825-544c-438a-9ba1-08e63db50b47" providerId="ADAL" clId="{42CBC425-D3B9-4B8D-B8E2-D6C35D1DE04B}" dt="2024-03-18T06:34:44.229" v="1847" actId="207"/>
          <ac:spMkLst>
            <pc:docMk/>
            <pc:sldMk cId="4078418712" sldId="525"/>
            <ac:spMk id="8" creationId="{00000000-0000-0000-0000-000000000000}"/>
          </ac:spMkLst>
        </pc:spChg>
      </pc:sldChg>
      <pc:sldChg chg="del">
        <pc:chgData name="Zhao Jin" userId="cd05a825-544c-438a-9ba1-08e63db50b47" providerId="ADAL" clId="{42CBC425-D3B9-4B8D-B8E2-D6C35D1DE04B}" dt="2024-03-18T05:54:01.478" v="4" actId="2696"/>
        <pc:sldMkLst>
          <pc:docMk/>
          <pc:sldMk cId="1427618944" sldId="553"/>
        </pc:sldMkLst>
      </pc:sldChg>
      <pc:sldChg chg="addSp delSp modSp add mod ord">
        <pc:chgData name="Zhao Jin" userId="cd05a825-544c-438a-9ba1-08e63db50b47" providerId="ADAL" clId="{42CBC425-D3B9-4B8D-B8E2-D6C35D1DE04B}" dt="2024-03-19T00:58:43.663" v="2770" actId="20577"/>
        <pc:sldMkLst>
          <pc:docMk/>
          <pc:sldMk cId="1542002799" sldId="602"/>
        </pc:sldMkLst>
        <pc:spChg chg="mod">
          <ac:chgData name="Zhao Jin" userId="cd05a825-544c-438a-9ba1-08e63db50b47" providerId="ADAL" clId="{42CBC425-D3B9-4B8D-B8E2-D6C35D1DE04B}" dt="2024-03-18T06:33:07.984" v="1790"/>
          <ac:spMkLst>
            <pc:docMk/>
            <pc:sldMk cId="1542002799" sldId="602"/>
            <ac:spMk id="3" creationId="{977E1CD5-3F8A-E74C-0EBC-D1E026A6CB3B}"/>
          </ac:spMkLst>
        </pc:spChg>
        <pc:spChg chg="add mod">
          <ac:chgData name="Zhao Jin" userId="cd05a825-544c-438a-9ba1-08e63db50b47" providerId="ADAL" clId="{42CBC425-D3B9-4B8D-B8E2-D6C35D1DE04B}" dt="2024-03-19T00:58:43.663" v="2770" actId="20577"/>
          <ac:spMkLst>
            <pc:docMk/>
            <pc:sldMk cId="1542002799" sldId="602"/>
            <ac:spMk id="4" creationId="{82228704-CFF4-CB16-8746-6272C2E72C1A}"/>
          </ac:spMkLst>
        </pc:spChg>
        <pc:spChg chg="mod">
          <ac:chgData name="Zhao Jin" userId="cd05a825-544c-438a-9ba1-08e63db50b47" providerId="ADAL" clId="{42CBC425-D3B9-4B8D-B8E2-D6C35D1DE04B}" dt="2024-03-19T00:36:17.296" v="2231" actId="20577"/>
          <ac:spMkLst>
            <pc:docMk/>
            <pc:sldMk cId="1542002799" sldId="602"/>
            <ac:spMk id="8" creationId="{00000000-0000-0000-0000-000000000000}"/>
          </ac:spMkLst>
        </pc:spChg>
        <pc:spChg chg="del">
          <ac:chgData name="Zhao Jin" userId="cd05a825-544c-438a-9ba1-08e63db50b47" providerId="ADAL" clId="{42CBC425-D3B9-4B8D-B8E2-D6C35D1DE04B}" dt="2024-03-19T00:35:22.701" v="2162" actId="478"/>
          <ac:spMkLst>
            <pc:docMk/>
            <pc:sldMk cId="1542002799" sldId="602"/>
            <ac:spMk id="84" creationId="{C4E05674-68A2-0D4E-8B47-F7A2C6A6B76F}"/>
          </ac:spMkLst>
        </pc:spChg>
        <pc:spChg chg="mod">
          <ac:chgData name="Zhao Jin" userId="cd05a825-544c-438a-9ba1-08e63db50b47" providerId="ADAL" clId="{42CBC425-D3B9-4B8D-B8E2-D6C35D1DE04B}" dt="2024-03-19T00:35:03.317" v="2104" actId="20577"/>
          <ac:spMkLst>
            <pc:docMk/>
            <pc:sldMk cId="1542002799" sldId="602"/>
            <ac:spMk id="14338" creationId="{00000000-0000-0000-0000-000000000000}"/>
          </ac:spMkLst>
        </pc:spChg>
      </pc:sldChg>
      <pc:sldChg chg="delSp modSp add mod modAnim">
        <pc:chgData name="Zhao Jin" userId="cd05a825-544c-438a-9ba1-08e63db50b47" providerId="ADAL" clId="{42CBC425-D3B9-4B8D-B8E2-D6C35D1DE04B}" dt="2024-03-18T06:27:24.898" v="1475" actId="478"/>
        <pc:sldMkLst>
          <pc:docMk/>
          <pc:sldMk cId="2489370454" sldId="605"/>
        </pc:sldMkLst>
        <pc:spChg chg="mod">
          <ac:chgData name="Zhao Jin" userId="cd05a825-544c-438a-9ba1-08e63db50b47" providerId="ADAL" clId="{42CBC425-D3B9-4B8D-B8E2-D6C35D1DE04B}" dt="2024-03-08T08:33:19.898" v="2" actId="20577"/>
          <ac:spMkLst>
            <pc:docMk/>
            <pc:sldMk cId="2489370454" sldId="605"/>
            <ac:spMk id="3" creationId="{431E835B-B30C-9E87-9DB8-70B6CDEE9704}"/>
          </ac:spMkLst>
        </pc:spChg>
        <pc:spChg chg="del">
          <ac:chgData name="Zhao Jin" userId="cd05a825-544c-438a-9ba1-08e63db50b47" providerId="ADAL" clId="{42CBC425-D3B9-4B8D-B8E2-D6C35D1DE04B}" dt="2024-03-18T06:27:24.898" v="1475" actId="478"/>
          <ac:spMkLst>
            <pc:docMk/>
            <pc:sldMk cId="2489370454" sldId="605"/>
            <ac:spMk id="38" creationId="{00000000-0000-0000-0000-000000000000}"/>
          </ac:spMkLst>
        </pc:spChg>
        <pc:spChg chg="del">
          <ac:chgData name="Zhao Jin" userId="cd05a825-544c-438a-9ba1-08e63db50b47" providerId="ADAL" clId="{42CBC425-D3B9-4B8D-B8E2-D6C35D1DE04B}" dt="2024-03-18T06:27:24.424" v="1474" actId="478"/>
          <ac:spMkLst>
            <pc:docMk/>
            <pc:sldMk cId="2489370454" sldId="605"/>
            <ac:spMk id="39" creationId="{00000000-0000-0000-0000-000000000000}"/>
          </ac:spMkLst>
        </pc:spChg>
      </pc:sldChg>
      <pc:sldChg chg="addSp delSp modSp add mod">
        <pc:chgData name="Zhao Jin" userId="cd05a825-544c-438a-9ba1-08e63db50b47" providerId="ADAL" clId="{42CBC425-D3B9-4B8D-B8E2-D6C35D1DE04B}" dt="2024-03-19T00:56:10.127" v="2766" actId="14100"/>
        <pc:sldMkLst>
          <pc:docMk/>
          <pc:sldMk cId="2649651371" sldId="607"/>
        </pc:sldMkLst>
        <pc:spChg chg="add mod">
          <ac:chgData name="Zhao Jin" userId="cd05a825-544c-438a-9ba1-08e63db50b47" providerId="ADAL" clId="{42CBC425-D3B9-4B8D-B8E2-D6C35D1DE04B}" dt="2024-03-19T00:56:01.890" v="2763" actId="14100"/>
          <ac:spMkLst>
            <pc:docMk/>
            <pc:sldMk cId="2649651371" sldId="607"/>
            <ac:spMk id="3" creationId="{213AD439-77B1-C69F-37F3-1BFDBD3D737F}"/>
          </ac:spMkLst>
        </pc:spChg>
        <pc:spChg chg="add mod">
          <ac:chgData name="Zhao Jin" userId="cd05a825-544c-438a-9ba1-08e63db50b47" providerId="ADAL" clId="{42CBC425-D3B9-4B8D-B8E2-D6C35D1DE04B}" dt="2024-03-19T00:56:10.127" v="2766" actId="14100"/>
          <ac:spMkLst>
            <pc:docMk/>
            <pc:sldMk cId="2649651371" sldId="607"/>
            <ac:spMk id="4" creationId="{07BCC376-BB0F-7BFC-6099-FDA6A825400F}"/>
          </ac:spMkLst>
        </pc:spChg>
        <pc:spChg chg="mod">
          <ac:chgData name="Zhao Jin" userId="cd05a825-544c-438a-9ba1-08e63db50b47" providerId="ADAL" clId="{42CBC425-D3B9-4B8D-B8E2-D6C35D1DE04B}" dt="2024-03-18T06:17:23.644" v="656"/>
          <ac:spMkLst>
            <pc:docMk/>
            <pc:sldMk cId="2649651371" sldId="607"/>
            <ac:spMk id="7" creationId="{00000000-0000-0000-0000-000000000000}"/>
          </ac:spMkLst>
        </pc:spChg>
        <pc:spChg chg="del">
          <ac:chgData name="Zhao Jin" userId="cd05a825-544c-438a-9ba1-08e63db50b47" providerId="ADAL" clId="{42CBC425-D3B9-4B8D-B8E2-D6C35D1DE04B}" dt="2024-03-18T06:31:10.881" v="1788" actId="478"/>
          <ac:spMkLst>
            <pc:docMk/>
            <pc:sldMk cId="2649651371" sldId="607"/>
            <ac:spMk id="12" creationId="{00000000-0000-0000-0000-000000000000}"/>
          </ac:spMkLst>
        </pc:spChg>
        <pc:spChg chg="mod">
          <ac:chgData name="Zhao Jin" userId="cd05a825-544c-438a-9ba1-08e63db50b47" providerId="ADAL" clId="{42CBC425-D3B9-4B8D-B8E2-D6C35D1DE04B}" dt="2024-03-19T00:51:41.830" v="2712" actId="20577"/>
          <ac:spMkLst>
            <pc:docMk/>
            <pc:sldMk cId="2649651371" sldId="607"/>
            <ac:spMk id="19" creationId="{4774E56B-0051-42B6-85E1-83CB3E79176E}"/>
          </ac:spMkLst>
        </pc:spChg>
      </pc:sldChg>
      <pc:sldChg chg="del">
        <pc:chgData name="Zhao Jin" userId="cd05a825-544c-438a-9ba1-08e63db50b47" providerId="ADAL" clId="{42CBC425-D3B9-4B8D-B8E2-D6C35D1DE04B}" dt="2024-03-18T05:54:01.478" v="4" actId="2696"/>
        <pc:sldMkLst>
          <pc:docMk/>
          <pc:sldMk cId="3737971943" sldId="637"/>
        </pc:sldMkLst>
      </pc:sldChg>
      <pc:sldChg chg="addSp delSp modSp mod modAnim">
        <pc:chgData name="Zhao Jin" userId="cd05a825-544c-438a-9ba1-08e63db50b47" providerId="ADAL" clId="{42CBC425-D3B9-4B8D-B8E2-D6C35D1DE04B}" dt="2024-03-19T00:50:09.452" v="2658" actId="1076"/>
        <pc:sldMkLst>
          <pc:docMk/>
          <pc:sldMk cId="1252576829" sldId="639"/>
        </pc:sldMkLst>
        <pc:spChg chg="add del">
          <ac:chgData name="Zhao Jin" userId="cd05a825-544c-438a-9ba1-08e63db50b47" providerId="ADAL" clId="{42CBC425-D3B9-4B8D-B8E2-D6C35D1DE04B}" dt="2024-03-19T00:49:20.256" v="2649" actId="478"/>
          <ac:spMkLst>
            <pc:docMk/>
            <pc:sldMk cId="1252576829" sldId="639"/>
            <ac:spMk id="2" creationId="{00000000-0000-0000-0000-000000000000}"/>
          </ac:spMkLst>
        </pc:spChg>
        <pc:spChg chg="mod topLvl">
          <ac:chgData name="Zhao Jin" userId="cd05a825-544c-438a-9ba1-08e63db50b47" providerId="ADAL" clId="{42CBC425-D3B9-4B8D-B8E2-D6C35D1DE04B}" dt="2024-03-19T00:50:09.452" v="2658" actId="1076"/>
          <ac:spMkLst>
            <pc:docMk/>
            <pc:sldMk cId="1252576829" sldId="639"/>
            <ac:spMk id="9" creationId="{ED356351-9780-F9AD-B126-14BF13BC9071}"/>
          </ac:spMkLst>
        </pc:spChg>
        <pc:spChg chg="mod topLvl">
          <ac:chgData name="Zhao Jin" userId="cd05a825-544c-438a-9ba1-08e63db50b47" providerId="ADAL" clId="{42CBC425-D3B9-4B8D-B8E2-D6C35D1DE04B}" dt="2024-03-19T00:50:09.452" v="2658" actId="1076"/>
          <ac:spMkLst>
            <pc:docMk/>
            <pc:sldMk cId="1252576829" sldId="639"/>
            <ac:spMk id="10" creationId="{C8017C81-24E9-8647-A098-BBA499AA29F9}"/>
          </ac:spMkLst>
        </pc:spChg>
        <pc:spChg chg="mod topLvl">
          <ac:chgData name="Zhao Jin" userId="cd05a825-544c-438a-9ba1-08e63db50b47" providerId="ADAL" clId="{42CBC425-D3B9-4B8D-B8E2-D6C35D1DE04B}" dt="2024-03-19T00:50:09.452" v="2658" actId="1076"/>
          <ac:spMkLst>
            <pc:docMk/>
            <pc:sldMk cId="1252576829" sldId="639"/>
            <ac:spMk id="11" creationId="{B1F7E199-E9DD-9126-4534-2CC73AC23E37}"/>
          </ac:spMkLst>
        </pc:spChg>
        <pc:spChg chg="mod topLvl">
          <ac:chgData name="Zhao Jin" userId="cd05a825-544c-438a-9ba1-08e63db50b47" providerId="ADAL" clId="{42CBC425-D3B9-4B8D-B8E2-D6C35D1DE04B}" dt="2024-03-19T00:50:09.452" v="2658" actId="1076"/>
          <ac:spMkLst>
            <pc:docMk/>
            <pc:sldMk cId="1252576829" sldId="639"/>
            <ac:spMk id="12" creationId="{F48E4967-2E0B-FEDA-0BEA-A4FBFBA40BF6}"/>
          </ac:spMkLst>
        </pc:spChg>
        <pc:spChg chg="mod">
          <ac:chgData name="Zhao Jin" userId="cd05a825-544c-438a-9ba1-08e63db50b47" providerId="ADAL" clId="{42CBC425-D3B9-4B8D-B8E2-D6C35D1DE04B}" dt="2024-03-19T00:40:07.204" v="2308"/>
          <ac:spMkLst>
            <pc:docMk/>
            <pc:sldMk cId="1252576829" sldId="639"/>
            <ac:spMk id="14" creationId="{987DE2A6-ED04-F18E-F314-CFCDFBCBDF1A}"/>
          </ac:spMkLst>
        </pc:spChg>
        <pc:spChg chg="mod">
          <ac:chgData name="Zhao Jin" userId="cd05a825-544c-438a-9ba1-08e63db50b47" providerId="ADAL" clId="{42CBC425-D3B9-4B8D-B8E2-D6C35D1DE04B}" dt="2024-03-19T00:40:07.204" v="2308"/>
          <ac:spMkLst>
            <pc:docMk/>
            <pc:sldMk cId="1252576829" sldId="639"/>
            <ac:spMk id="15" creationId="{9C696A07-4C16-3F44-EFE3-4F1FBC2011C6}"/>
          </ac:spMkLst>
        </pc:spChg>
        <pc:spChg chg="del mod topLvl">
          <ac:chgData name="Zhao Jin" userId="cd05a825-544c-438a-9ba1-08e63db50b47" providerId="ADAL" clId="{42CBC425-D3B9-4B8D-B8E2-D6C35D1DE04B}" dt="2024-03-19T00:40:31.208" v="2315" actId="478"/>
          <ac:spMkLst>
            <pc:docMk/>
            <pc:sldMk cId="1252576829" sldId="639"/>
            <ac:spMk id="19" creationId="{8460C4F4-6703-ADBE-9DDF-5765A98EB882}"/>
          </ac:spMkLst>
        </pc:spChg>
        <pc:spChg chg="del mod topLvl">
          <ac:chgData name="Zhao Jin" userId="cd05a825-544c-438a-9ba1-08e63db50b47" providerId="ADAL" clId="{42CBC425-D3B9-4B8D-B8E2-D6C35D1DE04B}" dt="2024-03-19T00:40:53.343" v="2357" actId="478"/>
          <ac:spMkLst>
            <pc:docMk/>
            <pc:sldMk cId="1252576829" sldId="639"/>
            <ac:spMk id="23" creationId="{881FE22B-0CFB-3EA7-CE56-4A4A29FFDD98}"/>
          </ac:spMkLst>
        </pc:spChg>
        <pc:spChg chg="add del">
          <ac:chgData name="Zhao Jin" userId="cd05a825-544c-438a-9ba1-08e63db50b47" providerId="ADAL" clId="{42CBC425-D3B9-4B8D-B8E2-D6C35D1DE04B}" dt="2024-03-19T00:40:39.713" v="2317" actId="22"/>
          <ac:spMkLst>
            <pc:docMk/>
            <pc:sldMk cId="1252576829" sldId="639"/>
            <ac:spMk id="25" creationId="{95E242E7-513B-1DED-9498-9B8945C1751D}"/>
          </ac:spMkLst>
        </pc:spChg>
        <pc:spChg chg="add mod">
          <ac:chgData name="Zhao Jin" userId="cd05a825-544c-438a-9ba1-08e63db50b47" providerId="ADAL" clId="{42CBC425-D3B9-4B8D-B8E2-D6C35D1DE04B}" dt="2024-03-19T00:50:09.452" v="2658" actId="1076"/>
          <ac:spMkLst>
            <pc:docMk/>
            <pc:sldMk cId="1252576829" sldId="639"/>
            <ac:spMk id="26" creationId="{CF3D9AED-5334-B937-43DB-B6BA26A694CB}"/>
          </ac:spMkLst>
        </pc:spChg>
        <pc:spChg chg="add mod">
          <ac:chgData name="Zhao Jin" userId="cd05a825-544c-438a-9ba1-08e63db50b47" providerId="ADAL" clId="{42CBC425-D3B9-4B8D-B8E2-D6C35D1DE04B}" dt="2024-03-19T00:50:09.452" v="2658" actId="1076"/>
          <ac:spMkLst>
            <pc:docMk/>
            <pc:sldMk cId="1252576829" sldId="639"/>
            <ac:spMk id="27" creationId="{E0EAED5D-A9E6-6B02-A912-3414381F26A4}"/>
          </ac:spMkLst>
        </pc:spChg>
        <pc:spChg chg="add mod ord">
          <ac:chgData name="Zhao Jin" userId="cd05a825-544c-438a-9ba1-08e63db50b47" providerId="ADAL" clId="{42CBC425-D3B9-4B8D-B8E2-D6C35D1DE04B}" dt="2024-03-19T00:50:09.452" v="2658" actId="1076"/>
          <ac:spMkLst>
            <pc:docMk/>
            <pc:sldMk cId="1252576829" sldId="639"/>
            <ac:spMk id="29" creationId="{FEDEB239-4063-ABDF-4357-349F50CA11CC}"/>
          </ac:spMkLst>
        </pc:spChg>
        <pc:spChg chg="ord">
          <ac:chgData name="Zhao Jin" userId="cd05a825-544c-438a-9ba1-08e63db50b47" providerId="ADAL" clId="{42CBC425-D3B9-4B8D-B8E2-D6C35D1DE04B}" dt="2024-03-19T00:44:28.432" v="2463" actId="167"/>
          <ac:spMkLst>
            <pc:docMk/>
            <pc:sldMk cId="1252576829" sldId="639"/>
            <ac:spMk id="33" creationId="{00000000-0000-0000-0000-000000000000}"/>
          </ac:spMkLst>
        </pc:spChg>
        <pc:grpChg chg="add del mod">
          <ac:chgData name="Zhao Jin" userId="cd05a825-544c-438a-9ba1-08e63db50b47" providerId="ADAL" clId="{42CBC425-D3B9-4B8D-B8E2-D6C35D1DE04B}" dt="2024-03-19T00:41:39.234" v="2400" actId="165"/>
          <ac:grpSpMkLst>
            <pc:docMk/>
            <pc:sldMk cId="1252576829" sldId="639"/>
            <ac:grpSpMk id="5" creationId="{FC54E5AE-3E5F-F715-3586-8196F2E02D76}"/>
          </ac:grpSpMkLst>
        </pc:grpChg>
        <pc:grpChg chg="del mod ord topLvl">
          <ac:chgData name="Zhao Jin" userId="cd05a825-544c-438a-9ba1-08e63db50b47" providerId="ADAL" clId="{42CBC425-D3B9-4B8D-B8E2-D6C35D1DE04B}" dt="2024-03-19T00:42:04.457" v="2409" actId="165"/>
          <ac:grpSpMkLst>
            <pc:docMk/>
            <pc:sldMk cId="1252576829" sldId="639"/>
            <ac:grpSpMk id="6" creationId="{4D57A435-29DD-916D-C04B-EBCCC9614683}"/>
          </ac:grpSpMkLst>
        </pc:grpChg>
        <pc:grpChg chg="del mod topLvl">
          <ac:chgData name="Zhao Jin" userId="cd05a825-544c-438a-9ba1-08e63db50b47" providerId="ADAL" clId="{42CBC425-D3B9-4B8D-B8E2-D6C35D1DE04B}" dt="2024-03-19T00:42:20.671" v="2419" actId="165"/>
          <ac:grpSpMkLst>
            <pc:docMk/>
            <pc:sldMk cId="1252576829" sldId="639"/>
            <ac:grpSpMk id="7" creationId="{4B3353F3-3206-7061-4C45-FB6790E45E53}"/>
          </ac:grpSpMkLst>
        </pc:grpChg>
        <pc:grpChg chg="add del mod">
          <ac:chgData name="Zhao Jin" userId="cd05a825-544c-438a-9ba1-08e63db50b47" providerId="ADAL" clId="{42CBC425-D3B9-4B8D-B8E2-D6C35D1DE04B}" dt="2024-03-19T00:40:17.429" v="2310" actId="478"/>
          <ac:grpSpMkLst>
            <pc:docMk/>
            <pc:sldMk cId="1252576829" sldId="639"/>
            <ac:grpSpMk id="13" creationId="{2B53C647-88E6-79D8-EA97-4C8B91A7B69A}"/>
          </ac:grpSpMkLst>
        </pc:grpChg>
        <pc:grpChg chg="add del mod">
          <ac:chgData name="Zhao Jin" userId="cd05a825-544c-438a-9ba1-08e63db50b47" providerId="ADAL" clId="{42CBC425-D3B9-4B8D-B8E2-D6C35D1DE04B}" dt="2024-03-19T00:40:27.204" v="2312" actId="478"/>
          <ac:grpSpMkLst>
            <pc:docMk/>
            <pc:sldMk cId="1252576829" sldId="639"/>
            <ac:grpSpMk id="17" creationId="{408BF9E0-99A5-9641-8AE4-B51FFFFFABEC}"/>
          </ac:grpSpMkLst>
        </pc:grpChg>
        <pc:grpChg chg="add del mod">
          <ac:chgData name="Zhao Jin" userId="cd05a825-544c-438a-9ba1-08e63db50b47" providerId="ADAL" clId="{42CBC425-D3B9-4B8D-B8E2-D6C35D1DE04B}" dt="2024-03-19T00:40:53.343" v="2357" actId="478"/>
          <ac:grpSpMkLst>
            <pc:docMk/>
            <pc:sldMk cId="1252576829" sldId="639"/>
            <ac:grpSpMk id="21" creationId="{2207EC3D-689B-39BB-0FF5-B925EFB23FC9}"/>
          </ac:grpSpMkLst>
        </pc:grpChg>
        <pc:grpChg chg="add mod">
          <ac:chgData name="Zhao Jin" userId="cd05a825-544c-438a-9ba1-08e63db50b47" providerId="ADAL" clId="{42CBC425-D3B9-4B8D-B8E2-D6C35D1DE04B}" dt="2024-03-19T00:43:28.802" v="2453" actId="164"/>
          <ac:grpSpMkLst>
            <pc:docMk/>
            <pc:sldMk cId="1252576829" sldId="639"/>
            <ac:grpSpMk id="28" creationId="{93E05095-5423-4E24-E7C5-870AE91BC3D1}"/>
          </ac:grpSpMkLst>
        </pc:grpChg>
        <pc:grpChg chg="add mod">
          <ac:chgData name="Zhao Jin" userId="cd05a825-544c-438a-9ba1-08e63db50b47" providerId="ADAL" clId="{42CBC425-D3B9-4B8D-B8E2-D6C35D1DE04B}" dt="2024-03-19T00:44:21.076" v="2462" actId="164"/>
          <ac:grpSpMkLst>
            <pc:docMk/>
            <pc:sldMk cId="1252576829" sldId="639"/>
            <ac:grpSpMk id="30" creationId="{AA694B95-90D1-0154-F3E6-08CE680B54DE}"/>
          </ac:grpSpMkLst>
        </pc:grpChg>
        <pc:cxnChg chg="add del mod">
          <ac:chgData name="Zhao Jin" userId="cd05a825-544c-438a-9ba1-08e63db50b47" providerId="ADAL" clId="{42CBC425-D3B9-4B8D-B8E2-D6C35D1DE04B}" dt="2024-03-19T00:40:17.429" v="2310" actId="478"/>
          <ac:cxnSpMkLst>
            <pc:docMk/>
            <pc:sldMk cId="1252576829" sldId="639"/>
            <ac:cxnSpMk id="16" creationId="{0AB05AC7-55F9-2E90-41FA-BC1C8675A6E8}"/>
          </ac:cxnSpMkLst>
        </pc:cxnChg>
        <pc:cxnChg chg="del mod topLvl">
          <ac:chgData name="Zhao Jin" userId="cd05a825-544c-438a-9ba1-08e63db50b47" providerId="ADAL" clId="{42CBC425-D3B9-4B8D-B8E2-D6C35D1DE04B}" dt="2024-03-19T00:40:27.204" v="2312" actId="478"/>
          <ac:cxnSpMkLst>
            <pc:docMk/>
            <pc:sldMk cId="1252576829" sldId="639"/>
            <ac:cxnSpMk id="18" creationId="{4DBEF280-C295-94EF-0633-6D64FFC515F6}"/>
          </ac:cxnSpMkLst>
        </pc:cxnChg>
        <pc:cxnChg chg="add del mod">
          <ac:chgData name="Zhao Jin" userId="cd05a825-544c-438a-9ba1-08e63db50b47" providerId="ADAL" clId="{42CBC425-D3B9-4B8D-B8E2-D6C35D1DE04B}" dt="2024-03-19T00:40:17.429" v="2310" actId="478"/>
          <ac:cxnSpMkLst>
            <pc:docMk/>
            <pc:sldMk cId="1252576829" sldId="639"/>
            <ac:cxnSpMk id="20" creationId="{2E7D90F2-5D6C-CAE3-02F7-0CA580D4E0FA}"/>
          </ac:cxnSpMkLst>
        </pc:cxnChg>
        <pc:cxnChg chg="del mod topLvl">
          <ac:chgData name="Zhao Jin" userId="cd05a825-544c-438a-9ba1-08e63db50b47" providerId="ADAL" clId="{42CBC425-D3B9-4B8D-B8E2-D6C35D1DE04B}" dt="2024-03-19T00:40:54.004" v="2358" actId="478"/>
          <ac:cxnSpMkLst>
            <pc:docMk/>
            <pc:sldMk cId="1252576829" sldId="639"/>
            <ac:cxnSpMk id="22" creationId="{78435D3F-90A3-DF4E-1F5F-E7AF6CEB30B7}"/>
          </ac:cxnSpMkLst>
        </pc:cxnChg>
      </pc:sldChg>
      <pc:sldChg chg="addSp delSp modSp mod modAnim">
        <pc:chgData name="Zhao Jin" userId="cd05a825-544c-438a-9ba1-08e63db50b47" providerId="ADAL" clId="{42CBC425-D3B9-4B8D-B8E2-D6C35D1DE04B}" dt="2024-03-19T00:55:52.516" v="2760"/>
        <pc:sldMkLst>
          <pc:docMk/>
          <pc:sldMk cId="649273319" sldId="640"/>
        </pc:sldMkLst>
        <pc:spChg chg="del">
          <ac:chgData name="Zhao Jin" userId="cd05a825-544c-438a-9ba1-08e63db50b47" providerId="ADAL" clId="{42CBC425-D3B9-4B8D-B8E2-D6C35D1DE04B}" dt="2024-03-19T00:44:58.975" v="2467" actId="478"/>
          <ac:spMkLst>
            <pc:docMk/>
            <pc:sldMk cId="649273319" sldId="640"/>
            <ac:spMk id="2" creationId="{00000000-0000-0000-0000-000000000000}"/>
          </ac:spMkLst>
        </pc:spChg>
        <pc:spChg chg="add mod">
          <ac:chgData name="Zhao Jin" userId="cd05a825-544c-438a-9ba1-08e63db50b47" providerId="ADAL" clId="{42CBC425-D3B9-4B8D-B8E2-D6C35D1DE04B}" dt="2024-03-19T00:50:01.166" v="2656" actId="1076"/>
          <ac:spMkLst>
            <pc:docMk/>
            <pc:sldMk cId="649273319" sldId="640"/>
            <ac:spMk id="5" creationId="{C4F822C6-7EA0-D0B3-AFEC-0C95274C4E00}"/>
          </ac:spMkLst>
        </pc:spChg>
        <pc:spChg chg="add mod">
          <ac:chgData name="Zhao Jin" userId="cd05a825-544c-438a-9ba1-08e63db50b47" providerId="ADAL" clId="{42CBC425-D3B9-4B8D-B8E2-D6C35D1DE04B}" dt="2024-03-19T00:50:01.166" v="2656" actId="1076"/>
          <ac:spMkLst>
            <pc:docMk/>
            <pc:sldMk cId="649273319" sldId="640"/>
            <ac:spMk id="6" creationId="{60F535C2-8CCD-ADF1-6650-17812F6C7A42}"/>
          </ac:spMkLst>
        </pc:spChg>
        <pc:spChg chg="add mod">
          <ac:chgData name="Zhao Jin" userId="cd05a825-544c-438a-9ba1-08e63db50b47" providerId="ADAL" clId="{42CBC425-D3B9-4B8D-B8E2-D6C35D1DE04B}" dt="2024-03-19T00:50:19.829" v="2662" actId="5793"/>
          <ac:spMkLst>
            <pc:docMk/>
            <pc:sldMk cId="649273319" sldId="640"/>
            <ac:spMk id="7" creationId="{BC517D9B-0176-B5AE-AAA0-93388D8EDDA6}"/>
          </ac:spMkLst>
        </pc:spChg>
        <pc:spChg chg="del">
          <ac:chgData name="Zhao Jin" userId="cd05a825-544c-438a-9ba1-08e63db50b47" providerId="ADAL" clId="{42CBC425-D3B9-4B8D-B8E2-D6C35D1DE04B}" dt="2024-03-18T06:29:42.323" v="1647" actId="478"/>
          <ac:spMkLst>
            <pc:docMk/>
            <pc:sldMk cId="649273319" sldId="640"/>
            <ac:spMk id="8" creationId="{00000000-0000-0000-0000-000000000000}"/>
          </ac:spMkLst>
        </pc:spChg>
        <pc:spChg chg="add mod">
          <ac:chgData name="Zhao Jin" userId="cd05a825-544c-438a-9ba1-08e63db50b47" providerId="ADAL" clId="{42CBC425-D3B9-4B8D-B8E2-D6C35D1DE04B}" dt="2024-03-19T00:50:01.166" v="2656" actId="1076"/>
          <ac:spMkLst>
            <pc:docMk/>
            <pc:sldMk cId="649273319" sldId="640"/>
            <ac:spMk id="8" creationId="{269D155A-8D33-5AD6-9394-6BBBDE2469D0}"/>
          </ac:spMkLst>
        </pc:spChg>
        <pc:spChg chg="add mod">
          <ac:chgData name="Zhao Jin" userId="cd05a825-544c-438a-9ba1-08e63db50b47" providerId="ADAL" clId="{42CBC425-D3B9-4B8D-B8E2-D6C35D1DE04B}" dt="2024-03-19T00:50:21.581" v="2666" actId="5793"/>
          <ac:spMkLst>
            <pc:docMk/>
            <pc:sldMk cId="649273319" sldId="640"/>
            <ac:spMk id="9" creationId="{949548E2-ADFA-8CC6-640A-35DA0217B830}"/>
          </ac:spMkLst>
        </pc:spChg>
        <pc:spChg chg="del">
          <ac:chgData name="Zhao Jin" userId="cd05a825-544c-438a-9ba1-08e63db50b47" providerId="ADAL" clId="{42CBC425-D3B9-4B8D-B8E2-D6C35D1DE04B}" dt="2024-03-19T00:45:05.790" v="2468" actId="478"/>
          <ac:spMkLst>
            <pc:docMk/>
            <pc:sldMk cId="649273319" sldId="640"/>
            <ac:spMk id="10" creationId="{88C7ABCA-EA89-487D-830C-0152C6FFD803}"/>
          </ac:spMkLst>
        </pc:spChg>
        <pc:spChg chg="add mod">
          <ac:chgData name="Zhao Jin" userId="cd05a825-544c-438a-9ba1-08e63db50b47" providerId="ADAL" clId="{42CBC425-D3B9-4B8D-B8E2-D6C35D1DE04B}" dt="2024-03-19T00:50:01.166" v="2656" actId="1076"/>
          <ac:spMkLst>
            <pc:docMk/>
            <pc:sldMk cId="649273319" sldId="640"/>
            <ac:spMk id="11" creationId="{50CA8254-2E02-2B25-3FB1-F1541EBC6749}"/>
          </ac:spMkLst>
        </pc:spChg>
        <pc:spChg chg="add mod">
          <ac:chgData name="Zhao Jin" userId="cd05a825-544c-438a-9ba1-08e63db50b47" providerId="ADAL" clId="{42CBC425-D3B9-4B8D-B8E2-D6C35D1DE04B}" dt="2024-03-19T00:50:01.166" v="2656" actId="1076"/>
          <ac:spMkLst>
            <pc:docMk/>
            <pc:sldMk cId="649273319" sldId="640"/>
            <ac:spMk id="12" creationId="{D081AE53-0E7C-5F52-F018-DA7A4A86ACCC}"/>
          </ac:spMkLst>
        </pc:spChg>
        <pc:spChg chg="del mod topLvl">
          <ac:chgData name="Zhao Jin" userId="cd05a825-544c-438a-9ba1-08e63db50b47" providerId="ADAL" clId="{42CBC425-D3B9-4B8D-B8E2-D6C35D1DE04B}" dt="2024-03-19T00:46:37.832" v="2516" actId="478"/>
          <ac:spMkLst>
            <pc:docMk/>
            <pc:sldMk cId="649273319" sldId="640"/>
            <ac:spMk id="14" creationId="{25E26E60-DA92-C637-222F-215293E5656F}"/>
          </ac:spMkLst>
        </pc:spChg>
        <pc:spChg chg="mod topLvl">
          <ac:chgData name="Zhao Jin" userId="cd05a825-544c-438a-9ba1-08e63db50b47" providerId="ADAL" clId="{42CBC425-D3B9-4B8D-B8E2-D6C35D1DE04B}" dt="2024-03-19T00:50:01.166" v="2656" actId="1076"/>
          <ac:spMkLst>
            <pc:docMk/>
            <pc:sldMk cId="649273319" sldId="640"/>
            <ac:spMk id="15" creationId="{08277C5C-E8B4-6FC0-2554-8EF8CA7CE3C1}"/>
          </ac:spMkLst>
        </pc:spChg>
        <pc:spChg chg="add mod">
          <ac:chgData name="Zhao Jin" userId="cd05a825-544c-438a-9ba1-08e63db50b47" providerId="ADAL" clId="{42CBC425-D3B9-4B8D-B8E2-D6C35D1DE04B}" dt="2024-03-19T00:50:01.166" v="2656" actId="1076"/>
          <ac:spMkLst>
            <pc:docMk/>
            <pc:sldMk cId="649273319" sldId="640"/>
            <ac:spMk id="16" creationId="{897AC0EC-135F-379E-C50F-5427DAE06AA9}"/>
          </ac:spMkLst>
        </pc:spChg>
        <pc:spChg chg="add mod">
          <ac:chgData name="Zhao Jin" userId="cd05a825-544c-438a-9ba1-08e63db50b47" providerId="ADAL" clId="{42CBC425-D3B9-4B8D-B8E2-D6C35D1DE04B}" dt="2024-03-19T00:50:01.166" v="2656" actId="1076"/>
          <ac:spMkLst>
            <pc:docMk/>
            <pc:sldMk cId="649273319" sldId="640"/>
            <ac:spMk id="17" creationId="{BEEBDBC8-93A2-458D-9175-3FA2313B3467}"/>
          </ac:spMkLst>
        </pc:spChg>
        <pc:spChg chg="add mod">
          <ac:chgData name="Zhao Jin" userId="cd05a825-544c-438a-9ba1-08e63db50b47" providerId="ADAL" clId="{42CBC425-D3B9-4B8D-B8E2-D6C35D1DE04B}" dt="2024-03-19T00:50:01.166" v="2656" actId="1076"/>
          <ac:spMkLst>
            <pc:docMk/>
            <pc:sldMk cId="649273319" sldId="640"/>
            <ac:spMk id="18" creationId="{61C0B73E-CC8B-AD53-BB97-80C431912B91}"/>
          </ac:spMkLst>
        </pc:spChg>
        <pc:spChg chg="add mod">
          <ac:chgData name="Zhao Jin" userId="cd05a825-544c-438a-9ba1-08e63db50b47" providerId="ADAL" clId="{42CBC425-D3B9-4B8D-B8E2-D6C35D1DE04B}" dt="2024-03-19T00:50:01.166" v="2656" actId="1076"/>
          <ac:spMkLst>
            <pc:docMk/>
            <pc:sldMk cId="649273319" sldId="640"/>
            <ac:spMk id="19" creationId="{E17D8809-F989-54C7-5DCC-1AF983C3BC38}"/>
          </ac:spMkLst>
        </pc:spChg>
        <pc:spChg chg="add mod">
          <ac:chgData name="Zhao Jin" userId="cd05a825-544c-438a-9ba1-08e63db50b47" providerId="ADAL" clId="{42CBC425-D3B9-4B8D-B8E2-D6C35D1DE04B}" dt="2024-03-19T00:50:01.166" v="2656" actId="1076"/>
          <ac:spMkLst>
            <pc:docMk/>
            <pc:sldMk cId="649273319" sldId="640"/>
            <ac:spMk id="20" creationId="{B36C66DA-DDA9-A247-9862-5F34F49676F2}"/>
          </ac:spMkLst>
        </pc:spChg>
        <pc:spChg chg="add mod">
          <ac:chgData name="Zhao Jin" userId="cd05a825-544c-438a-9ba1-08e63db50b47" providerId="ADAL" clId="{42CBC425-D3B9-4B8D-B8E2-D6C35D1DE04B}" dt="2024-03-19T00:50:01.166" v="2656" actId="1076"/>
          <ac:spMkLst>
            <pc:docMk/>
            <pc:sldMk cId="649273319" sldId="640"/>
            <ac:spMk id="29" creationId="{2183BB9F-46BE-4F90-560D-8EC0B2F90C60}"/>
          </ac:spMkLst>
        </pc:spChg>
        <pc:spChg chg="add mod">
          <ac:chgData name="Zhao Jin" userId="cd05a825-544c-438a-9ba1-08e63db50b47" providerId="ADAL" clId="{42CBC425-D3B9-4B8D-B8E2-D6C35D1DE04B}" dt="2024-03-19T00:50:01.166" v="2656" actId="1076"/>
          <ac:spMkLst>
            <pc:docMk/>
            <pc:sldMk cId="649273319" sldId="640"/>
            <ac:spMk id="30" creationId="{935E29F8-6286-B6CE-C289-71FC0C5CCCCE}"/>
          </ac:spMkLst>
        </pc:spChg>
        <pc:spChg chg="add mod">
          <ac:chgData name="Zhao Jin" userId="cd05a825-544c-438a-9ba1-08e63db50b47" providerId="ADAL" clId="{42CBC425-D3B9-4B8D-B8E2-D6C35D1DE04B}" dt="2024-03-19T00:49:36.619" v="2655" actId="1076"/>
          <ac:spMkLst>
            <pc:docMk/>
            <pc:sldMk cId="649273319" sldId="640"/>
            <ac:spMk id="31" creationId="{D35AD087-9200-0479-C7BA-0A670406DA36}"/>
          </ac:spMkLst>
        </pc:spChg>
        <pc:spChg chg="add mod">
          <ac:chgData name="Zhao Jin" userId="cd05a825-544c-438a-9ba1-08e63db50b47" providerId="ADAL" clId="{42CBC425-D3B9-4B8D-B8E2-D6C35D1DE04B}" dt="2024-03-19T00:55:52.516" v="2760"/>
          <ac:spMkLst>
            <pc:docMk/>
            <pc:sldMk cId="649273319" sldId="640"/>
            <ac:spMk id="34" creationId="{F16147FF-3A0D-315A-C6DB-897676941485}"/>
          </ac:spMkLst>
        </pc:spChg>
        <pc:grpChg chg="add del mod">
          <ac:chgData name="Zhao Jin" userId="cd05a825-544c-438a-9ba1-08e63db50b47" providerId="ADAL" clId="{42CBC425-D3B9-4B8D-B8E2-D6C35D1DE04B}" dt="2024-03-19T00:46:37.832" v="2516" actId="478"/>
          <ac:grpSpMkLst>
            <pc:docMk/>
            <pc:sldMk cId="649273319" sldId="640"/>
            <ac:grpSpMk id="13" creationId="{C97CF627-C8E6-34A1-9913-BABDC71C2E7C}"/>
          </ac:grpSpMkLst>
        </pc:grpChg>
        <pc:cxnChg chg="add mod">
          <ac:chgData name="Zhao Jin" userId="cd05a825-544c-438a-9ba1-08e63db50b47" providerId="ADAL" clId="{42CBC425-D3B9-4B8D-B8E2-D6C35D1DE04B}" dt="2024-03-19T00:50:01.166" v="2656" actId="1076"/>
          <ac:cxnSpMkLst>
            <pc:docMk/>
            <pc:sldMk cId="649273319" sldId="640"/>
            <ac:cxnSpMk id="21" creationId="{94D16D84-3EFF-4792-1F39-0AAF3F71D4D2}"/>
          </ac:cxnSpMkLst>
        </pc:cxnChg>
        <pc:cxnChg chg="add mod">
          <ac:chgData name="Zhao Jin" userId="cd05a825-544c-438a-9ba1-08e63db50b47" providerId="ADAL" clId="{42CBC425-D3B9-4B8D-B8E2-D6C35D1DE04B}" dt="2024-03-19T00:50:25.483" v="2667" actId="14100"/>
          <ac:cxnSpMkLst>
            <pc:docMk/>
            <pc:sldMk cId="649273319" sldId="640"/>
            <ac:cxnSpMk id="26" creationId="{31FB0745-B931-EA64-C17F-2127DFFC08CE}"/>
          </ac:cxnSpMkLst>
        </pc:cxnChg>
      </pc:sldChg>
      <pc:sldChg chg="addSp delSp modSp mod">
        <pc:chgData name="Zhao Jin" userId="cd05a825-544c-438a-9ba1-08e63db50b47" providerId="ADAL" clId="{42CBC425-D3B9-4B8D-B8E2-D6C35D1DE04B}" dt="2024-03-19T00:53:48.548" v="2758" actId="20577"/>
        <pc:sldMkLst>
          <pc:docMk/>
          <pc:sldMk cId="3269496185" sldId="641"/>
        </pc:sldMkLst>
        <pc:spChg chg="add del mod">
          <ac:chgData name="Zhao Jin" userId="cd05a825-544c-438a-9ba1-08e63db50b47" providerId="ADAL" clId="{42CBC425-D3B9-4B8D-B8E2-D6C35D1DE04B}" dt="2024-03-18T06:18:13.799" v="705" actId="478"/>
          <ac:spMkLst>
            <pc:docMk/>
            <pc:sldMk cId="3269496185" sldId="641"/>
            <ac:spMk id="5" creationId="{3307080E-B509-A68C-09C2-3FAEE13550E7}"/>
          </ac:spMkLst>
        </pc:spChg>
        <pc:spChg chg="add mod">
          <ac:chgData name="Zhao Jin" userId="cd05a825-544c-438a-9ba1-08e63db50b47" providerId="ADAL" clId="{42CBC425-D3B9-4B8D-B8E2-D6C35D1DE04B}" dt="2024-03-18T06:30:39.733" v="1773" actId="139"/>
          <ac:spMkLst>
            <pc:docMk/>
            <pc:sldMk cId="3269496185" sldId="641"/>
            <ac:spMk id="6" creationId="{B360573E-1815-BEE6-F680-A1C724665408}"/>
          </ac:spMkLst>
        </pc:spChg>
        <pc:spChg chg="mod">
          <ac:chgData name="Zhao Jin" userId="cd05a825-544c-438a-9ba1-08e63db50b47" providerId="ADAL" clId="{42CBC425-D3B9-4B8D-B8E2-D6C35D1DE04B}" dt="2024-03-18T06:30:43.558" v="1787" actId="1036"/>
          <ac:spMkLst>
            <pc:docMk/>
            <pc:sldMk cId="3269496185" sldId="641"/>
            <ac:spMk id="9" creationId="{293B921A-C010-4245-92CC-D96D9E4B96B7}"/>
          </ac:spMkLst>
        </pc:spChg>
        <pc:spChg chg="mod">
          <ac:chgData name="Zhao Jin" userId="cd05a825-544c-438a-9ba1-08e63db50b47" providerId="ADAL" clId="{42CBC425-D3B9-4B8D-B8E2-D6C35D1DE04B}" dt="2024-03-18T06:30:43.558" v="1787" actId="1036"/>
          <ac:spMkLst>
            <pc:docMk/>
            <pc:sldMk cId="3269496185" sldId="641"/>
            <ac:spMk id="10" creationId="{53EAFDBE-C17B-4636-95FE-68AA5070A437}"/>
          </ac:spMkLst>
        </pc:spChg>
        <pc:spChg chg="mod">
          <ac:chgData name="Zhao Jin" userId="cd05a825-544c-438a-9ba1-08e63db50b47" providerId="ADAL" clId="{42CBC425-D3B9-4B8D-B8E2-D6C35D1DE04B}" dt="2024-03-18T06:30:43.558" v="1787" actId="1036"/>
          <ac:spMkLst>
            <pc:docMk/>
            <pc:sldMk cId="3269496185" sldId="641"/>
            <ac:spMk id="13" creationId="{6EF8E2B6-65D9-4DB9-BDD7-9495948FA5D7}"/>
          </ac:spMkLst>
        </pc:spChg>
        <pc:spChg chg="mod">
          <ac:chgData name="Zhao Jin" userId="cd05a825-544c-438a-9ba1-08e63db50b47" providerId="ADAL" clId="{42CBC425-D3B9-4B8D-B8E2-D6C35D1DE04B}" dt="2024-03-18T06:30:43.558" v="1787" actId="1036"/>
          <ac:spMkLst>
            <pc:docMk/>
            <pc:sldMk cId="3269496185" sldId="641"/>
            <ac:spMk id="14" creationId="{6898C283-6AB8-4484-86DE-18EBACD44FD3}"/>
          </ac:spMkLst>
        </pc:spChg>
        <pc:spChg chg="mod">
          <ac:chgData name="Zhao Jin" userId="cd05a825-544c-438a-9ba1-08e63db50b47" providerId="ADAL" clId="{42CBC425-D3B9-4B8D-B8E2-D6C35D1DE04B}" dt="2024-03-18T06:30:43.558" v="1787" actId="1036"/>
          <ac:spMkLst>
            <pc:docMk/>
            <pc:sldMk cId="3269496185" sldId="641"/>
            <ac:spMk id="15" creationId="{1EEF663B-C389-469E-BAF0-D94D98B7D727}"/>
          </ac:spMkLst>
        </pc:spChg>
        <pc:spChg chg="mod">
          <ac:chgData name="Zhao Jin" userId="cd05a825-544c-438a-9ba1-08e63db50b47" providerId="ADAL" clId="{42CBC425-D3B9-4B8D-B8E2-D6C35D1DE04B}" dt="2024-03-18T06:30:43.558" v="1787" actId="1036"/>
          <ac:spMkLst>
            <pc:docMk/>
            <pc:sldMk cId="3269496185" sldId="641"/>
            <ac:spMk id="16" creationId="{11BE25FA-AFB0-4F58-A0A4-05446CB75986}"/>
          </ac:spMkLst>
        </pc:spChg>
        <pc:spChg chg="mod">
          <ac:chgData name="Zhao Jin" userId="cd05a825-544c-438a-9ba1-08e63db50b47" providerId="ADAL" clId="{42CBC425-D3B9-4B8D-B8E2-D6C35D1DE04B}" dt="2024-03-19T00:53:48.548" v="2758" actId="20577"/>
          <ac:spMkLst>
            <pc:docMk/>
            <pc:sldMk cId="3269496185" sldId="641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42CBC425-D3B9-4B8D-B8E2-D6C35D1DE04B}" dt="2024-03-18T06:13:37.059" v="495" actId="2696"/>
        <pc:sldMkLst>
          <pc:docMk/>
          <pc:sldMk cId="1179750071" sldId="642"/>
        </pc:sldMkLst>
      </pc:sldChg>
      <pc:sldChg chg="del">
        <pc:chgData name="Zhao Jin" userId="cd05a825-544c-438a-9ba1-08e63db50b47" providerId="ADAL" clId="{42CBC425-D3B9-4B8D-B8E2-D6C35D1DE04B}" dt="2024-03-18T05:54:01.478" v="4" actId="2696"/>
        <pc:sldMkLst>
          <pc:docMk/>
          <pc:sldMk cId="723901272" sldId="643"/>
        </pc:sldMkLst>
      </pc:sldChg>
      <pc:sldChg chg="del">
        <pc:chgData name="Zhao Jin" userId="cd05a825-544c-438a-9ba1-08e63db50b47" providerId="ADAL" clId="{42CBC425-D3B9-4B8D-B8E2-D6C35D1DE04B}" dt="2024-03-18T05:54:01.478" v="4" actId="2696"/>
        <pc:sldMkLst>
          <pc:docMk/>
          <pc:sldMk cId="1514327557" sldId="644"/>
        </pc:sldMkLst>
      </pc:sldChg>
      <pc:sldChg chg="del">
        <pc:chgData name="Zhao Jin" userId="cd05a825-544c-438a-9ba1-08e63db50b47" providerId="ADAL" clId="{42CBC425-D3B9-4B8D-B8E2-D6C35D1DE04B}" dt="2024-03-18T05:54:01.478" v="4" actId="2696"/>
        <pc:sldMkLst>
          <pc:docMk/>
          <pc:sldMk cId="1862784809" sldId="645"/>
        </pc:sldMkLst>
      </pc:sldChg>
      <pc:sldChg chg="modSp add mod">
        <pc:chgData name="Zhao Jin" userId="cd05a825-544c-438a-9ba1-08e63db50b47" providerId="ADAL" clId="{42CBC425-D3B9-4B8D-B8E2-D6C35D1DE04B}" dt="2024-03-19T00:59:41.154" v="2771" actId="404"/>
        <pc:sldMkLst>
          <pc:docMk/>
          <pc:sldMk cId="1288165417" sldId="646"/>
        </pc:sldMkLst>
        <pc:spChg chg="mod">
          <ac:chgData name="Zhao Jin" userId="cd05a825-544c-438a-9ba1-08e63db50b47" providerId="ADAL" clId="{42CBC425-D3B9-4B8D-B8E2-D6C35D1DE04B}" dt="2024-03-19T00:59:41.154" v="2771" actId="404"/>
          <ac:spMkLst>
            <pc:docMk/>
            <pc:sldMk cId="1288165417" sldId="646"/>
            <ac:spMk id="3" creationId="{BD400D58-0894-F9AD-B510-90D48399521C}"/>
          </ac:spMkLst>
        </pc:spChg>
      </pc:sldChg>
      <pc:sldChg chg="delSp modSp add mod">
        <pc:chgData name="Zhao Jin" userId="cd05a825-544c-438a-9ba1-08e63db50b47" providerId="ADAL" clId="{42CBC425-D3B9-4B8D-B8E2-D6C35D1DE04B}" dt="2024-03-19T00:36:51.614" v="2236" actId="14100"/>
        <pc:sldMkLst>
          <pc:docMk/>
          <pc:sldMk cId="1235845528" sldId="647"/>
        </pc:sldMkLst>
        <pc:spChg chg="mod">
          <ac:chgData name="Zhao Jin" userId="cd05a825-544c-438a-9ba1-08e63db50b47" providerId="ADAL" clId="{42CBC425-D3B9-4B8D-B8E2-D6C35D1DE04B}" dt="2024-03-18T06:33:07.984" v="1790"/>
          <ac:spMkLst>
            <pc:docMk/>
            <pc:sldMk cId="1235845528" sldId="647"/>
            <ac:spMk id="3" creationId="{16DFB482-E6A9-E411-BD75-1261790D170F}"/>
          </ac:spMkLst>
        </pc:spChg>
        <pc:spChg chg="mod">
          <ac:chgData name="Zhao Jin" userId="cd05a825-544c-438a-9ba1-08e63db50b47" providerId="ADAL" clId="{42CBC425-D3B9-4B8D-B8E2-D6C35D1DE04B}" dt="2024-03-19T00:36:47.799" v="2234" actId="14100"/>
          <ac:spMkLst>
            <pc:docMk/>
            <pc:sldMk cId="1235845528" sldId="647"/>
            <ac:spMk id="9" creationId="{20129D04-99FF-4A42-ADE5-AFF9CECEAD22}"/>
          </ac:spMkLst>
        </pc:spChg>
        <pc:spChg chg="mod">
          <ac:chgData name="Zhao Jin" userId="cd05a825-544c-438a-9ba1-08e63db50b47" providerId="ADAL" clId="{42CBC425-D3B9-4B8D-B8E2-D6C35D1DE04B}" dt="2024-03-19T00:36:51.614" v="2236" actId="14100"/>
          <ac:spMkLst>
            <pc:docMk/>
            <pc:sldMk cId="1235845528" sldId="647"/>
            <ac:spMk id="10" creationId="{FBA1F209-CAAB-4B47-AA65-381927EA65B9}"/>
          </ac:spMkLst>
        </pc:spChg>
        <pc:spChg chg="del">
          <ac:chgData name="Zhao Jin" userId="cd05a825-544c-438a-9ba1-08e63db50b47" providerId="ADAL" clId="{42CBC425-D3B9-4B8D-B8E2-D6C35D1DE04B}" dt="2024-03-18T06:16:37.849" v="654" actId="478"/>
          <ac:spMkLst>
            <pc:docMk/>
            <pc:sldMk cId="1235845528" sldId="647"/>
            <ac:spMk id="11" creationId="{5CB410A3-741D-4798-B113-600BAD33641A}"/>
          </ac:spMkLst>
        </pc:spChg>
        <pc:spChg chg="mod">
          <ac:chgData name="Zhao Jin" userId="cd05a825-544c-438a-9ba1-08e63db50b47" providerId="ADAL" clId="{42CBC425-D3B9-4B8D-B8E2-D6C35D1DE04B}" dt="2024-03-19T00:36:42.813" v="2232" actId="20577"/>
          <ac:spMkLst>
            <pc:docMk/>
            <pc:sldMk cId="1235845528" sldId="647"/>
            <ac:spMk id="13" creationId="{2B89EFD4-1CE0-424E-8F8A-D7F3C08BDEC9}"/>
          </ac:spMkLst>
        </pc:spChg>
        <pc:spChg chg="mod">
          <ac:chgData name="Zhao Jin" userId="cd05a825-544c-438a-9ba1-08e63db50b47" providerId="ADAL" clId="{42CBC425-D3B9-4B8D-B8E2-D6C35D1DE04B}" dt="2024-03-19T00:34:52.965" v="2102" actId="20577"/>
          <ac:spMkLst>
            <pc:docMk/>
            <pc:sldMk cId="1235845528" sldId="647"/>
            <ac:spMk id="14338" creationId="{00000000-0000-0000-0000-000000000000}"/>
          </ac:spMkLst>
        </pc:spChg>
      </pc:sldChg>
      <pc:sldChg chg="addSp delSp modSp add mod">
        <pc:chgData name="Zhao Jin" userId="cd05a825-544c-438a-9ba1-08e63db50b47" providerId="ADAL" clId="{42CBC425-D3B9-4B8D-B8E2-D6C35D1DE04B}" dt="2024-03-19T00:29:59.937" v="1866" actId="20577"/>
        <pc:sldMkLst>
          <pc:docMk/>
          <pc:sldMk cId="3770617452" sldId="648"/>
        </pc:sldMkLst>
        <pc:spChg chg="mod">
          <ac:chgData name="Zhao Jin" userId="cd05a825-544c-438a-9ba1-08e63db50b47" providerId="ADAL" clId="{42CBC425-D3B9-4B8D-B8E2-D6C35D1DE04B}" dt="2024-03-18T06:33:07.984" v="1790"/>
          <ac:spMkLst>
            <pc:docMk/>
            <pc:sldMk cId="3770617452" sldId="648"/>
            <ac:spMk id="3" creationId="{BD400D58-0894-F9AD-B510-90D48399521C}"/>
          </ac:spMkLst>
        </pc:spChg>
        <pc:spChg chg="add del mod">
          <ac:chgData name="Zhao Jin" userId="cd05a825-544c-438a-9ba1-08e63db50b47" providerId="ADAL" clId="{42CBC425-D3B9-4B8D-B8E2-D6C35D1DE04B}" dt="2024-03-18T05:55:23.856" v="29" actId="478"/>
          <ac:spMkLst>
            <pc:docMk/>
            <pc:sldMk cId="3770617452" sldId="648"/>
            <ac:spMk id="5" creationId="{C37EDD7A-B058-B690-E175-CFA447458003}"/>
          </ac:spMkLst>
        </pc:spChg>
        <pc:spChg chg="del">
          <ac:chgData name="Zhao Jin" userId="cd05a825-544c-438a-9ba1-08e63db50b47" providerId="ADAL" clId="{42CBC425-D3B9-4B8D-B8E2-D6C35D1DE04B}" dt="2024-03-18T05:55:22.233" v="28" actId="478"/>
          <ac:spMkLst>
            <pc:docMk/>
            <pc:sldMk cId="3770617452" sldId="648"/>
            <ac:spMk id="8" creationId="{00000000-0000-0000-0000-000000000000}"/>
          </ac:spMkLst>
        </pc:spChg>
        <pc:spChg chg="del">
          <ac:chgData name="Zhao Jin" userId="cd05a825-544c-438a-9ba1-08e63db50b47" providerId="ADAL" clId="{42CBC425-D3B9-4B8D-B8E2-D6C35D1DE04B}" dt="2024-03-18T05:55:22.233" v="28" actId="478"/>
          <ac:spMkLst>
            <pc:docMk/>
            <pc:sldMk cId="3770617452" sldId="648"/>
            <ac:spMk id="10" creationId="{D152B3CB-3A18-4904-B92B-10421E2CF44A}"/>
          </ac:spMkLst>
        </pc:spChg>
        <pc:spChg chg="del">
          <ac:chgData name="Zhao Jin" userId="cd05a825-544c-438a-9ba1-08e63db50b47" providerId="ADAL" clId="{42CBC425-D3B9-4B8D-B8E2-D6C35D1DE04B}" dt="2024-03-18T05:55:22.233" v="28" actId="478"/>
          <ac:spMkLst>
            <pc:docMk/>
            <pc:sldMk cId="3770617452" sldId="648"/>
            <ac:spMk id="11" creationId="{518EA1C5-C26B-4C75-8BA5-D5CB66F74A0E}"/>
          </ac:spMkLst>
        </pc:spChg>
        <pc:spChg chg="add del">
          <ac:chgData name="Zhao Jin" userId="cd05a825-544c-438a-9ba1-08e63db50b47" providerId="ADAL" clId="{42CBC425-D3B9-4B8D-B8E2-D6C35D1DE04B}" dt="2024-03-18T06:09:25.930" v="417" actId="22"/>
          <ac:spMkLst>
            <pc:docMk/>
            <pc:sldMk cId="3770617452" sldId="648"/>
            <ac:spMk id="12" creationId="{F4FCC6B1-7643-01ED-1706-E0DA329FC286}"/>
          </ac:spMkLst>
        </pc:spChg>
        <pc:spChg chg="del">
          <ac:chgData name="Zhao Jin" userId="cd05a825-544c-438a-9ba1-08e63db50b47" providerId="ADAL" clId="{42CBC425-D3B9-4B8D-B8E2-D6C35D1DE04B}" dt="2024-03-18T05:55:22.233" v="28" actId="478"/>
          <ac:spMkLst>
            <pc:docMk/>
            <pc:sldMk cId="3770617452" sldId="648"/>
            <ac:spMk id="13" creationId="{AFC19333-5980-4F3B-A9D6-4C44C6ADB80A}"/>
          </ac:spMkLst>
        </pc:spChg>
        <pc:spChg chg="del">
          <ac:chgData name="Zhao Jin" userId="cd05a825-544c-438a-9ba1-08e63db50b47" providerId="ADAL" clId="{42CBC425-D3B9-4B8D-B8E2-D6C35D1DE04B}" dt="2024-03-18T05:55:22.233" v="28" actId="478"/>
          <ac:spMkLst>
            <pc:docMk/>
            <pc:sldMk cId="3770617452" sldId="648"/>
            <ac:spMk id="14" creationId="{13C4F959-C463-4D51-9AA3-643FAC81E97E}"/>
          </ac:spMkLst>
        </pc:spChg>
        <pc:spChg chg="add mod">
          <ac:chgData name="Zhao Jin" userId="cd05a825-544c-438a-9ba1-08e63db50b47" providerId="ADAL" clId="{42CBC425-D3B9-4B8D-B8E2-D6C35D1DE04B}" dt="2024-03-19T00:29:59.937" v="1866" actId="20577"/>
          <ac:spMkLst>
            <pc:docMk/>
            <pc:sldMk cId="3770617452" sldId="648"/>
            <ac:spMk id="16" creationId="{931C5306-EDB8-7C7C-6F1C-83F34AC8D44B}"/>
          </ac:spMkLst>
        </pc:spChg>
        <pc:spChg chg="del">
          <ac:chgData name="Zhao Jin" userId="cd05a825-544c-438a-9ba1-08e63db50b47" providerId="ADAL" clId="{42CBC425-D3B9-4B8D-B8E2-D6C35D1DE04B}" dt="2024-03-18T05:55:22.233" v="28" actId="478"/>
          <ac:spMkLst>
            <pc:docMk/>
            <pc:sldMk cId="3770617452" sldId="648"/>
            <ac:spMk id="17" creationId="{9BEB6C85-479A-4BE9-8BA4-DB3AC5A607CA}"/>
          </ac:spMkLst>
        </pc:spChg>
        <pc:spChg chg="del">
          <ac:chgData name="Zhao Jin" userId="cd05a825-544c-438a-9ba1-08e63db50b47" providerId="ADAL" clId="{42CBC425-D3B9-4B8D-B8E2-D6C35D1DE04B}" dt="2024-03-18T05:55:22.233" v="28" actId="478"/>
          <ac:spMkLst>
            <pc:docMk/>
            <pc:sldMk cId="3770617452" sldId="648"/>
            <ac:spMk id="18" creationId="{9000E7BE-8527-4532-AA43-010C42C6CD73}"/>
          </ac:spMkLst>
        </pc:spChg>
        <pc:spChg chg="del">
          <ac:chgData name="Zhao Jin" userId="cd05a825-544c-438a-9ba1-08e63db50b47" providerId="ADAL" clId="{42CBC425-D3B9-4B8D-B8E2-D6C35D1DE04B}" dt="2024-03-18T05:55:22.233" v="28" actId="478"/>
          <ac:spMkLst>
            <pc:docMk/>
            <pc:sldMk cId="3770617452" sldId="648"/>
            <ac:spMk id="19" creationId="{03877E7A-C2FA-4A59-A414-3C95F6BC432E}"/>
          </ac:spMkLst>
        </pc:spChg>
        <pc:spChg chg="del">
          <ac:chgData name="Zhao Jin" userId="cd05a825-544c-438a-9ba1-08e63db50b47" providerId="ADAL" clId="{42CBC425-D3B9-4B8D-B8E2-D6C35D1DE04B}" dt="2024-03-18T05:55:22.233" v="28" actId="478"/>
          <ac:spMkLst>
            <pc:docMk/>
            <pc:sldMk cId="3770617452" sldId="648"/>
            <ac:spMk id="20" creationId="{8F0E57E9-A1B5-4D6E-ABB5-128789B1CF5C}"/>
          </ac:spMkLst>
        </pc:spChg>
        <pc:spChg chg="del">
          <ac:chgData name="Zhao Jin" userId="cd05a825-544c-438a-9ba1-08e63db50b47" providerId="ADAL" clId="{42CBC425-D3B9-4B8D-B8E2-D6C35D1DE04B}" dt="2024-03-18T05:55:22.233" v="28" actId="478"/>
          <ac:spMkLst>
            <pc:docMk/>
            <pc:sldMk cId="3770617452" sldId="648"/>
            <ac:spMk id="84" creationId="{C4E05674-68A2-0D4E-8B47-F7A2C6A6B76F}"/>
          </ac:spMkLst>
        </pc:spChg>
        <pc:spChg chg="mod">
          <ac:chgData name="Zhao Jin" userId="cd05a825-544c-438a-9ba1-08e63db50b47" providerId="ADAL" clId="{42CBC425-D3B9-4B8D-B8E2-D6C35D1DE04B}" dt="2024-03-19T00:29:41.446" v="1864" actId="20577"/>
          <ac:spMkLst>
            <pc:docMk/>
            <pc:sldMk cId="3770617452" sldId="648"/>
            <ac:spMk id="14338" creationId="{00000000-0000-0000-0000-000000000000}"/>
          </ac:spMkLst>
        </pc:spChg>
        <pc:graphicFrameChg chg="add mod">
          <ac:chgData name="Zhao Jin" userId="cd05a825-544c-438a-9ba1-08e63db50b47" providerId="ADAL" clId="{42CBC425-D3B9-4B8D-B8E2-D6C35D1DE04B}" dt="2024-03-18T05:59:32.234" v="39"/>
          <ac:graphicFrameMkLst>
            <pc:docMk/>
            <pc:sldMk cId="3770617452" sldId="648"/>
            <ac:graphicFrameMk id="6" creationId="{1AA7F574-74DA-41E7-2499-8C0FFEC047F2}"/>
          </ac:graphicFrameMkLst>
        </pc:graphicFrameChg>
        <pc:graphicFrameChg chg="add mod modGraphic">
          <ac:chgData name="Zhao Jin" userId="cd05a825-544c-438a-9ba1-08e63db50b47" providerId="ADAL" clId="{42CBC425-D3B9-4B8D-B8E2-D6C35D1DE04B}" dt="2024-03-18T06:55:24.962" v="1856" actId="6549"/>
          <ac:graphicFrameMkLst>
            <pc:docMk/>
            <pc:sldMk cId="3770617452" sldId="648"/>
            <ac:graphicFrameMk id="7" creationId="{41138044-6EA2-952A-7780-5F6007CBA37C}"/>
          </ac:graphicFrameMkLst>
        </pc:graphicFrameChg>
        <pc:picChg chg="del">
          <ac:chgData name="Zhao Jin" userId="cd05a825-544c-438a-9ba1-08e63db50b47" providerId="ADAL" clId="{42CBC425-D3B9-4B8D-B8E2-D6C35D1DE04B}" dt="2024-03-18T05:55:22.233" v="28" actId="478"/>
          <ac:picMkLst>
            <pc:docMk/>
            <pc:sldMk cId="3770617452" sldId="648"/>
            <ac:picMk id="15" creationId="{948B0BCC-4DCF-4EC6-AB46-2992AF6D87BD}"/>
          </ac:picMkLst>
        </pc:picChg>
        <pc:picChg chg="add del mod">
          <ac:chgData name="Zhao Jin" userId="cd05a825-544c-438a-9ba1-08e63db50b47" providerId="ADAL" clId="{42CBC425-D3B9-4B8D-B8E2-D6C35D1DE04B}" dt="2024-03-18T05:59:30.730" v="38" actId="478"/>
          <ac:picMkLst>
            <pc:docMk/>
            <pc:sldMk cId="3770617452" sldId="648"/>
            <ac:picMk id="1026" creationId="{1408DC48-D2B4-5D14-D709-1C787506E2FB}"/>
          </ac:picMkLst>
        </pc:picChg>
      </pc:sldChg>
      <pc:sldChg chg="add del">
        <pc:chgData name="Zhao Jin" userId="cd05a825-544c-438a-9ba1-08e63db50b47" providerId="ADAL" clId="{42CBC425-D3B9-4B8D-B8E2-D6C35D1DE04B}" dt="2024-03-18T06:20:03.873" v="707"/>
        <pc:sldMkLst>
          <pc:docMk/>
          <pc:sldMk cId="2636060289" sldId="649"/>
        </pc:sldMkLst>
      </pc:sldChg>
      <pc:sldChg chg="addSp delSp modSp add mod ord">
        <pc:chgData name="Zhao Jin" userId="cd05a825-544c-438a-9ba1-08e63db50b47" providerId="ADAL" clId="{42CBC425-D3B9-4B8D-B8E2-D6C35D1DE04B}" dt="2024-03-19T00:55:24.295" v="2759" actId="20577"/>
        <pc:sldMkLst>
          <pc:docMk/>
          <pc:sldMk cId="3150831465" sldId="649"/>
        </pc:sldMkLst>
        <pc:spChg chg="add mod">
          <ac:chgData name="Zhao Jin" userId="cd05a825-544c-438a-9ba1-08e63db50b47" providerId="ADAL" clId="{42CBC425-D3B9-4B8D-B8E2-D6C35D1DE04B}" dt="2024-03-19T00:55:24.295" v="2759" actId="20577"/>
          <ac:spMkLst>
            <pc:docMk/>
            <pc:sldMk cId="3150831465" sldId="649"/>
            <ac:spMk id="4" creationId="{E1783DF5-5055-11C4-2722-992E62E81F11}"/>
          </ac:spMkLst>
        </pc:spChg>
        <pc:spChg chg="add mod">
          <ac:chgData name="Zhao Jin" userId="cd05a825-544c-438a-9ba1-08e63db50b47" providerId="ADAL" clId="{42CBC425-D3B9-4B8D-B8E2-D6C35D1DE04B}" dt="2024-03-18T06:21:10.527" v="724"/>
          <ac:spMkLst>
            <pc:docMk/>
            <pc:sldMk cId="3150831465" sldId="649"/>
            <ac:spMk id="5" creationId="{1F335067-2DF1-C857-A247-B290D4559EF7}"/>
          </ac:spMkLst>
        </pc:spChg>
        <pc:spChg chg="del">
          <ac:chgData name="Zhao Jin" userId="cd05a825-544c-438a-9ba1-08e63db50b47" providerId="ADAL" clId="{42CBC425-D3B9-4B8D-B8E2-D6C35D1DE04B}" dt="2024-03-18T06:21:07.218" v="722" actId="478"/>
          <ac:spMkLst>
            <pc:docMk/>
            <pc:sldMk cId="3150831465" sldId="649"/>
            <ac:spMk id="23" creationId="{00000000-0000-0000-0000-000000000000}"/>
          </ac:spMkLst>
        </pc:spChg>
        <pc:spChg chg="del">
          <ac:chgData name="Zhao Jin" userId="cd05a825-544c-438a-9ba1-08e63db50b47" providerId="ADAL" clId="{42CBC425-D3B9-4B8D-B8E2-D6C35D1DE04B}" dt="2024-03-18T06:21:09.265" v="723" actId="478"/>
          <ac:spMkLst>
            <pc:docMk/>
            <pc:sldMk cId="3150831465" sldId="649"/>
            <ac:spMk id="24" creationId="{00000000-0000-0000-0000-000000000000}"/>
          </ac:spMkLst>
        </pc:spChg>
        <pc:spChg chg="del">
          <ac:chgData name="Zhao Jin" userId="cd05a825-544c-438a-9ba1-08e63db50b47" providerId="ADAL" clId="{42CBC425-D3B9-4B8D-B8E2-D6C35D1DE04B}" dt="2024-03-18T06:21:09.265" v="723" actId="478"/>
          <ac:spMkLst>
            <pc:docMk/>
            <pc:sldMk cId="3150831465" sldId="649"/>
            <ac:spMk id="36" creationId="{00000000-0000-0000-0000-000000000000}"/>
          </ac:spMkLst>
        </pc:spChg>
        <pc:spChg chg="del">
          <ac:chgData name="Zhao Jin" userId="cd05a825-544c-438a-9ba1-08e63db50b47" providerId="ADAL" clId="{42CBC425-D3B9-4B8D-B8E2-D6C35D1DE04B}" dt="2024-03-18T06:21:09.265" v="723" actId="478"/>
          <ac:spMkLst>
            <pc:docMk/>
            <pc:sldMk cId="3150831465" sldId="649"/>
            <ac:spMk id="37" creationId="{00000000-0000-0000-0000-000000000000}"/>
          </ac:spMkLst>
        </pc:spChg>
        <pc:spChg chg="del">
          <ac:chgData name="Zhao Jin" userId="cd05a825-544c-438a-9ba1-08e63db50b47" providerId="ADAL" clId="{42CBC425-D3B9-4B8D-B8E2-D6C35D1DE04B}" dt="2024-03-18T06:21:09.265" v="723" actId="478"/>
          <ac:spMkLst>
            <pc:docMk/>
            <pc:sldMk cId="3150831465" sldId="649"/>
            <ac:spMk id="38" creationId="{00000000-0000-0000-0000-000000000000}"/>
          </ac:spMkLst>
        </pc:spChg>
        <pc:spChg chg="del">
          <ac:chgData name="Zhao Jin" userId="cd05a825-544c-438a-9ba1-08e63db50b47" providerId="ADAL" clId="{42CBC425-D3B9-4B8D-B8E2-D6C35D1DE04B}" dt="2024-03-18T06:21:09.265" v="723" actId="478"/>
          <ac:spMkLst>
            <pc:docMk/>
            <pc:sldMk cId="3150831465" sldId="649"/>
            <ac:spMk id="39" creationId="{00000000-0000-0000-0000-000000000000}"/>
          </ac:spMkLst>
        </pc:spChg>
        <pc:spChg chg="del">
          <ac:chgData name="Zhao Jin" userId="cd05a825-544c-438a-9ba1-08e63db50b47" providerId="ADAL" clId="{42CBC425-D3B9-4B8D-B8E2-D6C35D1DE04B}" dt="2024-03-18T06:21:09.265" v="723" actId="478"/>
          <ac:spMkLst>
            <pc:docMk/>
            <pc:sldMk cId="3150831465" sldId="649"/>
            <ac:spMk id="43" creationId="{00000000-0000-0000-0000-000000000000}"/>
          </ac:spMkLst>
        </pc:spChg>
        <pc:spChg chg="del">
          <ac:chgData name="Zhao Jin" userId="cd05a825-544c-438a-9ba1-08e63db50b47" providerId="ADAL" clId="{42CBC425-D3B9-4B8D-B8E2-D6C35D1DE04B}" dt="2024-03-18T06:21:09.265" v="723" actId="478"/>
          <ac:spMkLst>
            <pc:docMk/>
            <pc:sldMk cId="3150831465" sldId="649"/>
            <ac:spMk id="48" creationId="{00000000-0000-0000-0000-000000000000}"/>
          </ac:spMkLst>
        </pc:spChg>
        <pc:spChg chg="del">
          <ac:chgData name="Zhao Jin" userId="cd05a825-544c-438a-9ba1-08e63db50b47" providerId="ADAL" clId="{42CBC425-D3B9-4B8D-B8E2-D6C35D1DE04B}" dt="2024-03-18T06:21:09.265" v="723" actId="478"/>
          <ac:spMkLst>
            <pc:docMk/>
            <pc:sldMk cId="3150831465" sldId="649"/>
            <ac:spMk id="52" creationId="{00000000-0000-0000-0000-000000000000}"/>
          </ac:spMkLst>
        </pc:spChg>
        <pc:spChg chg="del">
          <ac:chgData name="Zhao Jin" userId="cd05a825-544c-438a-9ba1-08e63db50b47" providerId="ADAL" clId="{42CBC425-D3B9-4B8D-B8E2-D6C35D1DE04B}" dt="2024-03-18T06:21:09.265" v="723" actId="478"/>
          <ac:spMkLst>
            <pc:docMk/>
            <pc:sldMk cId="3150831465" sldId="649"/>
            <ac:spMk id="56" creationId="{00000000-0000-0000-0000-000000000000}"/>
          </ac:spMkLst>
        </pc:spChg>
        <pc:spChg chg="mod">
          <ac:chgData name="Zhao Jin" userId="cd05a825-544c-438a-9ba1-08e63db50b47" providerId="ADAL" clId="{42CBC425-D3B9-4B8D-B8E2-D6C35D1DE04B}" dt="2024-03-18T06:20:56.235" v="721" actId="20577"/>
          <ac:spMkLst>
            <pc:docMk/>
            <pc:sldMk cId="3150831465" sldId="649"/>
            <ac:spMk id="14338" creationId="{00000000-0000-0000-0000-000000000000}"/>
          </ac:spMkLst>
        </pc:spChg>
        <pc:grpChg chg="del">
          <ac:chgData name="Zhao Jin" userId="cd05a825-544c-438a-9ba1-08e63db50b47" providerId="ADAL" clId="{42CBC425-D3B9-4B8D-B8E2-D6C35D1DE04B}" dt="2024-03-18T06:21:09.265" v="723" actId="478"/>
          <ac:grpSpMkLst>
            <pc:docMk/>
            <pc:sldMk cId="3150831465" sldId="649"/>
            <ac:grpSpMk id="6" creationId="{00000000-0000-0000-0000-000000000000}"/>
          </ac:grpSpMkLst>
        </pc:grpChg>
        <pc:grpChg chg="del">
          <ac:chgData name="Zhao Jin" userId="cd05a825-544c-438a-9ba1-08e63db50b47" providerId="ADAL" clId="{42CBC425-D3B9-4B8D-B8E2-D6C35D1DE04B}" dt="2024-03-18T06:21:09.265" v="723" actId="478"/>
          <ac:grpSpMkLst>
            <pc:docMk/>
            <pc:sldMk cId="3150831465" sldId="649"/>
            <ac:grpSpMk id="28" creationId="{00000000-0000-0000-0000-000000000000}"/>
          </ac:grpSpMkLst>
        </pc:grpChg>
        <pc:grpChg chg="del">
          <ac:chgData name="Zhao Jin" userId="cd05a825-544c-438a-9ba1-08e63db50b47" providerId="ADAL" clId="{42CBC425-D3B9-4B8D-B8E2-D6C35D1DE04B}" dt="2024-03-18T06:21:09.265" v="723" actId="478"/>
          <ac:grpSpMkLst>
            <pc:docMk/>
            <pc:sldMk cId="3150831465" sldId="649"/>
            <ac:grpSpMk id="40" creationId="{00000000-0000-0000-0000-000000000000}"/>
          </ac:grpSpMkLst>
        </pc:grpChg>
        <pc:grpChg chg="del">
          <ac:chgData name="Zhao Jin" userId="cd05a825-544c-438a-9ba1-08e63db50b47" providerId="ADAL" clId="{42CBC425-D3B9-4B8D-B8E2-D6C35D1DE04B}" dt="2024-03-18T06:21:09.265" v="723" actId="478"/>
          <ac:grpSpMkLst>
            <pc:docMk/>
            <pc:sldMk cId="3150831465" sldId="649"/>
            <ac:grpSpMk id="45" creationId="{00000000-0000-0000-0000-000000000000}"/>
          </ac:grpSpMkLst>
        </pc:grpChg>
        <pc:grpChg chg="del">
          <ac:chgData name="Zhao Jin" userId="cd05a825-544c-438a-9ba1-08e63db50b47" providerId="ADAL" clId="{42CBC425-D3B9-4B8D-B8E2-D6C35D1DE04B}" dt="2024-03-18T06:21:09.265" v="723" actId="478"/>
          <ac:grpSpMkLst>
            <pc:docMk/>
            <pc:sldMk cId="3150831465" sldId="649"/>
            <ac:grpSpMk id="53" creationId="{00000000-0000-0000-0000-000000000000}"/>
          </ac:grpSpMkLst>
        </pc:grpChg>
        <pc:grpChg chg="del">
          <ac:chgData name="Zhao Jin" userId="cd05a825-544c-438a-9ba1-08e63db50b47" providerId="ADAL" clId="{42CBC425-D3B9-4B8D-B8E2-D6C35D1DE04B}" dt="2024-03-18T06:21:09.265" v="723" actId="478"/>
          <ac:grpSpMkLst>
            <pc:docMk/>
            <pc:sldMk cId="3150831465" sldId="649"/>
            <ac:grpSpMk id="57" creationId="{00000000-0000-0000-0000-000000000000}"/>
          </ac:grpSpMkLst>
        </pc:grpChg>
        <pc:cxnChg chg="del">
          <ac:chgData name="Zhao Jin" userId="cd05a825-544c-438a-9ba1-08e63db50b47" providerId="ADAL" clId="{42CBC425-D3B9-4B8D-B8E2-D6C35D1DE04B}" dt="2024-03-18T06:21:09.265" v="723" actId="478"/>
          <ac:cxnSpMkLst>
            <pc:docMk/>
            <pc:sldMk cId="3150831465" sldId="649"/>
            <ac:cxnSpMk id="35" creationId="{00000000-0000-0000-0000-000000000000}"/>
          </ac:cxnSpMkLst>
        </pc:cxnChg>
        <pc:cxnChg chg="del">
          <ac:chgData name="Zhao Jin" userId="cd05a825-544c-438a-9ba1-08e63db50b47" providerId="ADAL" clId="{42CBC425-D3B9-4B8D-B8E2-D6C35D1DE04B}" dt="2024-03-18T06:21:09.265" v="723" actId="478"/>
          <ac:cxnSpMkLst>
            <pc:docMk/>
            <pc:sldMk cId="3150831465" sldId="649"/>
            <ac:cxnSpMk id="49" creationId="{00000000-0000-0000-0000-000000000000}"/>
          </ac:cxnSpMkLst>
        </pc:cxnChg>
      </pc:sldChg>
      <pc:sldChg chg="delSp modSp add mod">
        <pc:chgData name="Zhao Jin" userId="cd05a825-544c-438a-9ba1-08e63db50b47" providerId="ADAL" clId="{42CBC425-D3B9-4B8D-B8E2-D6C35D1DE04B}" dt="2024-03-19T03:49:11.589" v="2784" actId="20577"/>
        <pc:sldMkLst>
          <pc:docMk/>
          <pc:sldMk cId="571008113" sldId="650"/>
        </pc:sldMkLst>
        <pc:spChg chg="mod">
          <ac:chgData name="Zhao Jin" userId="cd05a825-544c-438a-9ba1-08e63db50b47" providerId="ADAL" clId="{42CBC425-D3B9-4B8D-B8E2-D6C35D1DE04B}" dt="2024-03-19T03:49:11.589" v="2784" actId="20577"/>
          <ac:spMkLst>
            <pc:docMk/>
            <pc:sldMk cId="571008113" sldId="650"/>
            <ac:spMk id="16" creationId="{931C5306-EDB8-7C7C-6F1C-83F34AC8D44B}"/>
          </ac:spMkLst>
        </pc:spChg>
        <pc:graphicFrameChg chg="del">
          <ac:chgData name="Zhao Jin" userId="cd05a825-544c-438a-9ba1-08e63db50b47" providerId="ADAL" clId="{42CBC425-D3B9-4B8D-B8E2-D6C35D1DE04B}" dt="2024-03-19T00:30:06.917" v="1876" actId="478"/>
          <ac:graphicFrameMkLst>
            <pc:docMk/>
            <pc:sldMk cId="571008113" sldId="650"/>
            <ac:graphicFrameMk id="7" creationId="{41138044-6EA2-952A-7780-5F6007CBA37C}"/>
          </ac:graphicFrameMkLst>
        </pc:graphicFrameChg>
      </pc:sldChg>
    </pc:docChg>
  </pc:docChgLst>
  <pc:docChgLst>
    <pc:chgData name="Zhao Jin" userId="cd05a825-544c-438a-9ba1-08e63db50b47" providerId="ADAL" clId="{39F94C1A-1739-2146-9770-28C6D97CD74A}"/>
    <pc:docChg chg="undo custSel addSld delSld modSld">
      <pc:chgData name="Zhao Jin" userId="cd05a825-544c-438a-9ba1-08e63db50b47" providerId="ADAL" clId="{39F94C1A-1739-2146-9770-28C6D97CD74A}" dt="2021-01-27T04:54:28.852" v="864" actId="20577"/>
      <pc:docMkLst>
        <pc:docMk/>
      </pc:docMkLst>
      <pc:sldChg chg="modSp">
        <pc:chgData name="Zhao Jin" userId="cd05a825-544c-438a-9ba1-08e63db50b47" providerId="ADAL" clId="{39F94C1A-1739-2146-9770-28C6D97CD74A}" dt="2021-01-27T04:29:55.834" v="1" actId="20577"/>
        <pc:sldMkLst>
          <pc:docMk/>
          <pc:sldMk cId="0" sldId="256"/>
        </pc:sldMkLst>
        <pc:spChg chg="mod">
          <ac:chgData name="Zhao Jin" userId="cd05a825-544c-438a-9ba1-08e63db50b47" providerId="ADAL" clId="{39F94C1A-1739-2146-9770-28C6D97CD74A}" dt="2021-01-27T04:29:55.834" v="1" actId="20577"/>
          <ac:spMkLst>
            <pc:docMk/>
            <pc:sldMk cId="0" sldId="256"/>
            <ac:spMk id="8" creationId="{00000000-0000-0000-0000-000000000000}"/>
          </ac:spMkLst>
        </pc:spChg>
      </pc:sldChg>
      <pc:sldChg chg="addSp delSp modSp add delAnim modAnim">
        <pc:chgData name="Zhao Jin" userId="cd05a825-544c-438a-9ba1-08e63db50b47" providerId="ADAL" clId="{39F94C1A-1739-2146-9770-28C6D97CD74A}" dt="2021-01-27T04:54:22.999" v="862" actId="20577"/>
        <pc:sldMkLst>
          <pc:docMk/>
          <pc:sldMk cId="1492339910" sldId="485"/>
        </pc:sldMkLst>
        <pc:spChg chg="del">
          <ac:chgData name="Zhao Jin" userId="cd05a825-544c-438a-9ba1-08e63db50b47" providerId="ADAL" clId="{39F94C1A-1739-2146-9770-28C6D97CD74A}" dt="2021-01-27T04:43:46.850" v="354" actId="478"/>
          <ac:spMkLst>
            <pc:docMk/>
            <pc:sldMk cId="1492339910" sldId="485"/>
            <ac:spMk id="4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47:40.798" v="599"/>
          <ac:spMkLst>
            <pc:docMk/>
            <pc:sldMk cId="1492339910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45:34.105" v="467" actId="1035"/>
          <ac:spMkLst>
            <pc:docMk/>
            <pc:sldMk cId="1492339910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54:22.999" v="862" actId="20577"/>
          <ac:spMkLst>
            <pc:docMk/>
            <pc:sldMk cId="1492339910" sldId="485"/>
            <ac:spMk id="9" creationId="{00000000-0000-0000-0000-000000000000}"/>
          </ac:spMkLst>
        </pc:spChg>
        <pc:spChg chg="del">
          <ac:chgData name="Zhao Jin" userId="cd05a825-544c-438a-9ba1-08e63db50b47" providerId="ADAL" clId="{39F94C1A-1739-2146-9770-28C6D97CD74A}" dt="2021-01-27T04:40:47.295" v="317" actId="478"/>
          <ac:spMkLst>
            <pc:docMk/>
            <pc:sldMk cId="1492339910" sldId="485"/>
            <ac:spMk id="10" creationId="{00000000-0000-0000-0000-000000000000}"/>
          </ac:spMkLst>
        </pc:spChg>
        <pc:spChg chg="del">
          <ac:chgData name="Zhao Jin" userId="cd05a825-544c-438a-9ba1-08e63db50b47" providerId="ADAL" clId="{39F94C1A-1739-2146-9770-28C6D97CD74A}" dt="2021-01-27T04:40:45.310" v="316" actId="478"/>
          <ac:spMkLst>
            <pc:docMk/>
            <pc:sldMk cId="1492339910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9F94C1A-1739-2146-9770-28C6D97CD74A}" dt="2021-01-27T04:40:49.432" v="318" actId="478"/>
          <ac:spMkLst>
            <pc:docMk/>
            <pc:sldMk cId="1492339910" sldId="485"/>
            <ac:spMk id="12" creationId="{149FB3A4-124F-4FB3-9CA1-6EA45A21DCBC}"/>
          </ac:spMkLst>
        </pc:spChg>
        <pc:spChg chg="del">
          <ac:chgData name="Zhao Jin" userId="cd05a825-544c-438a-9ba1-08e63db50b47" providerId="ADAL" clId="{39F94C1A-1739-2146-9770-28C6D97CD74A}" dt="2021-01-27T04:40:42.420" v="315" actId="478"/>
          <ac:spMkLst>
            <pc:docMk/>
            <pc:sldMk cId="1492339910" sldId="485"/>
            <ac:spMk id="13" creationId="{24ED3F77-DB19-42FF-90A5-6260114FAC12}"/>
          </ac:spMkLst>
        </pc:spChg>
        <pc:spChg chg="del">
          <ac:chgData name="Zhao Jin" userId="cd05a825-544c-438a-9ba1-08e63db50b47" providerId="ADAL" clId="{39F94C1A-1739-2146-9770-28C6D97CD74A}" dt="2021-01-27T04:40:42.420" v="315" actId="478"/>
          <ac:spMkLst>
            <pc:docMk/>
            <pc:sldMk cId="1492339910" sldId="485"/>
            <ac:spMk id="15" creationId="{F012405B-4106-42E1-B4DD-408829B80978}"/>
          </ac:spMkLst>
        </pc:spChg>
        <pc:spChg chg="add del mod">
          <ac:chgData name="Zhao Jin" userId="cd05a825-544c-438a-9ba1-08e63db50b47" providerId="ADAL" clId="{39F94C1A-1739-2146-9770-28C6D97CD74A}" dt="2021-01-27T04:45:39.221" v="490" actId="1036"/>
          <ac:spMkLst>
            <pc:docMk/>
            <pc:sldMk cId="1492339910" sldId="485"/>
            <ac:spMk id="16" creationId="{00000000-0000-0000-0000-000000000000}"/>
          </ac:spMkLst>
        </pc:spChg>
        <pc:spChg chg="add mod">
          <ac:chgData name="Zhao Jin" userId="cd05a825-544c-438a-9ba1-08e63db50b47" providerId="ADAL" clId="{39F94C1A-1739-2146-9770-28C6D97CD74A}" dt="2021-01-27T04:45:34.105" v="467" actId="1035"/>
          <ac:spMkLst>
            <pc:docMk/>
            <pc:sldMk cId="1492339910" sldId="485"/>
            <ac:spMk id="17" creationId="{99B30EFD-AC62-A84C-B568-481368C993F1}"/>
          </ac:spMkLst>
        </pc:spChg>
        <pc:spChg chg="add del mod">
          <ac:chgData name="Zhao Jin" userId="cd05a825-544c-438a-9ba1-08e63db50b47" providerId="ADAL" clId="{39F94C1A-1739-2146-9770-28C6D97CD74A}" dt="2021-01-27T04:47:53.374" v="602" actId="478"/>
          <ac:spMkLst>
            <pc:docMk/>
            <pc:sldMk cId="1492339910" sldId="485"/>
            <ac:spMk id="18" creationId="{2417973E-165D-694A-AEA8-79D7DFD0B597}"/>
          </ac:spMkLst>
        </pc:spChg>
        <pc:spChg chg="add del mod">
          <ac:chgData name="Zhao Jin" userId="cd05a825-544c-438a-9ba1-08e63db50b47" providerId="ADAL" clId="{39F94C1A-1739-2146-9770-28C6D97CD74A}" dt="2021-01-27T04:47:50.061" v="601" actId="478"/>
          <ac:spMkLst>
            <pc:docMk/>
            <pc:sldMk cId="1492339910" sldId="485"/>
            <ac:spMk id="19" creationId="{8282F378-0F90-294F-870B-F2F09C283C5C}"/>
          </ac:spMkLst>
        </pc:spChg>
        <pc:spChg chg="add del">
          <ac:chgData name="Zhao Jin" userId="cd05a825-544c-438a-9ba1-08e63db50b47" providerId="ADAL" clId="{39F94C1A-1739-2146-9770-28C6D97CD74A}" dt="2021-01-27T04:47:55.456" v="603" actId="478"/>
          <ac:spMkLst>
            <pc:docMk/>
            <pc:sldMk cId="1492339910" sldId="485"/>
            <ac:spMk id="20" creationId="{2EEE52AF-A282-4447-ABA3-05ADA8145D80}"/>
          </ac:spMkLst>
        </pc:spChg>
        <pc:spChg chg="add">
          <ac:chgData name="Zhao Jin" userId="cd05a825-544c-438a-9ba1-08e63db50b47" providerId="ADAL" clId="{39F94C1A-1739-2146-9770-28C6D97CD74A}" dt="2021-01-27T04:47:48.014" v="600"/>
          <ac:spMkLst>
            <pc:docMk/>
            <pc:sldMk cId="1492339910" sldId="485"/>
            <ac:spMk id="21" creationId="{92689133-78A2-474B-8354-D57F493DCCB4}"/>
          </ac:spMkLst>
        </pc:spChg>
        <pc:spChg chg="add mod">
          <ac:chgData name="Zhao Jin" userId="cd05a825-544c-438a-9ba1-08e63db50b47" providerId="ADAL" clId="{39F94C1A-1739-2146-9770-28C6D97CD74A}" dt="2021-01-27T04:48:08.158" v="649" actId="1038"/>
          <ac:spMkLst>
            <pc:docMk/>
            <pc:sldMk cId="1492339910" sldId="485"/>
            <ac:spMk id="22" creationId="{7399F68A-414A-A748-8512-49F618250290}"/>
          </ac:spMkLst>
        </pc:spChg>
        <pc:spChg chg="add mod">
          <ac:chgData name="Zhao Jin" userId="cd05a825-544c-438a-9ba1-08e63db50b47" providerId="ADAL" clId="{39F94C1A-1739-2146-9770-28C6D97CD74A}" dt="2021-01-27T04:48:13.668" v="664" actId="1036"/>
          <ac:spMkLst>
            <pc:docMk/>
            <pc:sldMk cId="1492339910" sldId="485"/>
            <ac:spMk id="23" creationId="{81265B68-2B22-9A4C-BCC7-9470D59EACF7}"/>
          </ac:spMkLst>
        </pc:spChg>
        <pc:spChg chg="add mod">
          <ac:chgData name="Zhao Jin" userId="cd05a825-544c-438a-9ba1-08e63db50b47" providerId="ADAL" clId="{39F94C1A-1739-2146-9770-28C6D97CD74A}" dt="2021-01-27T04:48:13.668" v="664" actId="1036"/>
          <ac:spMkLst>
            <pc:docMk/>
            <pc:sldMk cId="1492339910" sldId="485"/>
            <ac:spMk id="24" creationId="{62E951F5-1D1F-1E41-B308-90593A513B26}"/>
          </ac:spMkLst>
        </pc:spChg>
        <pc:spChg chg="add mod">
          <ac:chgData name="Zhao Jin" userId="cd05a825-544c-438a-9ba1-08e63db50b47" providerId="ADAL" clId="{39F94C1A-1739-2146-9770-28C6D97CD74A}" dt="2021-01-27T04:48:13.668" v="664" actId="1036"/>
          <ac:spMkLst>
            <pc:docMk/>
            <pc:sldMk cId="1492339910" sldId="485"/>
            <ac:spMk id="25" creationId="{548C2408-FEF5-6B41-AC1E-821AFC4D9357}"/>
          </ac:spMkLst>
        </pc:spChg>
        <pc:spChg chg="mod">
          <ac:chgData name="Zhao Jin" userId="cd05a825-544c-438a-9ba1-08e63db50b47" providerId="ADAL" clId="{39F94C1A-1739-2146-9770-28C6D97CD74A}" dt="2021-01-27T04:46:51.615" v="592" actId="207"/>
          <ac:spMkLst>
            <pc:docMk/>
            <pc:sldMk cId="1492339910" sldId="485"/>
            <ac:spMk id="25602" creationId="{00000000-0000-0000-0000-000000000000}"/>
          </ac:spMkLst>
        </pc:spChg>
      </pc:sldChg>
      <pc:sldChg chg="addSp delSp modSp add modAnim">
        <pc:chgData name="Zhao Jin" userId="cd05a825-544c-438a-9ba1-08e63db50b47" providerId="ADAL" clId="{39F94C1A-1739-2146-9770-28C6D97CD74A}" dt="2021-01-27T04:54:02.548" v="843" actId="20577"/>
        <pc:sldMkLst>
          <pc:docMk/>
          <pc:sldMk cId="2775173622" sldId="524"/>
        </pc:sldMkLst>
        <pc:spChg chg="add del mod">
          <ac:chgData name="Zhao Jin" userId="cd05a825-544c-438a-9ba1-08e63db50b47" providerId="ADAL" clId="{39F94C1A-1739-2146-9770-28C6D97CD74A}" dt="2021-01-27T04:53:57.743" v="834"/>
          <ac:spMkLst>
            <pc:docMk/>
            <pc:sldMk cId="2775173622" sldId="524"/>
            <ac:spMk id="3" creationId="{16229BDB-A02D-3C4E-BA53-DC1711B514A9}"/>
          </ac:spMkLst>
        </pc:spChg>
        <pc:spChg chg="mod">
          <ac:chgData name="Zhao Jin" userId="cd05a825-544c-438a-9ba1-08e63db50b47" providerId="ADAL" clId="{39F94C1A-1739-2146-9770-28C6D97CD74A}" dt="2021-01-27T04:51:01.708" v="730" actId="207"/>
          <ac:spMkLst>
            <pc:docMk/>
            <pc:sldMk cId="2775173622" sldId="524"/>
            <ac:spMk id="8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54:02.548" v="843" actId="20577"/>
          <ac:spMkLst>
            <pc:docMk/>
            <pc:sldMk cId="2775173622" sldId="524"/>
            <ac:spMk id="9" creationId="{00000000-0000-0000-0000-000000000000}"/>
          </ac:spMkLst>
        </pc:spChg>
      </pc:sldChg>
      <pc:sldChg chg="add del">
        <pc:chgData name="Zhao Jin" userId="cd05a825-544c-438a-9ba1-08e63db50b47" providerId="ADAL" clId="{39F94C1A-1739-2146-9770-28C6D97CD74A}" dt="2021-01-27T04:50:24.218" v="666"/>
        <pc:sldMkLst>
          <pc:docMk/>
          <pc:sldMk cId="4023450610" sldId="524"/>
        </pc:sldMkLst>
      </pc:sldChg>
      <pc:sldChg chg="del">
        <pc:chgData name="Zhao Jin" userId="cd05a825-544c-438a-9ba1-08e63db50b47" providerId="ADAL" clId="{39F94C1A-1739-2146-9770-28C6D97CD74A}" dt="2021-01-27T04:30:02.278" v="7" actId="2696"/>
        <pc:sldMkLst>
          <pc:docMk/>
          <pc:sldMk cId="3871162519" sldId="525"/>
        </pc:sldMkLst>
      </pc:sldChg>
      <pc:sldChg chg="delSp modSp add">
        <pc:chgData name="Zhao Jin" userId="cd05a825-544c-438a-9ba1-08e63db50b47" providerId="ADAL" clId="{39F94C1A-1739-2146-9770-28C6D97CD74A}" dt="2021-01-27T04:54:28.852" v="864" actId="20577"/>
        <pc:sldMkLst>
          <pc:docMk/>
          <pc:sldMk cId="4078418712" sldId="525"/>
        </pc:sldMkLst>
        <pc:spChg chg="mod">
          <ac:chgData name="Zhao Jin" userId="cd05a825-544c-438a-9ba1-08e63db50b47" providerId="ADAL" clId="{39F94C1A-1739-2146-9770-28C6D97CD74A}" dt="2021-01-27T04:53:25.062" v="831" actId="20577"/>
          <ac:spMkLst>
            <pc:docMk/>
            <pc:sldMk cId="4078418712" sldId="525"/>
            <ac:spMk id="8" creationId="{00000000-0000-0000-0000-000000000000}"/>
          </ac:spMkLst>
        </pc:spChg>
        <pc:spChg chg="del mod">
          <ac:chgData name="Zhao Jin" userId="cd05a825-544c-438a-9ba1-08e63db50b47" providerId="ADAL" clId="{39F94C1A-1739-2146-9770-28C6D97CD74A}" dt="2021-01-27T04:52:08.857" v="794" actId="478"/>
          <ac:spMkLst>
            <pc:docMk/>
            <pc:sldMk cId="4078418712" sldId="525"/>
            <ac:spMk id="11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54:28.852" v="864" actId="20577"/>
          <ac:spMkLst>
            <pc:docMk/>
            <pc:sldMk cId="4078418712" sldId="525"/>
            <ac:spMk id="43" creationId="{00000000-0000-0000-0000-000000000000}"/>
          </ac:spMkLst>
        </pc:spChg>
      </pc:sldChg>
      <pc:sldChg chg="del">
        <pc:chgData name="Zhao Jin" userId="cd05a825-544c-438a-9ba1-08e63db50b47" providerId="ADAL" clId="{39F94C1A-1739-2146-9770-28C6D97CD74A}" dt="2021-01-27T04:30:02.169" v="2" actId="2696"/>
        <pc:sldMkLst>
          <pc:docMk/>
          <pc:sldMk cId="2543678377" sldId="531"/>
        </pc:sldMkLst>
      </pc:sldChg>
      <pc:sldChg chg="del">
        <pc:chgData name="Zhao Jin" userId="cd05a825-544c-438a-9ba1-08e63db50b47" providerId="ADAL" clId="{39F94C1A-1739-2146-9770-28C6D97CD74A}" dt="2021-01-27T04:30:02.196" v="3" actId="2696"/>
        <pc:sldMkLst>
          <pc:docMk/>
          <pc:sldMk cId="2025693378" sldId="532"/>
        </pc:sldMkLst>
      </pc:sldChg>
      <pc:sldChg chg="del">
        <pc:chgData name="Zhao Jin" userId="cd05a825-544c-438a-9ba1-08e63db50b47" providerId="ADAL" clId="{39F94C1A-1739-2146-9770-28C6D97CD74A}" dt="2021-01-27T04:30:02.254" v="5" actId="2696"/>
        <pc:sldMkLst>
          <pc:docMk/>
          <pc:sldMk cId="266706937" sldId="533"/>
        </pc:sldMkLst>
      </pc:sldChg>
      <pc:sldChg chg="del">
        <pc:chgData name="Zhao Jin" userId="cd05a825-544c-438a-9ba1-08e63db50b47" providerId="ADAL" clId="{39F94C1A-1739-2146-9770-28C6D97CD74A}" dt="2021-01-27T04:30:02.230" v="4" actId="2696"/>
        <pc:sldMkLst>
          <pc:docMk/>
          <pc:sldMk cId="3198948174" sldId="535"/>
        </pc:sldMkLst>
      </pc:sldChg>
      <pc:sldChg chg="del">
        <pc:chgData name="Zhao Jin" userId="cd05a825-544c-438a-9ba1-08e63db50b47" providerId="ADAL" clId="{39F94C1A-1739-2146-9770-28C6D97CD74A}" dt="2021-01-27T04:30:02.268" v="6" actId="2696"/>
        <pc:sldMkLst>
          <pc:docMk/>
          <pc:sldMk cId="3984392134" sldId="537"/>
        </pc:sldMkLst>
      </pc:sldChg>
      <pc:sldChg chg="modSp add">
        <pc:chgData name="Zhao Jin" userId="cd05a825-544c-438a-9ba1-08e63db50b47" providerId="ADAL" clId="{39F94C1A-1739-2146-9770-28C6D97CD74A}" dt="2021-01-27T04:54:10.942" v="852" actId="20577"/>
        <pc:sldMkLst>
          <pc:docMk/>
          <pc:sldMk cId="3949125736" sldId="548"/>
        </pc:sldMkLst>
        <pc:spChg chg="mod">
          <ac:chgData name="Zhao Jin" userId="cd05a825-544c-438a-9ba1-08e63db50b47" providerId="ADAL" clId="{39F94C1A-1739-2146-9770-28C6D97CD74A}" dt="2021-01-27T04:54:10.942" v="852" actId="20577"/>
          <ac:spMkLst>
            <pc:docMk/>
            <pc:sldMk cId="3949125736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3:45.953" v="38" actId="20577"/>
          <ac:spMkLst>
            <pc:docMk/>
            <pc:sldMk cId="3949125736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8:36.338" v="285" actId="5793"/>
          <ac:spMkLst>
            <pc:docMk/>
            <pc:sldMk cId="3949125736" sldId="548"/>
            <ac:spMk id="9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8:46.979" v="294" actId="20577"/>
          <ac:spMkLst>
            <pc:docMk/>
            <pc:sldMk cId="3949125736" sldId="548"/>
            <ac:spMk id="14338" creationId="{00000000-0000-0000-0000-000000000000}"/>
          </ac:spMkLst>
        </pc:spChg>
      </pc:sldChg>
      <pc:sldChg chg="modSp add">
        <pc:chgData name="Zhao Jin" userId="cd05a825-544c-438a-9ba1-08e63db50b47" providerId="ADAL" clId="{39F94C1A-1739-2146-9770-28C6D97CD74A}" dt="2021-01-27T04:54:14.716" v="857" actId="20577"/>
        <pc:sldMkLst>
          <pc:docMk/>
          <pc:sldMk cId="2939077141" sldId="549"/>
        </pc:sldMkLst>
        <pc:spChg chg="mod">
          <ac:chgData name="Zhao Jin" userId="cd05a825-544c-438a-9ba1-08e63db50b47" providerId="ADAL" clId="{39F94C1A-1739-2146-9770-28C6D97CD74A}" dt="2021-01-27T04:54:14.716" v="857" actId="20577"/>
          <ac:spMkLst>
            <pc:docMk/>
            <pc:sldMk cId="2939077141" sldId="549"/>
            <ac:spMk id="7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9:02.694" v="297" actId="207"/>
          <ac:spMkLst>
            <pc:docMk/>
            <pc:sldMk cId="2939077141" sldId="549"/>
            <ac:spMk id="9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8:51.425" v="295"/>
          <ac:spMkLst>
            <pc:docMk/>
            <pc:sldMk cId="2939077141" sldId="549"/>
            <ac:spMk id="14338" creationId="{00000000-0000-0000-0000-000000000000}"/>
          </ac:spMkLst>
        </pc:spChg>
      </pc:sldChg>
    </pc:docChg>
  </pc:docChgLst>
  <pc:docChgLst>
    <pc:chgData name="Zhao Jin" userId="cd05a825-544c-438a-9ba1-08e63db50b47" providerId="ADAL" clId="{4B210626-01B8-4C7F-B412-3DD94FD28A35}"/>
    <pc:docChg chg="undo custSel addSld delSld modSld sldOrd">
      <pc:chgData name="Zhao Jin" userId="cd05a825-544c-438a-9ba1-08e63db50b47" providerId="ADAL" clId="{4B210626-01B8-4C7F-B412-3DD94FD28A35}" dt="2021-03-11T06:32:04.234" v="1132" actId="20577"/>
      <pc:docMkLst>
        <pc:docMk/>
      </pc:docMkLst>
      <pc:sldChg chg="modSp">
        <pc:chgData name="Zhao Jin" userId="cd05a825-544c-438a-9ba1-08e63db50b47" providerId="ADAL" clId="{4B210626-01B8-4C7F-B412-3DD94FD28A35}" dt="2021-03-10T03:37:00.301" v="0"/>
        <pc:sldMkLst>
          <pc:docMk/>
          <pc:sldMk cId="0" sldId="256"/>
        </pc:sldMkLst>
        <pc:spChg chg="mod">
          <ac:chgData name="Zhao Jin" userId="cd05a825-544c-438a-9ba1-08e63db50b47" providerId="ADAL" clId="{4B210626-01B8-4C7F-B412-3DD94FD28A35}" dt="2021-03-10T03:37:00.301" v="0"/>
          <ac:spMkLst>
            <pc:docMk/>
            <pc:sldMk cId="0" sldId="256"/>
            <ac:spMk id="8" creationId="{00000000-0000-0000-0000-000000000000}"/>
          </ac:spMkLst>
        </pc:spChg>
      </pc:sldChg>
      <pc:sldChg chg="modSp mod">
        <pc:chgData name="Zhao Jin" userId="cd05a825-544c-438a-9ba1-08e63db50b47" providerId="ADAL" clId="{4B210626-01B8-4C7F-B412-3DD94FD28A35}" dt="2021-03-10T04:45:46.418" v="1125" actId="20577"/>
        <pc:sldMkLst>
          <pc:docMk/>
          <pc:sldMk cId="4078418712" sldId="525"/>
        </pc:sldMkLst>
        <pc:spChg chg="mod">
          <ac:chgData name="Zhao Jin" userId="cd05a825-544c-438a-9ba1-08e63db50b47" providerId="ADAL" clId="{4B210626-01B8-4C7F-B412-3DD94FD28A35}" dt="2021-03-10T04:45:46.418" v="1125" actId="20577"/>
          <ac:spMkLst>
            <pc:docMk/>
            <pc:sldMk cId="4078418712" sldId="525"/>
            <ac:spMk id="8" creationId="{00000000-0000-0000-0000-000000000000}"/>
          </ac:spMkLst>
        </pc:spChg>
        <pc:spChg chg="mod">
          <ac:chgData name="Zhao Jin" userId="cd05a825-544c-438a-9ba1-08e63db50b47" providerId="ADAL" clId="{4B210626-01B8-4C7F-B412-3DD94FD28A35}" dt="2021-03-10T03:37:10.748" v="1"/>
          <ac:spMkLst>
            <pc:docMk/>
            <pc:sldMk cId="4078418712" sldId="525"/>
            <ac:spMk id="43" creationId="{00000000-0000-0000-0000-000000000000}"/>
          </ac:spMkLst>
        </pc:spChg>
      </pc:sldChg>
      <pc:sldChg chg="modSp add del mod">
        <pc:chgData name="Zhao Jin" userId="cd05a825-544c-438a-9ba1-08e63db50b47" providerId="ADAL" clId="{4B210626-01B8-4C7F-B412-3DD94FD28A35}" dt="2021-03-10T04:32:15.808" v="855"/>
        <pc:sldMkLst>
          <pc:docMk/>
          <pc:sldMk cId="1427618944" sldId="553"/>
        </pc:sldMkLst>
        <pc:spChg chg="mod">
          <ac:chgData name="Zhao Jin" userId="cd05a825-544c-438a-9ba1-08e63db50b47" providerId="ADAL" clId="{4B210626-01B8-4C7F-B412-3DD94FD28A35}" dt="2021-03-10T04:32:15.808" v="855"/>
          <ac:spMkLst>
            <pc:docMk/>
            <pc:sldMk cId="1427618944" sldId="553"/>
            <ac:spMk id="7" creationId="{00000000-0000-0000-0000-000000000000}"/>
          </ac:spMkLst>
        </pc:spChg>
      </pc:sldChg>
      <pc:sldChg chg="modSp add del mod">
        <pc:chgData name="Zhao Jin" userId="cd05a825-544c-438a-9ba1-08e63db50b47" providerId="ADAL" clId="{4B210626-01B8-4C7F-B412-3DD94FD28A35}" dt="2021-03-10T04:23:45.868" v="850" actId="47"/>
        <pc:sldMkLst>
          <pc:docMk/>
          <pc:sldMk cId="1094276337" sldId="601"/>
        </pc:sldMkLst>
        <pc:spChg chg="mod">
          <ac:chgData name="Zhao Jin" userId="cd05a825-544c-438a-9ba1-08e63db50b47" providerId="ADAL" clId="{4B210626-01B8-4C7F-B412-3DD94FD28A35}" dt="2021-03-10T04:17:38.696" v="170"/>
          <ac:spMkLst>
            <pc:docMk/>
            <pc:sldMk cId="1094276337" sldId="60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4B210626-01B8-4C7F-B412-3DD94FD28A35}" dt="2021-03-10T04:32:00.072" v="852" actId="47"/>
        <pc:sldMkLst>
          <pc:docMk/>
          <pc:sldMk cId="1542002799" sldId="602"/>
        </pc:sldMkLst>
        <pc:spChg chg="mod">
          <ac:chgData name="Zhao Jin" userId="cd05a825-544c-438a-9ba1-08e63db50b47" providerId="ADAL" clId="{4B210626-01B8-4C7F-B412-3DD94FD28A35}" dt="2021-03-10T03:37:10.748" v="1"/>
          <ac:spMkLst>
            <pc:docMk/>
            <pc:sldMk cId="1542002799" sldId="602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4B210626-01B8-4C7F-B412-3DD94FD28A35}" dt="2021-03-10T04:23:50.623" v="851" actId="47"/>
        <pc:sldMkLst>
          <pc:docMk/>
          <pc:sldMk cId="2489370454" sldId="605"/>
        </pc:sldMkLst>
        <pc:spChg chg="mod">
          <ac:chgData name="Zhao Jin" userId="cd05a825-544c-438a-9ba1-08e63db50b47" providerId="ADAL" clId="{4B210626-01B8-4C7F-B412-3DD94FD28A35}" dt="2021-03-10T03:37:10.748" v="1"/>
          <ac:spMkLst>
            <pc:docMk/>
            <pc:sldMk cId="2489370454" sldId="60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4B210626-01B8-4C7F-B412-3DD94FD28A35}" dt="2021-03-10T04:23:50.623" v="851" actId="47"/>
        <pc:sldMkLst>
          <pc:docMk/>
          <pc:sldMk cId="640598186" sldId="606"/>
        </pc:sldMkLst>
        <pc:spChg chg="mod">
          <ac:chgData name="Zhao Jin" userId="cd05a825-544c-438a-9ba1-08e63db50b47" providerId="ADAL" clId="{4B210626-01B8-4C7F-B412-3DD94FD28A35}" dt="2021-03-10T03:37:10.748" v="1"/>
          <ac:spMkLst>
            <pc:docMk/>
            <pc:sldMk cId="640598186" sldId="60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4B210626-01B8-4C7F-B412-3DD94FD28A35}" dt="2021-03-10T04:23:50.623" v="851" actId="47"/>
        <pc:sldMkLst>
          <pc:docMk/>
          <pc:sldMk cId="282410985" sldId="620"/>
        </pc:sldMkLst>
        <pc:spChg chg="mod">
          <ac:chgData name="Zhao Jin" userId="cd05a825-544c-438a-9ba1-08e63db50b47" providerId="ADAL" clId="{4B210626-01B8-4C7F-B412-3DD94FD28A35}" dt="2021-03-10T03:37:10.748" v="1"/>
          <ac:spMkLst>
            <pc:docMk/>
            <pc:sldMk cId="282410985" sldId="62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4B210626-01B8-4C7F-B412-3DD94FD28A35}" dt="2021-03-10T04:32:00.072" v="852" actId="47"/>
        <pc:sldMkLst>
          <pc:docMk/>
          <pc:sldMk cId="3503582036" sldId="622"/>
        </pc:sldMkLst>
        <pc:spChg chg="mod">
          <ac:chgData name="Zhao Jin" userId="cd05a825-544c-438a-9ba1-08e63db50b47" providerId="ADAL" clId="{4B210626-01B8-4C7F-B412-3DD94FD28A35}" dt="2021-03-10T03:37:10.748" v="1"/>
          <ac:spMkLst>
            <pc:docMk/>
            <pc:sldMk cId="3503582036" sldId="622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4B210626-01B8-4C7F-B412-3DD94FD28A35}" dt="2021-03-10T04:32:00.072" v="852" actId="47"/>
        <pc:sldMkLst>
          <pc:docMk/>
          <pc:sldMk cId="1258830549" sldId="635"/>
        </pc:sldMkLst>
        <pc:spChg chg="mod">
          <ac:chgData name="Zhao Jin" userId="cd05a825-544c-438a-9ba1-08e63db50b47" providerId="ADAL" clId="{4B210626-01B8-4C7F-B412-3DD94FD28A35}" dt="2021-03-10T03:37:10.748" v="1"/>
          <ac:spMkLst>
            <pc:docMk/>
            <pc:sldMk cId="1258830549" sldId="63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4B210626-01B8-4C7F-B412-3DD94FD28A35}" dt="2021-03-10T04:32:00.072" v="852" actId="47"/>
        <pc:sldMkLst>
          <pc:docMk/>
          <pc:sldMk cId="1235845528" sldId="637"/>
        </pc:sldMkLst>
        <pc:spChg chg="mod">
          <ac:chgData name="Zhao Jin" userId="cd05a825-544c-438a-9ba1-08e63db50b47" providerId="ADAL" clId="{4B210626-01B8-4C7F-B412-3DD94FD28A35}" dt="2021-03-10T03:37:10.748" v="1"/>
          <ac:spMkLst>
            <pc:docMk/>
            <pc:sldMk cId="1235845528" sldId="637"/>
            <ac:spMk id="7" creationId="{00000000-0000-0000-0000-000000000000}"/>
          </ac:spMkLst>
        </pc:spChg>
      </pc:sldChg>
      <pc:sldChg chg="modSp add mod">
        <pc:chgData name="Zhao Jin" userId="cd05a825-544c-438a-9ba1-08e63db50b47" providerId="ADAL" clId="{4B210626-01B8-4C7F-B412-3DD94FD28A35}" dt="2021-03-10T04:32:17.288" v="856"/>
        <pc:sldMkLst>
          <pc:docMk/>
          <pc:sldMk cId="3737971943" sldId="637"/>
        </pc:sldMkLst>
        <pc:spChg chg="mod">
          <ac:chgData name="Zhao Jin" userId="cd05a825-544c-438a-9ba1-08e63db50b47" providerId="ADAL" clId="{4B210626-01B8-4C7F-B412-3DD94FD28A35}" dt="2021-03-10T04:32:17.288" v="856"/>
          <ac:spMkLst>
            <pc:docMk/>
            <pc:sldMk cId="3737971943" sldId="637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4B210626-01B8-4C7F-B412-3DD94FD28A35}" dt="2021-03-10T04:23:50.623" v="851" actId="47"/>
        <pc:sldMkLst>
          <pc:docMk/>
          <pc:sldMk cId="3042096305" sldId="638"/>
        </pc:sldMkLst>
        <pc:spChg chg="mod">
          <ac:chgData name="Zhao Jin" userId="cd05a825-544c-438a-9ba1-08e63db50b47" providerId="ADAL" clId="{4B210626-01B8-4C7F-B412-3DD94FD28A35}" dt="2021-03-10T03:37:10.748" v="1"/>
          <ac:spMkLst>
            <pc:docMk/>
            <pc:sldMk cId="3042096305" sldId="638"/>
            <ac:spMk id="7" creationId="{00000000-0000-0000-0000-000000000000}"/>
          </ac:spMkLst>
        </pc:spChg>
      </pc:sldChg>
      <pc:sldChg chg="addSp delSp modSp add mod">
        <pc:chgData name="Zhao Jin" userId="cd05a825-544c-438a-9ba1-08e63db50b47" providerId="ADAL" clId="{4B210626-01B8-4C7F-B412-3DD94FD28A35}" dt="2021-03-10T04:16:14.178" v="149" actId="1038"/>
        <pc:sldMkLst>
          <pc:docMk/>
          <pc:sldMk cId="1252576829" sldId="639"/>
        </pc:sldMkLst>
        <pc:spChg chg="mod">
          <ac:chgData name="Zhao Jin" userId="cd05a825-544c-438a-9ba1-08e63db50b47" providerId="ADAL" clId="{4B210626-01B8-4C7F-B412-3DD94FD28A35}" dt="2021-03-10T04:16:14.178" v="149" actId="1038"/>
          <ac:spMkLst>
            <pc:docMk/>
            <pc:sldMk cId="1252576829" sldId="639"/>
            <ac:spMk id="2" creationId="{00000000-0000-0000-0000-000000000000}"/>
          </ac:spMkLst>
        </pc:spChg>
        <pc:spChg chg="mod">
          <ac:chgData name="Zhao Jin" userId="cd05a825-544c-438a-9ba1-08e63db50b47" providerId="ADAL" clId="{4B210626-01B8-4C7F-B412-3DD94FD28A35}" dt="2021-03-10T04:14:32.154" v="68" actId="20577"/>
          <ac:spMkLst>
            <pc:docMk/>
            <pc:sldMk cId="1252576829" sldId="639"/>
            <ac:spMk id="7" creationId="{00000000-0000-0000-0000-000000000000}"/>
          </ac:spMkLst>
        </pc:spChg>
        <pc:spChg chg="mod">
          <ac:chgData name="Zhao Jin" userId="cd05a825-544c-438a-9ba1-08e63db50b47" providerId="ADAL" clId="{4B210626-01B8-4C7F-B412-3DD94FD28A35}" dt="2021-03-10T04:15:40.883" v="104" actId="20577"/>
          <ac:spMkLst>
            <pc:docMk/>
            <pc:sldMk cId="1252576829" sldId="639"/>
            <ac:spMk id="8" creationId="{00000000-0000-0000-0000-000000000000}"/>
          </ac:spMkLst>
        </pc:spChg>
        <pc:spChg chg="add del">
          <ac:chgData name="Zhao Jin" userId="cd05a825-544c-438a-9ba1-08e63db50b47" providerId="ADAL" clId="{4B210626-01B8-4C7F-B412-3DD94FD28A35}" dt="2021-03-10T04:14:52.486" v="71" actId="22"/>
          <ac:spMkLst>
            <pc:docMk/>
            <pc:sldMk cId="1252576829" sldId="639"/>
            <ac:spMk id="9" creationId="{21E2E4B6-06E9-46FA-AF13-5977FA893436}"/>
          </ac:spMkLst>
        </pc:spChg>
        <pc:spChg chg="mod">
          <ac:chgData name="Zhao Jin" userId="cd05a825-544c-438a-9ba1-08e63db50b47" providerId="ADAL" clId="{4B210626-01B8-4C7F-B412-3DD94FD28A35}" dt="2021-03-10T04:16:08.164" v="142" actId="20577"/>
          <ac:spMkLst>
            <pc:docMk/>
            <pc:sldMk cId="1252576829" sldId="639"/>
            <ac:spMk id="33" creationId="{00000000-0000-0000-0000-000000000000}"/>
          </ac:spMkLst>
        </pc:spChg>
        <pc:spChg chg="mod">
          <ac:chgData name="Zhao Jin" userId="cd05a825-544c-438a-9ba1-08e63db50b47" providerId="ADAL" clId="{4B210626-01B8-4C7F-B412-3DD94FD28A35}" dt="2021-03-10T04:14:20.331" v="57" actId="20577"/>
          <ac:spMkLst>
            <pc:docMk/>
            <pc:sldMk cId="1252576829" sldId="639"/>
            <ac:spMk id="14338" creationId="{00000000-0000-0000-0000-000000000000}"/>
          </ac:spMkLst>
        </pc:spChg>
      </pc:sldChg>
      <pc:sldChg chg="delSp modSp add mod delAnim">
        <pc:chgData name="Zhao Jin" userId="cd05a825-544c-438a-9ba1-08e63db50b47" providerId="ADAL" clId="{4B210626-01B8-4C7F-B412-3DD94FD28A35}" dt="2021-03-10T04:16:31.221" v="150" actId="478"/>
        <pc:sldMkLst>
          <pc:docMk/>
          <pc:sldMk cId="649273319" sldId="640"/>
        </pc:sldMkLst>
        <pc:spChg chg="mod">
          <ac:chgData name="Zhao Jin" userId="cd05a825-544c-438a-9ba1-08e63db50b47" providerId="ADAL" clId="{4B210626-01B8-4C7F-B412-3DD94FD28A35}" dt="2021-03-10T04:14:35.547" v="69"/>
          <ac:spMkLst>
            <pc:docMk/>
            <pc:sldMk cId="649273319" sldId="640"/>
            <ac:spMk id="7" creationId="{00000000-0000-0000-0000-000000000000}"/>
          </ac:spMkLst>
        </pc:spChg>
        <pc:spChg chg="del">
          <ac:chgData name="Zhao Jin" userId="cd05a825-544c-438a-9ba1-08e63db50b47" providerId="ADAL" clId="{4B210626-01B8-4C7F-B412-3DD94FD28A35}" dt="2021-03-10T04:16:31.221" v="150" actId="478"/>
          <ac:spMkLst>
            <pc:docMk/>
            <pc:sldMk cId="649273319" sldId="640"/>
            <ac:spMk id="9" creationId="{3628F122-B060-4EB5-8893-BBB5DF78202E}"/>
          </ac:spMkLst>
        </pc:spChg>
        <pc:spChg chg="mod">
          <ac:chgData name="Zhao Jin" userId="cd05a825-544c-438a-9ba1-08e63db50b47" providerId="ADAL" clId="{4B210626-01B8-4C7F-B412-3DD94FD28A35}" dt="2021-03-10T04:14:02.883" v="39" actId="20577"/>
          <ac:spMkLst>
            <pc:docMk/>
            <pc:sldMk cId="649273319" sldId="640"/>
            <ac:spMk id="14338" creationId="{00000000-0000-0000-0000-000000000000}"/>
          </ac:spMkLst>
        </pc:spChg>
      </pc:sldChg>
      <pc:sldChg chg="addSp delSp modSp add mod">
        <pc:chgData name="Zhao Jin" userId="cd05a825-544c-438a-9ba1-08e63db50b47" providerId="ADAL" clId="{4B210626-01B8-4C7F-B412-3DD94FD28A35}" dt="2021-03-10T04:23:35.650" v="848" actId="478"/>
        <pc:sldMkLst>
          <pc:docMk/>
          <pc:sldMk cId="3269496185" sldId="641"/>
        </pc:sldMkLst>
        <pc:spChg chg="add del mod">
          <ac:chgData name="Zhao Jin" userId="cd05a825-544c-438a-9ba1-08e63db50b47" providerId="ADAL" clId="{4B210626-01B8-4C7F-B412-3DD94FD28A35}" dt="2021-03-10T04:23:35.650" v="848" actId="478"/>
          <ac:spMkLst>
            <pc:docMk/>
            <pc:sldMk cId="3269496185" sldId="641"/>
            <ac:spMk id="3" creationId="{EA417F0A-2C14-4768-9CE5-5330F475F83E}"/>
          </ac:spMkLst>
        </pc:spChg>
        <pc:spChg chg="del">
          <ac:chgData name="Zhao Jin" userId="cd05a825-544c-438a-9ba1-08e63db50b47" providerId="ADAL" clId="{4B210626-01B8-4C7F-B412-3DD94FD28A35}" dt="2021-03-10T04:18:00.983" v="183" actId="478"/>
          <ac:spMkLst>
            <pc:docMk/>
            <pc:sldMk cId="3269496185" sldId="641"/>
            <ac:spMk id="6" creationId="{0D4907B7-B626-4918-8EBE-E58F980E1F13}"/>
          </ac:spMkLst>
        </pc:spChg>
        <pc:spChg chg="mod">
          <ac:chgData name="Zhao Jin" userId="cd05a825-544c-438a-9ba1-08e63db50b47" providerId="ADAL" clId="{4B210626-01B8-4C7F-B412-3DD94FD28A35}" dt="2021-03-10T04:17:33.386" v="168" actId="20577"/>
          <ac:spMkLst>
            <pc:docMk/>
            <pc:sldMk cId="3269496185" sldId="641"/>
            <ac:spMk id="7" creationId="{00000000-0000-0000-0000-000000000000}"/>
          </ac:spMkLst>
        </pc:spChg>
        <pc:spChg chg="del mod">
          <ac:chgData name="Zhao Jin" userId="cd05a825-544c-438a-9ba1-08e63db50b47" providerId="ADAL" clId="{4B210626-01B8-4C7F-B412-3DD94FD28A35}" dt="2021-03-10T04:23:34.096" v="847" actId="478"/>
          <ac:spMkLst>
            <pc:docMk/>
            <pc:sldMk cId="3269496185" sldId="641"/>
            <ac:spMk id="8" creationId="{00000000-0000-0000-0000-000000000000}"/>
          </ac:spMkLst>
        </pc:spChg>
        <pc:spChg chg="add mod">
          <ac:chgData name="Zhao Jin" userId="cd05a825-544c-438a-9ba1-08e63db50b47" providerId="ADAL" clId="{4B210626-01B8-4C7F-B412-3DD94FD28A35}" dt="2021-03-10T04:21:44.864" v="688" actId="20577"/>
          <ac:spMkLst>
            <pc:docMk/>
            <pc:sldMk cId="3269496185" sldId="641"/>
            <ac:spMk id="9" creationId="{293B921A-C010-4245-92CC-D96D9E4B96B7}"/>
          </ac:spMkLst>
        </pc:spChg>
        <pc:spChg chg="add del mod">
          <ac:chgData name="Zhao Jin" userId="cd05a825-544c-438a-9ba1-08e63db50b47" providerId="ADAL" clId="{4B210626-01B8-4C7F-B412-3DD94FD28A35}" dt="2021-03-10T04:21:10.032" v="562" actId="14100"/>
          <ac:spMkLst>
            <pc:docMk/>
            <pc:sldMk cId="3269496185" sldId="641"/>
            <ac:spMk id="10" creationId="{53EAFDBE-C17B-4636-95FE-68AA5070A437}"/>
          </ac:spMkLst>
        </pc:spChg>
        <pc:spChg chg="add del">
          <ac:chgData name="Zhao Jin" userId="cd05a825-544c-438a-9ba1-08e63db50b47" providerId="ADAL" clId="{4B210626-01B8-4C7F-B412-3DD94FD28A35}" dt="2021-03-10T04:17:48.466" v="173" actId="478"/>
          <ac:spMkLst>
            <pc:docMk/>
            <pc:sldMk cId="3269496185" sldId="641"/>
            <ac:spMk id="11" creationId="{3BD72732-D512-4755-83AA-CC66D089979B}"/>
          </ac:spMkLst>
        </pc:spChg>
        <pc:spChg chg="add mod">
          <ac:chgData name="Zhao Jin" userId="cd05a825-544c-438a-9ba1-08e63db50b47" providerId="ADAL" clId="{4B210626-01B8-4C7F-B412-3DD94FD28A35}" dt="2021-03-10T04:22:39.971" v="757" actId="1076"/>
          <ac:spMkLst>
            <pc:docMk/>
            <pc:sldMk cId="3269496185" sldId="641"/>
            <ac:spMk id="13" creationId="{6EF8E2B6-65D9-4DB9-BDD7-9495948FA5D7}"/>
          </ac:spMkLst>
        </pc:spChg>
        <pc:spChg chg="add mod">
          <ac:chgData name="Zhao Jin" userId="cd05a825-544c-438a-9ba1-08e63db50b47" providerId="ADAL" clId="{4B210626-01B8-4C7F-B412-3DD94FD28A35}" dt="2021-03-10T04:22:19.621" v="752" actId="14100"/>
          <ac:spMkLst>
            <pc:docMk/>
            <pc:sldMk cId="3269496185" sldId="641"/>
            <ac:spMk id="14" creationId="{6898C283-6AB8-4484-86DE-18EBACD44FD3}"/>
          </ac:spMkLst>
        </pc:spChg>
        <pc:spChg chg="add mod">
          <ac:chgData name="Zhao Jin" userId="cd05a825-544c-438a-9ba1-08e63db50b47" providerId="ADAL" clId="{4B210626-01B8-4C7F-B412-3DD94FD28A35}" dt="2021-03-10T04:23:18.715" v="835" actId="14100"/>
          <ac:spMkLst>
            <pc:docMk/>
            <pc:sldMk cId="3269496185" sldId="641"/>
            <ac:spMk id="15" creationId="{1EEF663B-C389-469E-BAF0-D94D98B7D727}"/>
          </ac:spMkLst>
        </pc:spChg>
        <pc:spChg chg="add mod">
          <ac:chgData name="Zhao Jin" userId="cd05a825-544c-438a-9ba1-08e63db50b47" providerId="ADAL" clId="{4B210626-01B8-4C7F-B412-3DD94FD28A35}" dt="2021-03-10T04:23:25.682" v="846" actId="1037"/>
          <ac:spMkLst>
            <pc:docMk/>
            <pc:sldMk cId="3269496185" sldId="641"/>
            <ac:spMk id="16" creationId="{11BE25FA-AFB0-4F58-A0A4-05446CB75986}"/>
          </ac:spMkLst>
        </pc:spChg>
        <pc:spChg chg="mod">
          <ac:chgData name="Zhao Jin" userId="cd05a825-544c-438a-9ba1-08e63db50b47" providerId="ADAL" clId="{4B210626-01B8-4C7F-B412-3DD94FD28A35}" dt="2021-03-10T04:20:56.252" v="559" actId="20577"/>
          <ac:spMkLst>
            <pc:docMk/>
            <pc:sldMk cId="3269496185" sldId="641"/>
            <ac:spMk id="14338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4B210626-01B8-4C7F-B412-3DD94FD28A35}" dt="2021-03-10T04:23:45.646" v="849" actId="47"/>
        <pc:sldMkLst>
          <pc:docMk/>
          <pc:sldMk cId="383092526" sldId="642"/>
        </pc:sldMkLst>
        <pc:spChg chg="mod">
          <ac:chgData name="Zhao Jin" userId="cd05a825-544c-438a-9ba1-08e63db50b47" providerId="ADAL" clId="{4B210626-01B8-4C7F-B412-3DD94FD28A35}" dt="2021-03-10T04:17:36.793" v="169"/>
          <ac:spMkLst>
            <pc:docMk/>
            <pc:sldMk cId="383092526" sldId="642"/>
            <ac:spMk id="7" creationId="{00000000-0000-0000-0000-000000000000}"/>
          </ac:spMkLst>
        </pc:spChg>
        <pc:spChg chg="add del mod">
          <ac:chgData name="Zhao Jin" userId="cd05a825-544c-438a-9ba1-08e63db50b47" providerId="ADAL" clId="{4B210626-01B8-4C7F-B412-3DD94FD28A35}" dt="2021-03-10T04:22:05.455" v="743"/>
          <ac:spMkLst>
            <pc:docMk/>
            <pc:sldMk cId="383092526" sldId="642"/>
            <ac:spMk id="13" creationId="{AA8F1EF3-B6B9-4C08-8CE0-909139A28D88}"/>
          </ac:spMkLst>
        </pc:spChg>
      </pc:sldChg>
      <pc:sldChg chg="modSp add mod">
        <pc:chgData name="Zhao Jin" userId="cd05a825-544c-438a-9ba1-08e63db50b47" providerId="ADAL" clId="{4B210626-01B8-4C7F-B412-3DD94FD28A35}" dt="2021-03-10T04:32:14.385" v="854"/>
        <pc:sldMkLst>
          <pc:docMk/>
          <pc:sldMk cId="1179750071" sldId="642"/>
        </pc:sldMkLst>
        <pc:spChg chg="mod">
          <ac:chgData name="Zhao Jin" userId="cd05a825-544c-438a-9ba1-08e63db50b47" providerId="ADAL" clId="{4B210626-01B8-4C7F-B412-3DD94FD28A35}" dt="2021-03-10T04:32:14.385" v="854"/>
          <ac:spMkLst>
            <pc:docMk/>
            <pc:sldMk cId="1179750071" sldId="642"/>
            <ac:spMk id="7" creationId="{00000000-0000-0000-0000-000000000000}"/>
          </ac:spMkLst>
        </pc:spChg>
      </pc:sldChg>
      <pc:sldChg chg="modSp add mod">
        <pc:chgData name="Zhao Jin" userId="cd05a825-544c-438a-9ba1-08e63db50b47" providerId="ADAL" clId="{4B210626-01B8-4C7F-B412-3DD94FD28A35}" dt="2021-03-10T04:32:30.121" v="862" actId="20577"/>
        <pc:sldMkLst>
          <pc:docMk/>
          <pc:sldMk cId="723901272" sldId="643"/>
        </pc:sldMkLst>
        <pc:spChg chg="mod">
          <ac:chgData name="Zhao Jin" userId="cd05a825-544c-438a-9ba1-08e63db50b47" providerId="ADAL" clId="{4B210626-01B8-4C7F-B412-3DD94FD28A35}" dt="2021-03-10T04:32:30.121" v="862" actId="20577"/>
          <ac:spMkLst>
            <pc:docMk/>
            <pc:sldMk cId="723901272" sldId="643"/>
            <ac:spMk id="7" creationId="{00000000-0000-0000-0000-000000000000}"/>
          </ac:spMkLst>
        </pc:spChg>
      </pc:sldChg>
      <pc:sldChg chg="addSp delSp modSp add del mod ord delAnim">
        <pc:chgData name="Zhao Jin" userId="cd05a825-544c-438a-9ba1-08e63db50b47" providerId="ADAL" clId="{4B210626-01B8-4C7F-B412-3DD94FD28A35}" dt="2021-03-11T06:32:04.234" v="1132" actId="20577"/>
        <pc:sldMkLst>
          <pc:docMk/>
          <pc:sldMk cId="1514327557" sldId="644"/>
        </pc:sldMkLst>
        <pc:spChg chg="add mod">
          <ac:chgData name="Zhao Jin" userId="cd05a825-544c-438a-9ba1-08e63db50b47" providerId="ADAL" clId="{4B210626-01B8-4C7F-B412-3DD94FD28A35}" dt="2021-03-10T04:37:37.761" v="872" actId="478"/>
          <ac:spMkLst>
            <pc:docMk/>
            <pc:sldMk cId="1514327557" sldId="644"/>
            <ac:spMk id="4" creationId="{CBE76723-94D7-4D84-AE0B-BE7AA7586ED5}"/>
          </ac:spMkLst>
        </pc:spChg>
        <pc:spChg chg="mod">
          <ac:chgData name="Zhao Jin" userId="cd05a825-544c-438a-9ba1-08e63db50b47" providerId="ADAL" clId="{4B210626-01B8-4C7F-B412-3DD94FD28A35}" dt="2021-03-10T04:40:20.867" v="910" actId="20577"/>
          <ac:spMkLst>
            <pc:docMk/>
            <pc:sldMk cId="1514327557" sldId="644"/>
            <ac:spMk id="7" creationId="{00000000-0000-0000-0000-000000000000}"/>
          </ac:spMkLst>
        </pc:spChg>
        <pc:spChg chg="del">
          <ac:chgData name="Zhao Jin" userId="cd05a825-544c-438a-9ba1-08e63db50b47" providerId="ADAL" clId="{4B210626-01B8-4C7F-B412-3DD94FD28A35}" dt="2021-03-10T04:37:37.761" v="872" actId="478"/>
          <ac:spMkLst>
            <pc:docMk/>
            <pc:sldMk cId="1514327557" sldId="644"/>
            <ac:spMk id="8" creationId="{00000000-0000-0000-0000-000000000000}"/>
          </ac:spMkLst>
        </pc:spChg>
        <pc:spChg chg="del">
          <ac:chgData name="Zhao Jin" userId="cd05a825-544c-438a-9ba1-08e63db50b47" providerId="ADAL" clId="{4B210626-01B8-4C7F-B412-3DD94FD28A35}" dt="2021-03-10T04:37:35.815" v="871" actId="478"/>
          <ac:spMkLst>
            <pc:docMk/>
            <pc:sldMk cId="1514327557" sldId="644"/>
            <ac:spMk id="9" creationId="{8B679793-9DAF-455E-9ECE-ADA362859F53}"/>
          </ac:spMkLst>
        </pc:spChg>
        <pc:spChg chg="del mod">
          <ac:chgData name="Zhao Jin" userId="cd05a825-544c-438a-9ba1-08e63db50b47" providerId="ADAL" clId="{4B210626-01B8-4C7F-B412-3DD94FD28A35}" dt="2021-03-11T06:32:04.234" v="1132" actId="20577"/>
          <ac:spMkLst>
            <pc:docMk/>
            <pc:sldMk cId="1514327557" sldId="644"/>
            <ac:spMk id="11" creationId="{6719DA3F-9CE1-4733-A287-6E9A20182AD7}"/>
          </ac:spMkLst>
        </pc:spChg>
        <pc:spChg chg="del">
          <ac:chgData name="Zhao Jin" userId="cd05a825-544c-438a-9ba1-08e63db50b47" providerId="ADAL" clId="{4B210626-01B8-4C7F-B412-3DD94FD28A35}" dt="2021-03-10T04:37:35.815" v="871" actId="478"/>
          <ac:spMkLst>
            <pc:docMk/>
            <pc:sldMk cId="1514327557" sldId="644"/>
            <ac:spMk id="13" creationId="{A50B3E19-4DA7-438D-917E-EFF23F09F022}"/>
          </ac:spMkLst>
        </pc:spChg>
        <pc:cxnChg chg="del mod">
          <ac:chgData name="Zhao Jin" userId="cd05a825-544c-438a-9ba1-08e63db50b47" providerId="ADAL" clId="{4B210626-01B8-4C7F-B412-3DD94FD28A35}" dt="2021-03-11T06:32:00.866" v="1130" actId="14100"/>
          <ac:cxnSpMkLst>
            <pc:docMk/>
            <pc:sldMk cId="1514327557" sldId="644"/>
            <ac:cxnSpMk id="3" creationId="{82969267-7504-4232-A6BD-1ADE3283C58E}"/>
          </ac:cxnSpMkLst>
        </pc:cxnChg>
      </pc:sldChg>
      <pc:sldChg chg="addSp delSp modSp add mod addAnim delAnim modAnim">
        <pc:chgData name="Zhao Jin" userId="cd05a825-544c-438a-9ba1-08e63db50b47" providerId="ADAL" clId="{4B210626-01B8-4C7F-B412-3DD94FD28A35}" dt="2021-03-10T04:44:04.452" v="1034" actId="1036"/>
        <pc:sldMkLst>
          <pc:docMk/>
          <pc:sldMk cId="1862784809" sldId="645"/>
        </pc:sldMkLst>
        <pc:spChg chg="mod">
          <ac:chgData name="Zhao Jin" userId="cd05a825-544c-438a-9ba1-08e63db50b47" providerId="ADAL" clId="{4B210626-01B8-4C7F-B412-3DD94FD28A35}" dt="2021-03-10T04:43:09.824" v="990" actId="403"/>
          <ac:spMkLst>
            <pc:docMk/>
            <pc:sldMk cId="1862784809" sldId="645"/>
            <ac:spMk id="8" creationId="{00000000-0000-0000-0000-000000000000}"/>
          </ac:spMkLst>
        </pc:spChg>
        <pc:spChg chg="del">
          <ac:chgData name="Zhao Jin" userId="cd05a825-544c-438a-9ba1-08e63db50b47" providerId="ADAL" clId="{4B210626-01B8-4C7F-B412-3DD94FD28A35}" dt="2021-03-10T04:41:31.366" v="927" actId="478"/>
          <ac:spMkLst>
            <pc:docMk/>
            <pc:sldMk cId="1862784809" sldId="645"/>
            <ac:spMk id="9" creationId="{8B679793-9DAF-455E-9ECE-ADA362859F53}"/>
          </ac:spMkLst>
        </pc:spChg>
        <pc:spChg chg="del">
          <ac:chgData name="Zhao Jin" userId="cd05a825-544c-438a-9ba1-08e63db50b47" providerId="ADAL" clId="{4B210626-01B8-4C7F-B412-3DD94FD28A35}" dt="2021-03-10T04:41:31.366" v="927" actId="478"/>
          <ac:spMkLst>
            <pc:docMk/>
            <pc:sldMk cId="1862784809" sldId="645"/>
            <ac:spMk id="11" creationId="{6719DA3F-9CE1-4733-A287-6E9A20182AD7}"/>
          </ac:spMkLst>
        </pc:spChg>
        <pc:spChg chg="del">
          <ac:chgData name="Zhao Jin" userId="cd05a825-544c-438a-9ba1-08e63db50b47" providerId="ADAL" clId="{4B210626-01B8-4C7F-B412-3DD94FD28A35}" dt="2021-03-10T04:41:31.366" v="927" actId="478"/>
          <ac:spMkLst>
            <pc:docMk/>
            <pc:sldMk cId="1862784809" sldId="645"/>
            <ac:spMk id="13" creationId="{A50B3E19-4DA7-438D-917E-EFF23F09F022}"/>
          </ac:spMkLst>
        </pc:spChg>
        <pc:spChg chg="mod">
          <ac:chgData name="Zhao Jin" userId="cd05a825-544c-438a-9ba1-08e63db50b47" providerId="ADAL" clId="{4B210626-01B8-4C7F-B412-3DD94FD28A35}" dt="2021-03-10T04:43:13.765" v="1002" actId="1036"/>
          <ac:spMkLst>
            <pc:docMk/>
            <pc:sldMk cId="1862784809" sldId="645"/>
            <ac:spMk id="17" creationId="{3673643E-2D2F-4B05-9EE1-8BF8DD392268}"/>
          </ac:spMkLst>
        </pc:spChg>
        <pc:spChg chg="mod">
          <ac:chgData name="Zhao Jin" userId="cd05a825-544c-438a-9ba1-08e63db50b47" providerId="ADAL" clId="{4B210626-01B8-4C7F-B412-3DD94FD28A35}" dt="2021-03-10T04:43:13.765" v="1002" actId="1036"/>
          <ac:spMkLst>
            <pc:docMk/>
            <pc:sldMk cId="1862784809" sldId="645"/>
            <ac:spMk id="18" creationId="{CAAA7BC4-618E-4193-9D30-14C8000074B6}"/>
          </ac:spMkLst>
        </pc:spChg>
        <pc:spChg chg="mod">
          <ac:chgData name="Zhao Jin" userId="cd05a825-544c-438a-9ba1-08e63db50b47" providerId="ADAL" clId="{4B210626-01B8-4C7F-B412-3DD94FD28A35}" dt="2021-03-10T04:43:13.765" v="1002" actId="1036"/>
          <ac:spMkLst>
            <pc:docMk/>
            <pc:sldMk cId="1862784809" sldId="645"/>
            <ac:spMk id="19" creationId="{F74D6F55-284F-4391-9297-3B21C4A8C33A}"/>
          </ac:spMkLst>
        </pc:spChg>
        <pc:spChg chg="mod">
          <ac:chgData name="Zhao Jin" userId="cd05a825-544c-438a-9ba1-08e63db50b47" providerId="ADAL" clId="{4B210626-01B8-4C7F-B412-3DD94FD28A35}" dt="2021-03-10T04:43:13.765" v="1002" actId="1036"/>
          <ac:spMkLst>
            <pc:docMk/>
            <pc:sldMk cId="1862784809" sldId="645"/>
            <ac:spMk id="20" creationId="{8E0F0CE5-A384-4DA9-A1EB-C6C3BAA4354D}"/>
          </ac:spMkLst>
        </pc:spChg>
        <pc:spChg chg="mod">
          <ac:chgData name="Zhao Jin" userId="cd05a825-544c-438a-9ba1-08e63db50b47" providerId="ADAL" clId="{4B210626-01B8-4C7F-B412-3DD94FD28A35}" dt="2021-03-10T04:43:13.765" v="1002" actId="1036"/>
          <ac:spMkLst>
            <pc:docMk/>
            <pc:sldMk cId="1862784809" sldId="645"/>
            <ac:spMk id="21" creationId="{099A5B2C-52B8-4630-8F1B-F97630CF0FE1}"/>
          </ac:spMkLst>
        </pc:spChg>
        <pc:spChg chg="mod">
          <ac:chgData name="Zhao Jin" userId="cd05a825-544c-438a-9ba1-08e63db50b47" providerId="ADAL" clId="{4B210626-01B8-4C7F-B412-3DD94FD28A35}" dt="2021-03-10T04:43:13.765" v="1002" actId="1036"/>
          <ac:spMkLst>
            <pc:docMk/>
            <pc:sldMk cId="1862784809" sldId="645"/>
            <ac:spMk id="22" creationId="{5209421F-FE90-4BA3-B91A-7C503D6F1E8E}"/>
          </ac:spMkLst>
        </pc:spChg>
        <pc:spChg chg="mod">
          <ac:chgData name="Zhao Jin" userId="cd05a825-544c-438a-9ba1-08e63db50b47" providerId="ADAL" clId="{4B210626-01B8-4C7F-B412-3DD94FD28A35}" dt="2021-03-10T04:43:13.765" v="1002" actId="1036"/>
          <ac:spMkLst>
            <pc:docMk/>
            <pc:sldMk cId="1862784809" sldId="645"/>
            <ac:spMk id="23" creationId="{0ED334ED-357F-4CAC-A19A-AD4ACAB20016}"/>
          </ac:spMkLst>
        </pc:spChg>
        <pc:spChg chg="mod">
          <ac:chgData name="Zhao Jin" userId="cd05a825-544c-438a-9ba1-08e63db50b47" providerId="ADAL" clId="{4B210626-01B8-4C7F-B412-3DD94FD28A35}" dt="2021-03-10T04:43:13.765" v="1002" actId="1036"/>
          <ac:spMkLst>
            <pc:docMk/>
            <pc:sldMk cId="1862784809" sldId="645"/>
            <ac:spMk id="24" creationId="{F7CF4F9C-DAB1-48AA-92AE-FB06DDF5D194}"/>
          </ac:spMkLst>
        </pc:spChg>
        <pc:spChg chg="mod">
          <ac:chgData name="Zhao Jin" userId="cd05a825-544c-438a-9ba1-08e63db50b47" providerId="ADAL" clId="{4B210626-01B8-4C7F-B412-3DD94FD28A35}" dt="2021-03-10T04:43:13.765" v="1002" actId="1036"/>
          <ac:spMkLst>
            <pc:docMk/>
            <pc:sldMk cId="1862784809" sldId="645"/>
            <ac:spMk id="25" creationId="{6A2C8A59-9FE2-4F36-9A57-84C4CE57EE1F}"/>
          </ac:spMkLst>
        </pc:spChg>
        <pc:spChg chg="mod">
          <ac:chgData name="Zhao Jin" userId="cd05a825-544c-438a-9ba1-08e63db50b47" providerId="ADAL" clId="{4B210626-01B8-4C7F-B412-3DD94FD28A35}" dt="2021-03-10T04:43:13.765" v="1002" actId="1036"/>
          <ac:spMkLst>
            <pc:docMk/>
            <pc:sldMk cId="1862784809" sldId="645"/>
            <ac:spMk id="26" creationId="{23105033-6A51-4059-8FBE-9A6CD2CF1A30}"/>
          </ac:spMkLst>
        </pc:spChg>
        <pc:spChg chg="mod">
          <ac:chgData name="Zhao Jin" userId="cd05a825-544c-438a-9ba1-08e63db50b47" providerId="ADAL" clId="{4B210626-01B8-4C7F-B412-3DD94FD28A35}" dt="2021-03-10T04:43:13.765" v="1002" actId="1036"/>
          <ac:spMkLst>
            <pc:docMk/>
            <pc:sldMk cId="1862784809" sldId="645"/>
            <ac:spMk id="27" creationId="{6C99E98E-3FC9-4BC7-BF37-C728FD744748}"/>
          </ac:spMkLst>
        </pc:spChg>
        <pc:spChg chg="mod">
          <ac:chgData name="Zhao Jin" userId="cd05a825-544c-438a-9ba1-08e63db50b47" providerId="ADAL" clId="{4B210626-01B8-4C7F-B412-3DD94FD28A35}" dt="2021-03-10T04:43:13.765" v="1002" actId="1036"/>
          <ac:spMkLst>
            <pc:docMk/>
            <pc:sldMk cId="1862784809" sldId="645"/>
            <ac:spMk id="28" creationId="{2B67DC45-ADF3-4A8B-B13B-84A32E964C29}"/>
          </ac:spMkLst>
        </pc:spChg>
        <pc:spChg chg="mod">
          <ac:chgData name="Zhao Jin" userId="cd05a825-544c-438a-9ba1-08e63db50b47" providerId="ADAL" clId="{4B210626-01B8-4C7F-B412-3DD94FD28A35}" dt="2021-03-10T04:43:13.765" v="1002" actId="1036"/>
          <ac:spMkLst>
            <pc:docMk/>
            <pc:sldMk cId="1862784809" sldId="645"/>
            <ac:spMk id="29" creationId="{CB4AA8C5-B0A5-4235-BC25-E37003EECFFF}"/>
          </ac:spMkLst>
        </pc:spChg>
        <pc:spChg chg="mod">
          <ac:chgData name="Zhao Jin" userId="cd05a825-544c-438a-9ba1-08e63db50b47" providerId="ADAL" clId="{4B210626-01B8-4C7F-B412-3DD94FD28A35}" dt="2021-03-10T04:43:13.765" v="1002" actId="1036"/>
          <ac:spMkLst>
            <pc:docMk/>
            <pc:sldMk cId="1862784809" sldId="645"/>
            <ac:spMk id="30" creationId="{C1536D93-4C31-427D-9ABE-476A92CF4413}"/>
          </ac:spMkLst>
        </pc:spChg>
        <pc:spChg chg="mod">
          <ac:chgData name="Zhao Jin" userId="cd05a825-544c-438a-9ba1-08e63db50b47" providerId="ADAL" clId="{4B210626-01B8-4C7F-B412-3DD94FD28A35}" dt="2021-03-10T04:43:13.765" v="1002" actId="1036"/>
          <ac:spMkLst>
            <pc:docMk/>
            <pc:sldMk cId="1862784809" sldId="645"/>
            <ac:spMk id="31" creationId="{0401FDF8-ED4F-4A16-A568-BD86B8F22D6D}"/>
          </ac:spMkLst>
        </pc:spChg>
        <pc:spChg chg="mod">
          <ac:chgData name="Zhao Jin" userId="cd05a825-544c-438a-9ba1-08e63db50b47" providerId="ADAL" clId="{4B210626-01B8-4C7F-B412-3DD94FD28A35}" dt="2021-03-10T04:43:13.765" v="1002" actId="1036"/>
          <ac:spMkLst>
            <pc:docMk/>
            <pc:sldMk cId="1862784809" sldId="645"/>
            <ac:spMk id="32" creationId="{116BDC7C-684C-4BC2-AC6A-D1D81A4EB364}"/>
          </ac:spMkLst>
        </pc:spChg>
        <pc:spChg chg="mod">
          <ac:chgData name="Zhao Jin" userId="cd05a825-544c-438a-9ba1-08e63db50b47" providerId="ADAL" clId="{4B210626-01B8-4C7F-B412-3DD94FD28A35}" dt="2021-03-10T04:43:13.765" v="1002" actId="1036"/>
          <ac:spMkLst>
            <pc:docMk/>
            <pc:sldMk cId="1862784809" sldId="645"/>
            <ac:spMk id="33" creationId="{23995C92-DA9D-45BF-9483-74C21534AE5C}"/>
          </ac:spMkLst>
        </pc:spChg>
        <pc:spChg chg="mod">
          <ac:chgData name="Zhao Jin" userId="cd05a825-544c-438a-9ba1-08e63db50b47" providerId="ADAL" clId="{4B210626-01B8-4C7F-B412-3DD94FD28A35}" dt="2021-03-10T04:43:13.765" v="1002" actId="1036"/>
          <ac:spMkLst>
            <pc:docMk/>
            <pc:sldMk cId="1862784809" sldId="645"/>
            <ac:spMk id="34" creationId="{560FA9EC-C240-4FED-9B11-6E6E0C781534}"/>
          </ac:spMkLst>
        </pc:spChg>
        <pc:spChg chg="mod">
          <ac:chgData name="Zhao Jin" userId="cd05a825-544c-438a-9ba1-08e63db50b47" providerId="ADAL" clId="{4B210626-01B8-4C7F-B412-3DD94FD28A35}" dt="2021-03-10T04:43:13.765" v="1002" actId="1036"/>
          <ac:spMkLst>
            <pc:docMk/>
            <pc:sldMk cId="1862784809" sldId="645"/>
            <ac:spMk id="35" creationId="{BDFE9998-B509-409D-91B9-B81BBBCE732F}"/>
          </ac:spMkLst>
        </pc:spChg>
        <pc:spChg chg="mod">
          <ac:chgData name="Zhao Jin" userId="cd05a825-544c-438a-9ba1-08e63db50b47" providerId="ADAL" clId="{4B210626-01B8-4C7F-B412-3DD94FD28A35}" dt="2021-03-10T04:43:13.765" v="1002" actId="1036"/>
          <ac:spMkLst>
            <pc:docMk/>
            <pc:sldMk cId="1862784809" sldId="645"/>
            <ac:spMk id="36" creationId="{17231A68-6965-4001-BF22-221328751E3F}"/>
          </ac:spMkLst>
        </pc:spChg>
        <pc:spChg chg="mod">
          <ac:chgData name="Zhao Jin" userId="cd05a825-544c-438a-9ba1-08e63db50b47" providerId="ADAL" clId="{4B210626-01B8-4C7F-B412-3DD94FD28A35}" dt="2021-03-10T04:43:13.765" v="1002" actId="1036"/>
          <ac:spMkLst>
            <pc:docMk/>
            <pc:sldMk cId="1862784809" sldId="645"/>
            <ac:spMk id="37" creationId="{702ECD67-C4F8-4CC0-9BD7-55587E8CD22C}"/>
          </ac:spMkLst>
        </pc:spChg>
        <pc:spChg chg="mod">
          <ac:chgData name="Zhao Jin" userId="cd05a825-544c-438a-9ba1-08e63db50b47" providerId="ADAL" clId="{4B210626-01B8-4C7F-B412-3DD94FD28A35}" dt="2021-03-10T04:43:13.765" v="1002" actId="1036"/>
          <ac:spMkLst>
            <pc:docMk/>
            <pc:sldMk cId="1862784809" sldId="645"/>
            <ac:spMk id="38" creationId="{33731EAA-ACCF-4B95-B672-FC95AE14719D}"/>
          </ac:spMkLst>
        </pc:spChg>
        <pc:spChg chg="mod">
          <ac:chgData name="Zhao Jin" userId="cd05a825-544c-438a-9ba1-08e63db50b47" providerId="ADAL" clId="{4B210626-01B8-4C7F-B412-3DD94FD28A35}" dt="2021-03-10T04:43:13.765" v="1002" actId="1036"/>
          <ac:spMkLst>
            <pc:docMk/>
            <pc:sldMk cId="1862784809" sldId="645"/>
            <ac:spMk id="39" creationId="{B0D010A5-7D51-4388-9C9F-09118D093FFB}"/>
          </ac:spMkLst>
        </pc:spChg>
        <pc:spChg chg="mod">
          <ac:chgData name="Zhao Jin" userId="cd05a825-544c-438a-9ba1-08e63db50b47" providerId="ADAL" clId="{4B210626-01B8-4C7F-B412-3DD94FD28A35}" dt="2021-03-10T04:43:13.765" v="1002" actId="1036"/>
          <ac:spMkLst>
            <pc:docMk/>
            <pc:sldMk cId="1862784809" sldId="645"/>
            <ac:spMk id="40" creationId="{F1E69B01-03E3-4B1D-A59F-AABAB6D42F5D}"/>
          </ac:spMkLst>
        </pc:spChg>
        <pc:spChg chg="mod">
          <ac:chgData name="Zhao Jin" userId="cd05a825-544c-438a-9ba1-08e63db50b47" providerId="ADAL" clId="{4B210626-01B8-4C7F-B412-3DD94FD28A35}" dt="2021-03-10T04:43:13.765" v="1002" actId="1036"/>
          <ac:spMkLst>
            <pc:docMk/>
            <pc:sldMk cId="1862784809" sldId="645"/>
            <ac:spMk id="41" creationId="{296A9EF6-0E80-4F47-BD04-B85FF53AFB1D}"/>
          </ac:spMkLst>
        </pc:spChg>
        <pc:spChg chg="mod">
          <ac:chgData name="Zhao Jin" userId="cd05a825-544c-438a-9ba1-08e63db50b47" providerId="ADAL" clId="{4B210626-01B8-4C7F-B412-3DD94FD28A35}" dt="2021-03-10T04:43:13.765" v="1002" actId="1036"/>
          <ac:spMkLst>
            <pc:docMk/>
            <pc:sldMk cId="1862784809" sldId="645"/>
            <ac:spMk id="42" creationId="{D6FA84E1-C286-4300-BDAB-2C49CDE9C27F}"/>
          </ac:spMkLst>
        </pc:spChg>
        <pc:spChg chg="mod">
          <ac:chgData name="Zhao Jin" userId="cd05a825-544c-438a-9ba1-08e63db50b47" providerId="ADAL" clId="{4B210626-01B8-4C7F-B412-3DD94FD28A35}" dt="2021-03-10T04:43:13.765" v="1002" actId="1036"/>
          <ac:spMkLst>
            <pc:docMk/>
            <pc:sldMk cId="1862784809" sldId="645"/>
            <ac:spMk id="43" creationId="{012B55E5-B787-42AE-928D-E9926C039B6F}"/>
          </ac:spMkLst>
        </pc:spChg>
        <pc:spChg chg="mod">
          <ac:chgData name="Zhao Jin" userId="cd05a825-544c-438a-9ba1-08e63db50b47" providerId="ADAL" clId="{4B210626-01B8-4C7F-B412-3DD94FD28A35}" dt="2021-03-10T04:43:13.765" v="1002" actId="1036"/>
          <ac:spMkLst>
            <pc:docMk/>
            <pc:sldMk cId="1862784809" sldId="645"/>
            <ac:spMk id="44" creationId="{96B2D25C-E376-43C1-ADF0-90BA7CC78FF4}"/>
          </ac:spMkLst>
        </pc:spChg>
        <pc:spChg chg="mod">
          <ac:chgData name="Zhao Jin" userId="cd05a825-544c-438a-9ba1-08e63db50b47" providerId="ADAL" clId="{4B210626-01B8-4C7F-B412-3DD94FD28A35}" dt="2021-03-10T04:43:13.765" v="1002" actId="1036"/>
          <ac:spMkLst>
            <pc:docMk/>
            <pc:sldMk cId="1862784809" sldId="645"/>
            <ac:spMk id="45" creationId="{0972704E-3E71-4643-B826-639AD6E57659}"/>
          </ac:spMkLst>
        </pc:spChg>
        <pc:spChg chg="mod">
          <ac:chgData name="Zhao Jin" userId="cd05a825-544c-438a-9ba1-08e63db50b47" providerId="ADAL" clId="{4B210626-01B8-4C7F-B412-3DD94FD28A35}" dt="2021-03-10T04:43:13.765" v="1002" actId="1036"/>
          <ac:spMkLst>
            <pc:docMk/>
            <pc:sldMk cId="1862784809" sldId="645"/>
            <ac:spMk id="46" creationId="{D3B41702-8BD6-460C-94AB-D16C6504A040}"/>
          </ac:spMkLst>
        </pc:spChg>
        <pc:spChg chg="mod">
          <ac:chgData name="Zhao Jin" userId="cd05a825-544c-438a-9ba1-08e63db50b47" providerId="ADAL" clId="{4B210626-01B8-4C7F-B412-3DD94FD28A35}" dt="2021-03-10T04:43:13.765" v="1002" actId="1036"/>
          <ac:spMkLst>
            <pc:docMk/>
            <pc:sldMk cId="1862784809" sldId="645"/>
            <ac:spMk id="47" creationId="{DAE10D6E-5BCA-4156-9AEA-F5CD671682A6}"/>
          </ac:spMkLst>
        </pc:spChg>
        <pc:spChg chg="mod">
          <ac:chgData name="Zhao Jin" userId="cd05a825-544c-438a-9ba1-08e63db50b47" providerId="ADAL" clId="{4B210626-01B8-4C7F-B412-3DD94FD28A35}" dt="2021-03-10T04:43:13.765" v="1002" actId="1036"/>
          <ac:spMkLst>
            <pc:docMk/>
            <pc:sldMk cId="1862784809" sldId="645"/>
            <ac:spMk id="48" creationId="{5772EBF4-3E80-41F0-8957-4140A1B84764}"/>
          </ac:spMkLst>
        </pc:spChg>
        <pc:spChg chg="mod">
          <ac:chgData name="Zhao Jin" userId="cd05a825-544c-438a-9ba1-08e63db50b47" providerId="ADAL" clId="{4B210626-01B8-4C7F-B412-3DD94FD28A35}" dt="2021-03-10T04:43:13.765" v="1002" actId="1036"/>
          <ac:spMkLst>
            <pc:docMk/>
            <pc:sldMk cId="1862784809" sldId="645"/>
            <ac:spMk id="49" creationId="{38FE6A67-2DF7-43FE-BF8C-F261B7AB41E5}"/>
          </ac:spMkLst>
        </pc:spChg>
        <pc:spChg chg="mod">
          <ac:chgData name="Zhao Jin" userId="cd05a825-544c-438a-9ba1-08e63db50b47" providerId="ADAL" clId="{4B210626-01B8-4C7F-B412-3DD94FD28A35}" dt="2021-03-10T04:43:13.765" v="1002" actId="1036"/>
          <ac:spMkLst>
            <pc:docMk/>
            <pc:sldMk cId="1862784809" sldId="645"/>
            <ac:spMk id="50" creationId="{DD627426-512A-4834-ABCB-A32BC4040979}"/>
          </ac:spMkLst>
        </pc:spChg>
        <pc:spChg chg="mod">
          <ac:chgData name="Zhao Jin" userId="cd05a825-544c-438a-9ba1-08e63db50b47" providerId="ADAL" clId="{4B210626-01B8-4C7F-B412-3DD94FD28A35}" dt="2021-03-10T04:43:13.765" v="1002" actId="1036"/>
          <ac:spMkLst>
            <pc:docMk/>
            <pc:sldMk cId="1862784809" sldId="645"/>
            <ac:spMk id="51" creationId="{870058ED-B82E-48BC-AF0E-F2CB44355B9D}"/>
          </ac:spMkLst>
        </pc:spChg>
        <pc:spChg chg="add mod">
          <ac:chgData name="Zhao Jin" userId="cd05a825-544c-438a-9ba1-08e63db50b47" providerId="ADAL" clId="{4B210626-01B8-4C7F-B412-3DD94FD28A35}" dt="2021-03-10T04:44:04.452" v="1034" actId="1036"/>
          <ac:spMkLst>
            <pc:docMk/>
            <pc:sldMk cId="1862784809" sldId="645"/>
            <ac:spMk id="52" creationId="{F52410D3-7CBE-489B-BB1A-74019499F242}"/>
          </ac:spMkLst>
        </pc:spChg>
        <pc:spChg chg="add del mod">
          <ac:chgData name="Zhao Jin" userId="cd05a825-544c-438a-9ba1-08e63db50b47" providerId="ADAL" clId="{4B210626-01B8-4C7F-B412-3DD94FD28A35}" dt="2021-03-10T04:42:16.052" v="968"/>
          <ac:spMkLst>
            <pc:docMk/>
            <pc:sldMk cId="1862784809" sldId="645"/>
            <ac:spMk id="53" creationId="{5D5F1FB6-4F71-4918-920E-80535F669E81}"/>
          </ac:spMkLst>
        </pc:spChg>
        <pc:spChg chg="mod">
          <ac:chgData name="Zhao Jin" userId="cd05a825-544c-438a-9ba1-08e63db50b47" providerId="ADAL" clId="{4B210626-01B8-4C7F-B412-3DD94FD28A35}" dt="2021-03-10T04:43:41.305" v="1018" actId="20577"/>
          <ac:spMkLst>
            <pc:docMk/>
            <pc:sldMk cId="1862784809" sldId="645"/>
            <ac:spMk id="14338" creationId="{00000000-0000-0000-0000-000000000000}"/>
          </ac:spMkLst>
        </pc:spChg>
        <pc:grpChg chg="add del mod">
          <ac:chgData name="Zhao Jin" userId="cd05a825-544c-438a-9ba1-08e63db50b47" providerId="ADAL" clId="{4B210626-01B8-4C7F-B412-3DD94FD28A35}" dt="2021-03-10T04:43:13.765" v="1002" actId="1036"/>
          <ac:grpSpMkLst>
            <pc:docMk/>
            <pc:sldMk cId="1862784809" sldId="645"/>
            <ac:grpSpMk id="10" creationId="{C609ABDA-1EE5-46E2-9DE4-2ABAE2446166}"/>
          </ac:grpSpMkLst>
        </pc:grpChg>
        <pc:grpChg chg="mod">
          <ac:chgData name="Zhao Jin" userId="cd05a825-544c-438a-9ba1-08e63db50b47" providerId="ADAL" clId="{4B210626-01B8-4C7F-B412-3DD94FD28A35}" dt="2021-03-10T04:43:13.765" v="1002" actId="1036"/>
          <ac:grpSpMkLst>
            <pc:docMk/>
            <pc:sldMk cId="1862784809" sldId="645"/>
            <ac:grpSpMk id="14" creationId="{49C52312-C723-40B1-9B47-5627FE26B2FA}"/>
          </ac:grpSpMkLst>
        </pc:grpChg>
        <pc:grpChg chg="mod">
          <ac:chgData name="Zhao Jin" userId="cd05a825-544c-438a-9ba1-08e63db50b47" providerId="ADAL" clId="{4B210626-01B8-4C7F-B412-3DD94FD28A35}" dt="2021-03-10T04:43:13.765" v="1002" actId="1036"/>
          <ac:grpSpMkLst>
            <pc:docMk/>
            <pc:sldMk cId="1862784809" sldId="645"/>
            <ac:grpSpMk id="15" creationId="{A790B3C2-70C4-4E8B-AB65-5710E13FB9BC}"/>
          </ac:grpSpMkLst>
        </pc:grpChg>
        <pc:grpChg chg="mod">
          <ac:chgData name="Zhao Jin" userId="cd05a825-544c-438a-9ba1-08e63db50b47" providerId="ADAL" clId="{4B210626-01B8-4C7F-B412-3DD94FD28A35}" dt="2021-03-10T04:43:13.765" v="1002" actId="1036"/>
          <ac:grpSpMkLst>
            <pc:docMk/>
            <pc:sldMk cId="1862784809" sldId="645"/>
            <ac:grpSpMk id="16" creationId="{6D16F7E9-325C-4934-9074-A161C9B04725}"/>
          </ac:grpSpMkLst>
        </pc:grpChg>
        <pc:cxnChg chg="del mod">
          <ac:chgData name="Zhao Jin" userId="cd05a825-544c-438a-9ba1-08e63db50b47" providerId="ADAL" clId="{4B210626-01B8-4C7F-B412-3DD94FD28A35}" dt="2021-03-10T04:41:31.366" v="927" actId="478"/>
          <ac:cxnSpMkLst>
            <pc:docMk/>
            <pc:sldMk cId="1862784809" sldId="645"/>
            <ac:cxnSpMk id="3" creationId="{82969267-7504-4232-A6BD-1ADE3283C58E}"/>
          </ac:cxnSpMkLst>
        </pc:cxnChg>
      </pc:sldChg>
    </pc:docChg>
  </pc:docChgLst>
  <pc:docChgLst>
    <pc:chgData name="Zhao Jin" userId="cd05a825-544c-438a-9ba1-08e63db50b47" providerId="ADAL" clId="{C328B041-D897-B548-9F0A-DA2B3CC3BF8E}"/>
    <pc:docChg chg="undo custSel modSld">
      <pc:chgData name="Zhao Jin" userId="cd05a825-544c-438a-9ba1-08e63db50b47" providerId="ADAL" clId="{C328B041-D897-B548-9F0A-DA2B3CC3BF8E}" dt="2021-03-08T02:30:29.708" v="502" actId="478"/>
      <pc:docMkLst>
        <pc:docMk/>
      </pc:docMkLst>
      <pc:sldChg chg="addSp delSp modSp">
        <pc:chgData name="Zhao Jin" userId="cd05a825-544c-438a-9ba1-08e63db50b47" providerId="ADAL" clId="{C328B041-D897-B548-9F0A-DA2B3CC3BF8E}" dt="2021-03-08T01:59:34.595" v="472" actId="1076"/>
        <pc:sldMkLst>
          <pc:docMk/>
          <pc:sldMk cId="640598186" sldId="606"/>
        </pc:sldMkLst>
        <pc:spChg chg="del mod">
          <ac:chgData name="Zhao Jin" userId="cd05a825-544c-438a-9ba1-08e63db50b47" providerId="ADAL" clId="{C328B041-D897-B548-9F0A-DA2B3CC3BF8E}" dt="2021-03-08T01:57:38.912" v="292" actId="478"/>
          <ac:spMkLst>
            <pc:docMk/>
            <pc:sldMk cId="640598186" sldId="606"/>
            <ac:spMk id="2" creationId="{51C58C27-3B14-42B9-A7E7-EA4CB9CA7257}"/>
          </ac:spMkLst>
        </pc:spChg>
        <pc:spChg chg="mod">
          <ac:chgData name="Zhao Jin" userId="cd05a825-544c-438a-9ba1-08e63db50b47" providerId="ADAL" clId="{C328B041-D897-B548-9F0A-DA2B3CC3BF8E}" dt="2021-03-08T01:59:21.250" v="468" actId="20577"/>
          <ac:spMkLst>
            <pc:docMk/>
            <pc:sldMk cId="640598186" sldId="606"/>
            <ac:spMk id="8" creationId="{00000000-0000-0000-0000-000000000000}"/>
          </ac:spMkLst>
        </pc:spChg>
        <pc:spChg chg="del mod">
          <ac:chgData name="Zhao Jin" userId="cd05a825-544c-438a-9ba1-08e63db50b47" providerId="ADAL" clId="{C328B041-D897-B548-9F0A-DA2B3CC3BF8E}" dt="2021-03-08T01:57:38.912" v="292" actId="478"/>
          <ac:spMkLst>
            <pc:docMk/>
            <pc:sldMk cId="640598186" sldId="606"/>
            <ac:spMk id="11" creationId="{77437CA0-C20C-4626-A0E0-998E2B6D678A}"/>
          </ac:spMkLst>
        </pc:spChg>
        <pc:picChg chg="add del mod">
          <ac:chgData name="Zhao Jin" userId="cd05a825-544c-438a-9ba1-08e63db50b47" providerId="ADAL" clId="{C328B041-D897-B548-9F0A-DA2B3CC3BF8E}" dt="2021-03-08T01:57:23.305" v="289" actId="478"/>
          <ac:picMkLst>
            <pc:docMk/>
            <pc:sldMk cId="640598186" sldId="606"/>
            <ac:picMk id="3" creationId="{C72129A9-B0B8-864C-B99F-BE66C680F726}"/>
          </ac:picMkLst>
        </pc:picChg>
        <pc:picChg chg="add mod">
          <ac:chgData name="Zhao Jin" userId="cd05a825-544c-438a-9ba1-08e63db50b47" providerId="ADAL" clId="{C328B041-D897-B548-9F0A-DA2B3CC3BF8E}" dt="2021-03-08T01:59:34.595" v="472" actId="1076"/>
          <ac:picMkLst>
            <pc:docMk/>
            <pc:sldMk cId="640598186" sldId="606"/>
            <ac:picMk id="4" creationId="{1D40ECF6-344B-FE48-B159-24A367AE2581}"/>
          </ac:picMkLst>
        </pc:picChg>
        <pc:picChg chg="del mod">
          <ac:chgData name="Zhao Jin" userId="cd05a825-544c-438a-9ba1-08e63db50b47" providerId="ADAL" clId="{C328B041-D897-B548-9F0A-DA2B3CC3BF8E}" dt="2021-03-08T01:57:38.912" v="292" actId="478"/>
          <ac:picMkLst>
            <pc:docMk/>
            <pc:sldMk cId="640598186" sldId="606"/>
            <ac:picMk id="5" creationId="{242BC886-F834-413A-AE89-A5BA4EA26039}"/>
          </ac:picMkLst>
        </pc:picChg>
        <pc:picChg chg="del mod">
          <ac:chgData name="Zhao Jin" userId="cd05a825-544c-438a-9ba1-08e63db50b47" providerId="ADAL" clId="{C328B041-D897-B548-9F0A-DA2B3CC3BF8E}" dt="2021-03-08T01:57:38.912" v="292" actId="478"/>
          <ac:picMkLst>
            <pc:docMk/>
            <pc:sldMk cId="640598186" sldId="606"/>
            <ac:picMk id="13" creationId="{099946CC-D55C-427B-87A8-2A28E4640BC5}"/>
          </ac:picMkLst>
        </pc:picChg>
        <pc:cxnChg chg="del mod">
          <ac:chgData name="Zhao Jin" userId="cd05a825-544c-438a-9ba1-08e63db50b47" providerId="ADAL" clId="{C328B041-D897-B548-9F0A-DA2B3CC3BF8E}" dt="2021-03-08T01:57:38.912" v="292" actId="478"/>
          <ac:cxnSpMkLst>
            <pc:docMk/>
            <pc:sldMk cId="640598186" sldId="606"/>
            <ac:cxnSpMk id="18" creationId="{370E7FFF-A963-44C1-90E8-1FD6843962A5}"/>
          </ac:cxnSpMkLst>
        </pc:cxnChg>
      </pc:sldChg>
      <pc:sldChg chg="addSp delSp modSp delAnim modAnim">
        <pc:chgData name="Zhao Jin" userId="cd05a825-544c-438a-9ba1-08e63db50b47" providerId="ADAL" clId="{C328B041-D897-B548-9F0A-DA2B3CC3BF8E}" dt="2021-03-08T02:29:23.604" v="485"/>
        <pc:sldMkLst>
          <pc:docMk/>
          <pc:sldMk cId="282410985" sldId="620"/>
        </pc:sldMkLst>
        <pc:spChg chg="add">
          <ac:chgData name="Zhao Jin" userId="cd05a825-544c-438a-9ba1-08e63db50b47" providerId="ADAL" clId="{C328B041-D897-B548-9F0A-DA2B3CC3BF8E}" dt="2021-03-08T02:29:17.041" v="484"/>
          <ac:spMkLst>
            <pc:docMk/>
            <pc:sldMk cId="282410985" sldId="620"/>
            <ac:spMk id="10" creationId="{2EDFDD67-6333-9844-8194-21DDDD857199}"/>
          </ac:spMkLst>
        </pc:spChg>
        <pc:spChg chg="del">
          <ac:chgData name="Zhao Jin" userId="cd05a825-544c-438a-9ba1-08e63db50b47" providerId="ADAL" clId="{C328B041-D897-B548-9F0A-DA2B3CC3BF8E}" dt="2021-03-08T02:09:27.105" v="473" actId="478"/>
          <ac:spMkLst>
            <pc:docMk/>
            <pc:sldMk cId="282410985" sldId="620"/>
            <ac:spMk id="10" creationId="{DC015A31-59EB-4945-B34A-AB4D01672DA6}"/>
          </ac:spMkLst>
        </pc:spChg>
        <pc:spChg chg="mod">
          <ac:chgData name="Zhao Jin" userId="cd05a825-544c-438a-9ba1-08e63db50b47" providerId="ADAL" clId="{C328B041-D897-B548-9F0A-DA2B3CC3BF8E}" dt="2021-03-08T02:27:37.686" v="482" actId="368"/>
          <ac:spMkLst>
            <pc:docMk/>
            <pc:sldMk cId="282410985" sldId="620"/>
            <ac:spMk id="13" creationId="{A6C30920-C994-477D-BF38-FB31A7971AB0}"/>
          </ac:spMkLst>
        </pc:spChg>
        <pc:spChg chg="mod">
          <ac:chgData name="Zhao Jin" userId="cd05a825-544c-438a-9ba1-08e63db50b47" providerId="ADAL" clId="{C328B041-D897-B548-9F0A-DA2B3CC3BF8E}" dt="2021-03-08T02:26:37.837" v="474" actId="207"/>
          <ac:spMkLst>
            <pc:docMk/>
            <pc:sldMk cId="282410985" sldId="620"/>
            <ac:spMk id="16" creationId="{7D612F80-F399-47C0-9F5C-4D60AC2C8B4A}"/>
          </ac:spMkLst>
        </pc:spChg>
        <pc:spChg chg="mod">
          <ac:chgData name="Zhao Jin" userId="cd05a825-544c-438a-9ba1-08e63db50b47" providerId="ADAL" clId="{C328B041-D897-B548-9F0A-DA2B3CC3BF8E}" dt="2021-03-08T02:27:17.031" v="480" actId="20577"/>
          <ac:spMkLst>
            <pc:docMk/>
            <pc:sldMk cId="282410985" sldId="620"/>
            <ac:spMk id="17" creationId="{C3484D0C-7905-4424-BBC9-B23C55F335D2}"/>
          </ac:spMkLst>
        </pc:spChg>
        <pc:cxnChg chg="add">
          <ac:chgData name="Zhao Jin" userId="cd05a825-544c-438a-9ba1-08e63db50b47" providerId="ADAL" clId="{C328B041-D897-B548-9F0A-DA2B3CC3BF8E}" dt="2021-03-08T02:29:17.041" v="484"/>
          <ac:cxnSpMkLst>
            <pc:docMk/>
            <pc:sldMk cId="282410985" sldId="620"/>
            <ac:cxnSpMk id="11" creationId="{3EB55ED0-34DD-3648-82BE-386DCFECCD9D}"/>
          </ac:cxnSpMkLst>
        </pc:cxnChg>
        <pc:cxnChg chg="del mod">
          <ac:chgData name="Zhao Jin" userId="cd05a825-544c-438a-9ba1-08e63db50b47" providerId="ADAL" clId="{C328B041-D897-B548-9F0A-DA2B3CC3BF8E}" dt="2021-03-08T02:09:27.105" v="473" actId="478"/>
          <ac:cxnSpMkLst>
            <pc:docMk/>
            <pc:sldMk cId="282410985" sldId="620"/>
            <ac:cxnSpMk id="11" creationId="{692DA3A9-F762-430E-A74A-81B0C7CCC482}"/>
          </ac:cxnSpMkLst>
        </pc:cxnChg>
      </pc:sldChg>
      <pc:sldChg chg="modAnim">
        <pc:chgData name="Zhao Jin" userId="cd05a825-544c-438a-9ba1-08e63db50b47" providerId="ADAL" clId="{C328B041-D897-B548-9F0A-DA2B3CC3BF8E}" dt="2021-03-08T02:28:00.489" v="483"/>
        <pc:sldMkLst>
          <pc:docMk/>
          <pc:sldMk cId="3503582036" sldId="622"/>
        </pc:sldMkLst>
      </pc:sldChg>
      <pc:sldChg chg="delSp modSp modAnim">
        <pc:chgData name="Zhao Jin" userId="cd05a825-544c-438a-9ba1-08e63db50b47" providerId="ADAL" clId="{C328B041-D897-B548-9F0A-DA2B3CC3BF8E}" dt="2021-03-08T02:30:29.708" v="502" actId="478"/>
        <pc:sldMkLst>
          <pc:docMk/>
          <pc:sldMk cId="1258830549" sldId="635"/>
        </pc:sldMkLst>
        <pc:spChg chg="mod">
          <ac:chgData name="Zhao Jin" userId="cd05a825-544c-438a-9ba1-08e63db50b47" providerId="ADAL" clId="{C328B041-D897-B548-9F0A-DA2B3CC3BF8E}" dt="2021-03-08T02:30:07.762" v="498" actId="20577"/>
          <ac:spMkLst>
            <pc:docMk/>
            <pc:sldMk cId="1258830549" sldId="635"/>
            <ac:spMk id="13" creationId="{00000000-0000-0000-0000-000000000000}"/>
          </ac:spMkLst>
        </pc:spChg>
        <pc:spChg chg="del mod">
          <ac:chgData name="Zhao Jin" userId="cd05a825-544c-438a-9ba1-08e63db50b47" providerId="ADAL" clId="{C328B041-D897-B548-9F0A-DA2B3CC3BF8E}" dt="2021-03-08T02:30:29.708" v="502" actId="478"/>
          <ac:spMkLst>
            <pc:docMk/>
            <pc:sldMk cId="1258830549" sldId="635"/>
            <ac:spMk id="60" creationId="{3BA40477-BBC4-485C-A481-816E23593E3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3/19/2024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4286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269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724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2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382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677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36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34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81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6366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0466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54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Week8R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Week8R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Week8R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Week8R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Week8R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Week8R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Week8R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Week8R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Week8R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Week8R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Week8R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Week8R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Week 8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rgbClr val="C00000"/>
                </a:solidFill>
                <a:latin typeface="Calibri" panose="020F0502020204030204" pitchFamily="34" charset="0"/>
              </a:rPr>
              <a:t>Recap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00100" y="1227775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31E90C5E-295E-476E-AF44-A74CC003D7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EEFA03-C412-4907-AD8A-ECA10A767777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String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/>
              <a:t>A </a:t>
            </a:r>
            <a:r>
              <a:rPr lang="en-US" sz="2800">
                <a:solidFill>
                  <a:srgbClr val="0000FF"/>
                </a:solidFill>
              </a:rPr>
              <a:t>char </a:t>
            </a:r>
            <a:r>
              <a:rPr lang="en-US" sz="2800"/>
              <a:t>array terminated by a null character </a:t>
            </a:r>
            <a:r>
              <a:rPr lang="en-US" sz="2800">
                <a:solidFill>
                  <a:srgbClr val="006600"/>
                </a:solidFill>
              </a:rPr>
              <a:t>'\0'</a:t>
            </a:r>
            <a:r>
              <a:rPr lang="en-US" sz="2800"/>
              <a:t> (which has the numeric value </a:t>
            </a:r>
            <a:r>
              <a:rPr lang="en-US" sz="2800">
                <a:solidFill>
                  <a:srgbClr val="C00000"/>
                </a:solidFill>
              </a:rPr>
              <a:t>0</a:t>
            </a:r>
            <a:r>
              <a:rPr lang="en-US" sz="2800"/>
              <a:t>)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4E05674-68A2-0D4E-8B47-F7A2C6A6B76F}"/>
              </a:ext>
            </a:extLst>
          </p:cNvPr>
          <p:cNvSpPr txBox="1"/>
          <p:nvPr/>
        </p:nvSpPr>
        <p:spPr>
          <a:xfrm>
            <a:off x="1016303" y="2212643"/>
            <a:ext cx="7670497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hello1[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'!'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'\0'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52B3CB-3A18-4904-B92B-10421E2CF44A}"/>
              </a:ext>
            </a:extLst>
          </p:cNvPr>
          <p:cNvSpPr txBox="1"/>
          <p:nvPr/>
        </p:nvSpPr>
        <p:spPr>
          <a:xfrm>
            <a:off x="1026578" y="2817106"/>
            <a:ext cx="7182474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hello1[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'!'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8EA1C5-C26B-4C75-8BA5-D5CB66F74A0E}"/>
              </a:ext>
            </a:extLst>
          </p:cNvPr>
          <p:cNvSpPr txBox="1"/>
          <p:nvPr/>
        </p:nvSpPr>
        <p:spPr>
          <a:xfrm>
            <a:off x="5500099" y="3411300"/>
            <a:ext cx="2708953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These two are the same!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C19333-5980-4F3B-A9D6-4C44C6ADB80A}"/>
              </a:ext>
            </a:extLst>
          </p:cNvPr>
          <p:cNvSpPr txBox="1"/>
          <p:nvPr/>
        </p:nvSpPr>
        <p:spPr>
          <a:xfrm>
            <a:off x="1039439" y="4005494"/>
            <a:ext cx="7182474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hello1[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'h'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'e'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'l'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'l'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'o'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'!'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C4F959-C463-4D51-9AA3-643FAC81E97E}"/>
              </a:ext>
            </a:extLst>
          </p:cNvPr>
          <p:cNvSpPr txBox="1"/>
          <p:nvPr/>
        </p:nvSpPr>
        <p:spPr>
          <a:xfrm>
            <a:off x="4068567" y="4547551"/>
            <a:ext cx="4140486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Not a string. Strange errors may occur.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48B0BCC-4DCF-4EC6-AB46-2992AF6D87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439" y="3898757"/>
            <a:ext cx="362361" cy="49003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BEB6C85-479A-4BE9-8BA4-DB3AC5A607CA}"/>
              </a:ext>
            </a:extLst>
          </p:cNvPr>
          <p:cNvSpPr txBox="1"/>
          <p:nvPr/>
        </p:nvSpPr>
        <p:spPr>
          <a:xfrm>
            <a:off x="1039439" y="5084812"/>
            <a:ext cx="4326258" cy="707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hello2[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"hello!"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hello3[] 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"hello!"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00E7BE-8527-4532-AA43-010C42C6CD73}"/>
              </a:ext>
            </a:extLst>
          </p:cNvPr>
          <p:cNvSpPr txBox="1"/>
          <p:nvPr/>
        </p:nvSpPr>
        <p:spPr>
          <a:xfrm>
            <a:off x="5829471" y="5254089"/>
            <a:ext cx="2390694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These are ok as well!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877E7A-C2FA-4A59-A414-3C95F6BC432E}"/>
              </a:ext>
            </a:extLst>
          </p:cNvPr>
          <p:cNvSpPr txBox="1"/>
          <p:nvPr/>
        </p:nvSpPr>
        <p:spPr>
          <a:xfrm>
            <a:off x="1039439" y="6111099"/>
            <a:ext cx="2690080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hello1[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'v'</a:t>
            </a:r>
            <a: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0E57E9-A1B5-4D6E-ABB5-128789B1CF5C}"/>
              </a:ext>
            </a:extLst>
          </p:cNvPr>
          <p:cNvSpPr txBox="1"/>
          <p:nvPr/>
        </p:nvSpPr>
        <p:spPr>
          <a:xfrm>
            <a:off x="4069443" y="6025630"/>
            <a:ext cx="2690080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Individual elements can be accessed / modified.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903DD0-BD46-7EB3-2EE4-0681B96A1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400D58-0894-F9AD-B510-90D483995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100" dirty="0"/>
              <a:t>Week8R - </a:t>
            </a:r>
            <a:fld id="{2E4790E1-2590-4AEE-892D-AB46A7688113}" type="slidenum">
              <a:rPr lang="en-US" sz="1100" smtClean="0"/>
              <a:pPr>
                <a:defRPr/>
              </a:pPr>
              <a:t>10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8816541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String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A loop can be used since Strings are just arrays.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89EFD4-1CE0-424E-8F8A-D7F3C08BDEC9}"/>
              </a:ext>
            </a:extLst>
          </p:cNvPr>
          <p:cNvSpPr txBox="1"/>
          <p:nvPr/>
        </p:nvSpPr>
        <p:spPr>
          <a:xfrm>
            <a:off x="993583" y="1805765"/>
            <a:ext cx="5373866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"hello!"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129D04-99FF-4A42-ADE5-AFF9CECEAD22}"/>
              </a:ext>
            </a:extLst>
          </p:cNvPr>
          <p:cNvSpPr txBox="1"/>
          <p:nvPr/>
        </p:nvSpPr>
        <p:spPr>
          <a:xfrm>
            <a:off x="993582" y="3920199"/>
            <a:ext cx="655021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!=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'\0'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A1F209-CAAB-4B47-AA65-381927EA65B9}"/>
              </a:ext>
            </a:extLst>
          </p:cNvPr>
          <p:cNvSpPr txBox="1"/>
          <p:nvPr/>
        </p:nvSpPr>
        <p:spPr>
          <a:xfrm>
            <a:off x="993583" y="5404935"/>
            <a:ext cx="655021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*p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*p !=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'\0’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p +=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*p;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B930945-C464-B121-333B-928C79D2C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DFB482-E6A9-E411-BD75-1261790D1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100" dirty="0"/>
              <a:t>Week8R - </a:t>
            </a:r>
            <a:fld id="{2E4790E1-2590-4AEE-892D-AB46A7688113}" type="slidenum">
              <a:rPr lang="en-US" sz="1100" smtClean="0"/>
              <a:pPr>
                <a:defRPr/>
              </a:pPr>
              <a:t>11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3584552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String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387086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Functions from  (</a:t>
            </a:r>
            <a:r>
              <a:rPr lang="en-US" sz="2800" dirty="0" err="1"/>
              <a:t>string.h</a:t>
            </a:r>
            <a:r>
              <a:rPr lang="en-US" sz="2800" dirty="0"/>
              <a:t>)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2800" b="1" dirty="0" err="1">
                <a:latin typeface="Courier New" pitchFamily="49" charset="0"/>
              </a:rPr>
              <a:t>strlen</a:t>
            </a:r>
            <a:r>
              <a:rPr lang="en-US" sz="2800" b="1" dirty="0">
                <a:latin typeface="Courier New" pitchFamily="49" charset="0"/>
              </a:rPr>
              <a:t>()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2800" b="1" dirty="0" err="1">
                <a:latin typeface="Courier New" pitchFamily="49" charset="0"/>
              </a:rPr>
              <a:t>strcmp</a:t>
            </a:r>
            <a:r>
              <a:rPr lang="en-US" sz="2800" b="1" dirty="0">
                <a:latin typeface="Courier New" pitchFamily="49" charset="0"/>
              </a:rPr>
              <a:t>()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2800" b="1" dirty="0" err="1">
                <a:latin typeface="Courier New" pitchFamily="49" charset="0"/>
              </a:rPr>
              <a:t>strcpy</a:t>
            </a:r>
            <a:r>
              <a:rPr lang="en-US" sz="2800" b="1" dirty="0">
                <a:latin typeface="Courier New" pitchFamily="49" charset="0"/>
              </a:rPr>
              <a:t>()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2800" b="1" dirty="0" err="1">
                <a:latin typeface="Courier New" pitchFamily="49" charset="0"/>
              </a:rPr>
              <a:t>strstr</a:t>
            </a:r>
            <a:r>
              <a:rPr lang="en-US" sz="2800" b="1" dirty="0">
                <a:latin typeface="Courier New" pitchFamily="49" charset="0"/>
              </a:rPr>
              <a:t>()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E13670A-A6DA-3200-BD77-65F683B72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7E1CD5-3F8A-E74C-0EBC-D1E026A6C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100" dirty="0"/>
              <a:t>Week8R - </a:t>
            </a:r>
            <a:fld id="{2E4790E1-2590-4AEE-892D-AB46A7688113}" type="slidenum">
              <a:rPr lang="en-US" sz="1100" smtClean="0"/>
              <a:pPr>
                <a:defRPr/>
              </a:pPr>
              <a:t>12</a:t>
            </a:fld>
            <a:endParaRPr lang="en-US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228704-CFF4-CB16-8746-6272C2E72C1A}"/>
              </a:ext>
            </a:extLst>
          </p:cNvPr>
          <p:cNvSpPr txBox="1"/>
          <p:nvPr/>
        </p:nvSpPr>
        <p:spPr>
          <a:xfrm>
            <a:off x="3933003" y="2517308"/>
            <a:ext cx="3610797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"hello!"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4200279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ighlightTextShape201406241503265130"/>
          <p:cNvSpPr>
            <a:spLocks noChangeArrowheads="1"/>
          </p:cNvSpPr>
          <p:nvPr/>
        </p:nvSpPr>
        <p:spPr bwMode="auto">
          <a:xfrm>
            <a:off x="668215" y="1402461"/>
            <a:ext cx="714228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r>
              <a:rPr lang="en-US" sz="6000" dirty="0"/>
              <a:t>Revise all </a:t>
            </a:r>
            <a:br>
              <a:rPr lang="en-US" sz="6000" dirty="0"/>
            </a:br>
            <a:r>
              <a:rPr lang="en-US" sz="6000" dirty="0">
                <a:solidFill>
                  <a:srgbClr val="0000FF"/>
                </a:solidFill>
              </a:rPr>
              <a:t>memory-related topics</a:t>
            </a:r>
            <a:r>
              <a:rPr lang="en-US" sz="6000" dirty="0"/>
              <a:t> together and use the </a:t>
            </a:r>
            <a:r>
              <a:rPr lang="en-US" sz="6000" dirty="0">
                <a:solidFill>
                  <a:srgbClr val="0000FF"/>
                </a:solidFill>
              </a:rPr>
              <a:t>diagrams</a:t>
            </a:r>
            <a:r>
              <a:rPr lang="en-US" sz="6000" dirty="0"/>
              <a:t> for visualization!</a:t>
            </a:r>
            <a:endParaRPr lang="en-GB" sz="2800" dirty="0">
              <a:solidFill>
                <a:srgbClr val="0000FF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FD1E70B-EB86-7D8F-22BC-95C82AA93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4332FF-F6BE-85CC-D4E7-6A426EB1B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100" dirty="0"/>
              <a:t>Week8R - </a:t>
            </a:r>
            <a:fld id="{2E4790E1-2590-4AEE-892D-AB46A7688113}" type="slidenum">
              <a:rPr lang="en-US" sz="1100" smtClean="0"/>
              <a:pPr>
                <a:defRPr/>
              </a:pPr>
              <a:t>13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7841871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600">
                <a:solidFill>
                  <a:srgbClr val="0000FF"/>
                </a:solidFill>
              </a:rPr>
              <a:t>Pointers</a:t>
            </a:r>
            <a:endParaRPr lang="en-GB" sz="3600">
              <a:solidFill>
                <a:srgbClr val="0000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2132" y="1313061"/>
            <a:ext cx="6453118" cy="70788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i = </a:t>
            </a:r>
            <a:r>
              <a:rPr lang="en-US" sz="2000" b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j = </a:t>
            </a:r>
            <a:r>
              <a:rPr lang="en-US" sz="2000" b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*p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p is a pointer to some long variable</a:t>
            </a:r>
            <a:endParaRPr lang="en-US" sz="1400" b="1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2131" y="2246078"/>
            <a:ext cx="6432865" cy="132343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 =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p now stores the address of variable </a:t>
            </a:r>
            <a:r>
              <a:rPr lang="en-US" sz="1600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en-US" sz="16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sz="2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sz="2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cs1010_println_long(*p); </a:t>
            </a:r>
            <a:endParaRPr lang="en-US" sz="20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391275" y="1253544"/>
            <a:ext cx="2047875" cy="511556"/>
            <a:chOff x="6391275" y="1253544"/>
            <a:chExt cx="2047875" cy="511556"/>
          </a:xfrm>
        </p:grpSpPr>
        <p:grpSp>
          <p:nvGrpSpPr>
            <p:cNvPr id="26" name="Group 13"/>
            <p:cNvGrpSpPr>
              <a:grpSpLocks/>
            </p:cNvGrpSpPr>
            <p:nvPr/>
          </p:nvGrpSpPr>
          <p:grpSpPr bwMode="auto">
            <a:xfrm>
              <a:off x="6391275" y="1253544"/>
              <a:ext cx="799269" cy="511556"/>
              <a:chOff x="4834756" y="1996965"/>
              <a:chExt cx="798785" cy="511975"/>
            </a:xfrm>
          </p:grpSpPr>
          <p:sp>
            <p:nvSpPr>
              <p:cNvPr id="33" name="TextBox 9"/>
              <p:cNvSpPr txBox="1">
                <a:spLocks noChangeArrowheads="1"/>
              </p:cNvSpPr>
              <p:nvPr/>
            </p:nvSpPr>
            <p:spPr bwMode="auto">
              <a:xfrm>
                <a:off x="4834756" y="1996965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>
                    <a:latin typeface="Calibri" pitchFamily="34" charset="0"/>
                  </a:rPr>
                  <a:t>i</a:t>
                </a:r>
                <a:endParaRPr lang="en-SG" sz="1600">
                  <a:latin typeface="Calibri" pitchFamily="34" charset="0"/>
                </a:endParaRPr>
              </a:p>
            </p:txBody>
          </p:sp>
          <p:sp>
            <p:nvSpPr>
              <p:cNvPr id="34" name="TextBox 10"/>
              <p:cNvSpPr txBox="1">
                <a:spLocks noChangeArrowheads="1"/>
              </p:cNvSpPr>
              <p:nvPr/>
            </p:nvSpPr>
            <p:spPr bwMode="auto">
              <a:xfrm>
                <a:off x="5102769" y="2170386"/>
                <a:ext cx="530772" cy="338554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>
                    <a:latin typeface="Calibri" pitchFamily="34" charset="0"/>
                  </a:rPr>
                  <a:t>10</a:t>
                </a:r>
                <a:endParaRPr lang="en-SG" sz="1600">
                  <a:latin typeface="Calibri" pitchFamily="34" charset="0"/>
                </a:endParaRPr>
              </a:p>
            </p:txBody>
          </p:sp>
        </p:grpSp>
        <p:grpSp>
          <p:nvGrpSpPr>
            <p:cNvPr id="27" name="Group 14"/>
            <p:cNvGrpSpPr>
              <a:grpSpLocks/>
            </p:cNvGrpSpPr>
            <p:nvPr/>
          </p:nvGrpSpPr>
          <p:grpSpPr bwMode="auto">
            <a:xfrm>
              <a:off x="7639879" y="1253544"/>
              <a:ext cx="799271" cy="511556"/>
              <a:chOff x="6027681" y="2023240"/>
              <a:chExt cx="798787" cy="511975"/>
            </a:xfrm>
          </p:grpSpPr>
          <p:sp>
            <p:nvSpPr>
              <p:cNvPr id="31" name="TextBox 11"/>
              <p:cNvSpPr txBox="1">
                <a:spLocks noChangeArrowheads="1"/>
              </p:cNvSpPr>
              <p:nvPr/>
            </p:nvSpPr>
            <p:spPr bwMode="auto">
              <a:xfrm>
                <a:off x="6027681" y="2023240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>
                    <a:latin typeface="Calibri" pitchFamily="34" charset="0"/>
                  </a:rPr>
                  <a:t>j</a:t>
                </a:r>
                <a:endParaRPr lang="en-SG" sz="1600">
                  <a:latin typeface="Calibri" pitchFamily="34" charset="0"/>
                </a:endParaRPr>
              </a:p>
            </p:txBody>
          </p:sp>
          <p:sp>
            <p:nvSpPr>
              <p:cNvPr id="32" name="TextBox 12"/>
              <p:cNvSpPr txBox="1">
                <a:spLocks noChangeArrowheads="1"/>
              </p:cNvSpPr>
              <p:nvPr/>
            </p:nvSpPr>
            <p:spPr bwMode="auto">
              <a:xfrm>
                <a:off x="6295695" y="2196661"/>
                <a:ext cx="530773" cy="338554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>
                    <a:latin typeface="Calibri" pitchFamily="34" charset="0"/>
                  </a:rPr>
                  <a:t>20</a:t>
                </a:r>
                <a:endParaRPr lang="en-SG" sz="1600">
                  <a:latin typeface="Calibri" pitchFamily="34" charset="0"/>
                </a:endParaRPr>
              </a:p>
            </p:txBody>
          </p:sp>
        </p:grpSp>
      </p:grpSp>
      <p:grpSp>
        <p:nvGrpSpPr>
          <p:cNvPr id="28" name="Group 15"/>
          <p:cNvGrpSpPr>
            <a:grpSpLocks/>
          </p:cNvGrpSpPr>
          <p:nvPr/>
        </p:nvGrpSpPr>
        <p:grpSpPr bwMode="auto">
          <a:xfrm>
            <a:off x="7032477" y="2019925"/>
            <a:ext cx="799271" cy="511556"/>
            <a:chOff x="6027681" y="2023240"/>
            <a:chExt cx="798787" cy="511975"/>
          </a:xfrm>
        </p:grpSpPr>
        <p:sp>
          <p:nvSpPr>
            <p:cNvPr id="29" name="TextBox 16"/>
            <p:cNvSpPr txBox="1">
              <a:spLocks noChangeArrowheads="1"/>
            </p:cNvSpPr>
            <p:nvPr/>
          </p:nvSpPr>
          <p:spPr bwMode="auto">
            <a:xfrm>
              <a:off x="6027681" y="2023240"/>
              <a:ext cx="33633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latin typeface="Calibri" pitchFamily="34" charset="0"/>
                </a:rPr>
                <a:t>p</a:t>
              </a:r>
              <a:endParaRPr lang="en-SG" sz="1600">
                <a:latin typeface="Calibri" pitchFamily="34" charset="0"/>
              </a:endParaRPr>
            </a:p>
          </p:txBody>
        </p:sp>
        <p:sp>
          <p:nvSpPr>
            <p:cNvPr id="30" name="TextBox 17"/>
            <p:cNvSpPr txBox="1">
              <a:spLocks noChangeArrowheads="1"/>
            </p:cNvSpPr>
            <p:nvPr/>
          </p:nvSpPr>
          <p:spPr bwMode="auto">
            <a:xfrm>
              <a:off x="6295954" y="2196801"/>
              <a:ext cx="529904" cy="338414"/>
            </a:xfrm>
            <a:prstGeom prst="rect">
              <a:avLst/>
            </a:prstGeom>
            <a:solidFill>
              <a:srgbClr val="9F9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endParaRPr lang="en-SG" sz="1600">
                <a:latin typeface="Calibri" pitchFamily="34" charset="0"/>
                <a:cs typeface="Arial" pitchFamily="34" charset="0"/>
              </a:endParaRPr>
            </a:p>
          </p:txBody>
        </p:sp>
      </p:grpSp>
      <p:cxnSp>
        <p:nvCxnSpPr>
          <p:cNvPr id="35" name="Straight Arrow Connector 34"/>
          <p:cNvCxnSpPr>
            <a:cxnSpLocks noChangeShapeType="1"/>
          </p:cNvCxnSpPr>
          <p:nvPr/>
        </p:nvCxnSpPr>
        <p:spPr bwMode="auto">
          <a:xfrm rot="16200000" flipV="1">
            <a:off x="7134225" y="1909181"/>
            <a:ext cx="538163" cy="354013"/>
          </a:xfrm>
          <a:prstGeom prst="straightConnector1">
            <a:avLst/>
          </a:prstGeom>
          <a:noFill/>
          <a:ln w="19050" cap="sq" algn="ctr">
            <a:solidFill>
              <a:srgbClr val="0000FF"/>
            </a:solidFill>
            <a:round/>
            <a:headEnd/>
            <a:tailEnd type="triangle" w="med" len="med"/>
          </a:ln>
        </p:spPr>
      </p:cxnSp>
      <p:sp>
        <p:nvSpPr>
          <p:cNvPr id="36" name="TextBox 35"/>
          <p:cNvSpPr txBox="1"/>
          <p:nvPr/>
        </p:nvSpPr>
        <p:spPr>
          <a:xfrm>
            <a:off x="5990897" y="3147537"/>
            <a:ext cx="568645" cy="400050"/>
          </a:xfrm>
          <a:prstGeom prst="rect">
            <a:avLst/>
          </a:prstGeom>
          <a:solidFill>
            <a:srgbClr val="FFFFCC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10</a:t>
            </a: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3708400" y="2656845"/>
            <a:ext cx="285114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/>
              <a:t>Now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*p</a:t>
            </a:r>
            <a:r>
              <a:rPr lang="en-US"/>
              <a:t> is equivalent to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i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2267519" y="2548635"/>
            <a:ext cx="1348740" cy="519335"/>
            <a:chOff x="2727960" y="5916003"/>
            <a:chExt cx="1348740" cy="519335"/>
          </a:xfrm>
        </p:grpSpPr>
        <p:sp>
          <p:nvSpPr>
            <p:cNvPr id="41" name="Right Arrow 40"/>
            <p:cNvSpPr/>
            <p:nvPr/>
          </p:nvSpPr>
          <p:spPr bwMode="auto">
            <a:xfrm>
              <a:off x="2727960" y="5916003"/>
              <a:ext cx="1348740" cy="519335"/>
            </a:xfrm>
            <a:prstGeom prst="rightArrow">
              <a:avLst/>
            </a:prstGeom>
            <a:solidFill>
              <a:srgbClr val="FFC000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827020" y="6008616"/>
              <a:ext cx="12496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Important!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492131" y="3697288"/>
            <a:ext cx="7073894" cy="89255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1889125" algn="l"/>
              </a:tabLst>
              <a:defRPr/>
            </a:pPr>
            <a:r>
              <a:rPr 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*p accesses the value of pointed/referred variable </a:t>
            </a:r>
          </a:p>
          <a:p>
            <a:pPr>
              <a:tabLst>
                <a:tab pos="1939925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*p = *p + 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increment *p (which is i) by 2</a:t>
            </a:r>
            <a:endParaRPr lang="en-US" sz="1400" b="1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939925" algn="l"/>
              </a:tabLst>
              <a:defRPr/>
            </a:pPr>
            <a:r>
              <a:rPr 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	// same effect as: </a:t>
            </a:r>
            <a:r>
              <a:rPr lang="en-US" sz="16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 = i + </a:t>
            </a:r>
            <a:r>
              <a:rPr lang="en-US" sz="16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45" name="Group 23"/>
          <p:cNvGrpSpPr>
            <a:grpSpLocks/>
          </p:cNvGrpSpPr>
          <p:nvPr/>
        </p:nvGrpSpPr>
        <p:grpSpPr bwMode="auto">
          <a:xfrm>
            <a:off x="6769894" y="1119316"/>
            <a:ext cx="633412" cy="547688"/>
            <a:chOff x="6903720" y="1785098"/>
            <a:chExt cx="633680" cy="546622"/>
          </a:xfrm>
        </p:grpSpPr>
        <p:cxnSp>
          <p:nvCxnSpPr>
            <p:cNvPr id="46" name="Straight Connector 21"/>
            <p:cNvCxnSpPr>
              <a:cxnSpLocks noChangeShapeType="1"/>
            </p:cNvCxnSpPr>
            <p:nvPr/>
          </p:nvCxnSpPr>
          <p:spPr bwMode="auto">
            <a:xfrm rot="10800000" flipV="1">
              <a:off x="6903720" y="2137410"/>
              <a:ext cx="297180" cy="194310"/>
            </a:xfrm>
            <a:prstGeom prst="line">
              <a:avLst/>
            </a:prstGeom>
            <a:noFill/>
            <a:ln w="1905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47" name="TextBox 12"/>
            <p:cNvSpPr txBox="1">
              <a:spLocks noChangeArrowheads="1"/>
            </p:cNvSpPr>
            <p:nvPr/>
          </p:nvSpPr>
          <p:spPr bwMode="auto">
            <a:xfrm>
              <a:off x="7006648" y="1785098"/>
              <a:ext cx="530752" cy="33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>
                  <a:latin typeface="Calibri" pitchFamily="34" charset="0"/>
                </a:rPr>
                <a:t>12</a:t>
              </a:r>
              <a:endParaRPr lang="en-SG" sz="1600">
                <a:latin typeface="Calibri" pitchFamily="34" charset="0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504824" y="4535488"/>
            <a:ext cx="6864188" cy="40011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 = &amp;j;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p now stores the address of variable j</a:t>
            </a:r>
          </a:p>
        </p:txBody>
      </p:sp>
      <p:cxnSp>
        <p:nvCxnSpPr>
          <p:cNvPr id="49" name="Straight Arrow Connector 48"/>
          <p:cNvCxnSpPr>
            <a:cxnSpLocks noChangeShapeType="1"/>
          </p:cNvCxnSpPr>
          <p:nvPr/>
        </p:nvCxnSpPr>
        <p:spPr bwMode="auto">
          <a:xfrm flipV="1">
            <a:off x="7639881" y="1844024"/>
            <a:ext cx="442667" cy="518388"/>
          </a:xfrm>
          <a:prstGeom prst="straightConnector1">
            <a:avLst/>
          </a:prstGeom>
          <a:noFill/>
          <a:ln w="19050" cap="sq" algn="ctr">
            <a:solidFill>
              <a:srgbClr val="0000FF"/>
            </a:solidFill>
            <a:round/>
            <a:headEnd/>
            <a:tailEnd type="triangle" w="med" len="med"/>
          </a:ln>
        </p:spPr>
      </p:cxn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3708400" y="4960766"/>
            <a:ext cx="285114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/>
              <a:t>Now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*p</a:t>
            </a:r>
            <a:r>
              <a:rPr lang="en-US"/>
              <a:t> is equivalent to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j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2267519" y="4852556"/>
            <a:ext cx="1348740" cy="519335"/>
            <a:chOff x="2727960" y="5916003"/>
            <a:chExt cx="1348740" cy="519335"/>
          </a:xfrm>
        </p:grpSpPr>
        <p:sp>
          <p:nvSpPr>
            <p:cNvPr id="54" name="Right Arrow 53"/>
            <p:cNvSpPr/>
            <p:nvPr/>
          </p:nvSpPr>
          <p:spPr bwMode="auto">
            <a:xfrm>
              <a:off x="2727960" y="5916003"/>
              <a:ext cx="1348740" cy="519335"/>
            </a:xfrm>
            <a:prstGeom prst="rightArrow">
              <a:avLst/>
            </a:prstGeom>
            <a:solidFill>
              <a:srgbClr val="FFC000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827020" y="6008616"/>
              <a:ext cx="12496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Important!</a:t>
              </a: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504824" y="5368145"/>
            <a:ext cx="6710363" cy="64633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tabLst>
                <a:tab pos="1260475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*p = i;	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value of *p (which is j now) becomes 12</a:t>
            </a:r>
          </a:p>
          <a:p>
            <a:pPr>
              <a:tabLst>
                <a:tab pos="1260475" algn="l"/>
              </a:tabLst>
              <a:defRPr/>
            </a:pPr>
            <a:r>
              <a:rPr 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	// same effect as: </a:t>
            </a:r>
            <a:r>
              <a:rPr lang="en-US" sz="16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 = i;</a:t>
            </a:r>
          </a:p>
        </p:txBody>
      </p:sp>
      <p:grpSp>
        <p:nvGrpSpPr>
          <p:cNvPr id="57" name="Group 33"/>
          <p:cNvGrpSpPr>
            <a:grpSpLocks/>
          </p:cNvGrpSpPr>
          <p:nvPr/>
        </p:nvGrpSpPr>
        <p:grpSpPr bwMode="auto">
          <a:xfrm>
            <a:off x="8011589" y="1120904"/>
            <a:ext cx="633412" cy="546100"/>
            <a:chOff x="6903720" y="1785098"/>
            <a:chExt cx="633680" cy="546622"/>
          </a:xfrm>
        </p:grpSpPr>
        <p:cxnSp>
          <p:nvCxnSpPr>
            <p:cNvPr id="58" name="Straight Connector 34"/>
            <p:cNvCxnSpPr>
              <a:cxnSpLocks noChangeShapeType="1"/>
            </p:cNvCxnSpPr>
            <p:nvPr/>
          </p:nvCxnSpPr>
          <p:spPr bwMode="auto">
            <a:xfrm rot="10800000" flipV="1">
              <a:off x="6903720" y="2137410"/>
              <a:ext cx="297180" cy="194310"/>
            </a:xfrm>
            <a:prstGeom prst="line">
              <a:avLst/>
            </a:prstGeom>
            <a:noFill/>
            <a:ln w="1905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59" name="TextBox 12"/>
            <p:cNvSpPr txBox="1">
              <a:spLocks noChangeArrowheads="1"/>
            </p:cNvSpPr>
            <p:nvPr/>
          </p:nvSpPr>
          <p:spPr bwMode="auto">
            <a:xfrm>
              <a:off x="7006648" y="1785098"/>
              <a:ext cx="530752" cy="33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>
                  <a:latin typeface="Calibri" pitchFamily="34" charset="0"/>
                </a:rPr>
                <a:t>12</a:t>
              </a:r>
              <a:endParaRPr lang="en-SG" sz="1600">
                <a:latin typeface="Calibri" pitchFamily="34" charset="0"/>
              </a:endParaRP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730D45-31EF-F82A-B4A6-311999C33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1E835B-B30C-9E87-9DB8-70B6CDEE9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Week8R - </a:t>
            </a:r>
            <a:fld id="{2E4790E1-2590-4AEE-892D-AB46A768811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37045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[TextBox 10]"/>
          <p:cNvSpPr txBox="1"/>
          <p:nvPr/>
        </p:nvSpPr>
        <p:spPr>
          <a:xfrm>
            <a:off x="1070260" y="2110776"/>
            <a:ext cx="7032625" cy="441659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find_max_steps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max_num_steps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105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105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 = cs1010_read_long();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de-DE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max_num_steps;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long </a:t>
            </a: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max_n;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de-DE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find_max_steps(n, &amp;max_n, &amp;max_num_steps);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cs1010_println_long(max_n);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cs1010_println_long(max_num_steps);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EDEB239-4063-ABDF-4357-349F50CA11CC}"/>
              </a:ext>
            </a:extLst>
          </p:cNvPr>
          <p:cNvSpPr/>
          <p:nvPr/>
        </p:nvSpPr>
        <p:spPr>
          <a:xfrm>
            <a:off x="5779008" y="2727935"/>
            <a:ext cx="3133803" cy="838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Call by Reference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49"/>
            <a:ext cx="8229600" cy="1740685"/>
          </a:xfrm>
        </p:spPr>
        <p:txBody>
          <a:bodyPr>
            <a:normAutofit/>
          </a:bodyPr>
          <a:lstStyle/>
          <a:p>
            <a:pPr marL="347663" indent="-347663" algn="just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Problem: … Print </a:t>
            </a:r>
            <a:r>
              <a:rPr lang="en-US" dirty="0">
                <a:solidFill>
                  <a:srgbClr val="0000FF"/>
                </a:solidFill>
              </a:rPr>
              <a:t>the number with the largest total stopping time </a:t>
            </a:r>
            <a:r>
              <a:rPr lang="en-US" dirty="0"/>
              <a:t>and its corresponding </a:t>
            </a:r>
            <a:r>
              <a:rPr lang="en-US" dirty="0">
                <a:solidFill>
                  <a:srgbClr val="0000FF"/>
                </a:solidFill>
              </a:rPr>
              <a:t>total stopping time.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1428815" y="4864148"/>
            <a:ext cx="6441634" cy="36520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BE172B-461E-9BE3-9BE7-9B5619122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3EACC2-9F4F-99BD-67C5-704449FFD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Week8R - </a:t>
            </a:r>
            <a:fld id="{2E4790E1-2590-4AEE-892D-AB46A768811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9" name="TextBox 11">
            <a:extLst>
              <a:ext uri="{FF2B5EF4-FFF2-40B4-BE49-F238E27FC236}">
                <a16:creationId xmlns:a16="http://schemas.microsoft.com/office/drawing/2014/main" id="{ED356351-9780-F9AD-B126-14BF13BC90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1591" y="2758856"/>
            <a:ext cx="17212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alibri" pitchFamily="34" charset="0"/>
              </a:rPr>
              <a:t>max_num_steps</a:t>
            </a:r>
            <a:endParaRPr lang="en-SG" sz="1600" dirty="0">
              <a:latin typeface="Calibri" pitchFamily="34" charset="0"/>
            </a:endParaRP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C8017C81-24E9-8647-A098-BBA499AA2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4660" y="3069725"/>
            <a:ext cx="531095" cy="338277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??</a:t>
            </a:r>
            <a:endParaRPr lang="en-SG" sz="1600" dirty="0">
              <a:latin typeface="Calibri" pitchFamily="34" charset="0"/>
            </a:endParaRPr>
          </a:p>
        </p:txBody>
      </p:sp>
      <p:sp>
        <p:nvSpPr>
          <p:cNvPr id="26" name="TextBox 9">
            <a:extLst>
              <a:ext uri="{FF2B5EF4-FFF2-40B4-BE49-F238E27FC236}">
                <a16:creationId xmlns:a16="http://schemas.microsoft.com/office/drawing/2014/main" id="{CF3D9AED-5334-B937-43DB-B6BA26A694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179" y="2758856"/>
            <a:ext cx="8240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alibri" pitchFamily="34" charset="0"/>
              </a:rPr>
              <a:t>max_n</a:t>
            </a:r>
            <a:endParaRPr lang="en-SG" sz="1600" dirty="0">
              <a:latin typeface="Calibri" pitchFamily="34" charset="0"/>
            </a:endParaRPr>
          </a:p>
        </p:txBody>
      </p:sp>
      <p:sp>
        <p:nvSpPr>
          <p:cNvPr id="27" name="TextBox 10">
            <a:extLst>
              <a:ext uri="{FF2B5EF4-FFF2-40B4-BE49-F238E27FC236}">
                <a16:creationId xmlns:a16="http://schemas.microsoft.com/office/drawing/2014/main" id="{E0EAED5D-A9E6-6B02-A912-3414381F26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8193" y="3069725"/>
            <a:ext cx="531094" cy="338277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??</a:t>
            </a:r>
            <a:endParaRPr lang="en-SG" sz="1600" dirty="0">
              <a:latin typeface="Calibri" pitchFamily="34" charset="0"/>
            </a:endParaRP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B1F7E199-E9DD-9126-4534-2CC73AC23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4425" y="2758856"/>
            <a:ext cx="336535" cy="338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n</a:t>
            </a:r>
            <a:endParaRPr lang="en-SG" sz="1600" dirty="0">
              <a:latin typeface="Calibri" pitchFamily="34" charset="0"/>
            </a:endParaRPr>
          </a:p>
        </p:txBody>
      </p:sp>
      <p:sp>
        <p:nvSpPr>
          <p:cNvPr id="12" name="TextBox 10">
            <a:extLst>
              <a:ext uri="{FF2B5EF4-FFF2-40B4-BE49-F238E27FC236}">
                <a16:creationId xmlns:a16="http://schemas.microsoft.com/office/drawing/2014/main" id="{F48E4967-2E0B-FEDA-0BEA-A4FBFBA40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1374" y="3069725"/>
            <a:ext cx="531094" cy="338277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…</a:t>
            </a:r>
            <a:endParaRPr lang="en-SG" sz="16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57682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Call by Reference</a:t>
            </a:r>
          </a:p>
        </p:txBody>
      </p:sp>
      <p:sp>
        <p:nvSpPr>
          <p:cNvPr id="33" name="[TextBox 10]"/>
          <p:cNvSpPr txBox="1"/>
          <p:nvPr/>
        </p:nvSpPr>
        <p:spPr>
          <a:xfrm>
            <a:off x="549881" y="1681484"/>
            <a:ext cx="8090706" cy="44012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find_max_steps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max_num_steps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*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max_num_steps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*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&lt;= n;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num_of_steps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count_num_of_steps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num_of_steps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&gt;= *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max_num_steps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*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*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max_num_steps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num_of_steps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de-DE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860F5C-171C-FCC0-8D2B-8F59554A1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2DAEE7-B0E8-DEC4-C337-8A4D0C2EE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Week8R - </a:t>
            </a:r>
            <a:fld id="{2E4790E1-2590-4AEE-892D-AB46A768811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F822C6-7EA0-D0B3-AFEC-0C95274C4E00}"/>
              </a:ext>
            </a:extLst>
          </p:cNvPr>
          <p:cNvSpPr/>
          <p:nvPr/>
        </p:nvSpPr>
        <p:spPr>
          <a:xfrm>
            <a:off x="4096512" y="5277619"/>
            <a:ext cx="4783831" cy="14340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11">
            <a:extLst>
              <a:ext uri="{FF2B5EF4-FFF2-40B4-BE49-F238E27FC236}">
                <a16:creationId xmlns:a16="http://schemas.microsoft.com/office/drawing/2014/main" id="{60F535C2-8CCD-ADF1-6650-17812F6C7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8267" y="5274987"/>
            <a:ext cx="17212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alibri" pitchFamily="34" charset="0"/>
              </a:rPr>
              <a:t>max_num_steps</a:t>
            </a:r>
            <a:endParaRPr lang="en-SG" sz="1600" dirty="0">
              <a:latin typeface="Calibri" pitchFamily="34" charset="0"/>
            </a:endParaRPr>
          </a:p>
        </p:txBody>
      </p:sp>
      <p:sp>
        <p:nvSpPr>
          <p:cNvPr id="7" name="TextBox 12">
            <a:extLst>
              <a:ext uri="{FF2B5EF4-FFF2-40B4-BE49-F238E27FC236}">
                <a16:creationId xmlns:a16="http://schemas.microsoft.com/office/drawing/2014/main" id="{BC517D9B-0176-B5AE-AAA0-93388D8EDD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336" y="5585856"/>
            <a:ext cx="531095" cy="338277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…</a:t>
            </a:r>
            <a:endParaRPr lang="en-SG" sz="1600" dirty="0">
              <a:latin typeface="Calibri" pitchFamily="34" charset="0"/>
            </a:endParaRPr>
          </a:p>
        </p:txBody>
      </p:sp>
      <p:sp>
        <p:nvSpPr>
          <p:cNvPr id="8" name="TextBox 9">
            <a:extLst>
              <a:ext uri="{FF2B5EF4-FFF2-40B4-BE49-F238E27FC236}">
                <a16:creationId xmlns:a16="http://schemas.microsoft.com/office/drawing/2014/main" id="{269D155A-8D33-5AD6-9394-6BBBDE2469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8855" y="5274987"/>
            <a:ext cx="8240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alibri" pitchFamily="34" charset="0"/>
              </a:rPr>
              <a:t>max_n</a:t>
            </a:r>
            <a:endParaRPr lang="en-SG" sz="1600" dirty="0">
              <a:latin typeface="Calibri" pitchFamily="34" charset="0"/>
            </a:endParaRP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949548E2-ADFA-8CC6-640A-35DA0217B8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4869" y="5585856"/>
            <a:ext cx="531094" cy="338277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…</a:t>
            </a:r>
            <a:endParaRPr lang="en-SG" sz="1600" dirty="0">
              <a:latin typeface="Calibri" pitchFamily="34" charset="0"/>
            </a:endParaRP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50CA8254-2E02-2B25-3FB1-F1541EBC6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1101" y="5274987"/>
            <a:ext cx="336535" cy="338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n</a:t>
            </a:r>
            <a:endParaRPr lang="en-SG" sz="1600" dirty="0">
              <a:latin typeface="Calibri" pitchFamily="34" charset="0"/>
            </a:endParaRPr>
          </a:p>
        </p:txBody>
      </p:sp>
      <p:sp>
        <p:nvSpPr>
          <p:cNvPr id="12" name="TextBox 10">
            <a:extLst>
              <a:ext uri="{FF2B5EF4-FFF2-40B4-BE49-F238E27FC236}">
                <a16:creationId xmlns:a16="http://schemas.microsoft.com/office/drawing/2014/main" id="{D081AE53-0E7C-5F52-F018-DA7A4A86A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8050" y="5585856"/>
            <a:ext cx="531094" cy="338277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…</a:t>
            </a:r>
            <a:endParaRPr lang="en-SG" sz="1600" dirty="0">
              <a:latin typeface="Calibri" pitchFamily="34" charset="0"/>
            </a:endParaRPr>
          </a:p>
        </p:txBody>
      </p:sp>
      <p:sp>
        <p:nvSpPr>
          <p:cNvPr id="15" name="TextBox 17">
            <a:extLst>
              <a:ext uri="{FF2B5EF4-FFF2-40B4-BE49-F238E27FC236}">
                <a16:creationId xmlns:a16="http://schemas.microsoft.com/office/drawing/2014/main" id="{08277C5C-E8B4-6FC0-2554-8EF8CA7CE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8627" y="6140999"/>
            <a:ext cx="530225" cy="338137"/>
          </a:xfrm>
          <a:prstGeom prst="rect">
            <a:avLst/>
          </a:prstGeom>
          <a:solidFill>
            <a:srgbClr val="9F9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endParaRPr lang="en-SG" sz="1600">
              <a:latin typeface="Calibri" pitchFamily="34" charset="0"/>
              <a:cs typeface="Arial" pitchFamily="34" charset="0"/>
            </a:endParaRPr>
          </a:p>
        </p:txBody>
      </p:sp>
      <p:sp>
        <p:nvSpPr>
          <p:cNvPr id="16" name="TextBox 11">
            <a:extLst>
              <a:ext uri="{FF2B5EF4-FFF2-40B4-BE49-F238E27FC236}">
                <a16:creationId xmlns:a16="http://schemas.microsoft.com/office/drawing/2014/main" id="{897AC0EC-135F-379E-C50F-5427DAE06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1285" y="6379906"/>
            <a:ext cx="17212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alibri" pitchFamily="34" charset="0"/>
              </a:rPr>
              <a:t>max_num_steps</a:t>
            </a:r>
            <a:endParaRPr lang="en-SG" sz="1600" dirty="0">
              <a:latin typeface="Calibri" pitchFamily="34" charset="0"/>
            </a:endParaRPr>
          </a:p>
        </p:txBody>
      </p:sp>
      <p:sp>
        <p:nvSpPr>
          <p:cNvPr id="17" name="TextBox 9">
            <a:extLst>
              <a:ext uri="{FF2B5EF4-FFF2-40B4-BE49-F238E27FC236}">
                <a16:creationId xmlns:a16="http://schemas.microsoft.com/office/drawing/2014/main" id="{BEEBDBC8-93A2-458D-9175-3FA2313B3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9125" y="6390616"/>
            <a:ext cx="8240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alibri" pitchFamily="34" charset="0"/>
              </a:rPr>
              <a:t>max_n</a:t>
            </a:r>
            <a:endParaRPr lang="en-SG" sz="1600" dirty="0">
              <a:latin typeface="Calibri" pitchFamily="34" charset="0"/>
            </a:endParaRPr>
          </a:p>
        </p:txBody>
      </p:sp>
      <p:sp>
        <p:nvSpPr>
          <p:cNvPr id="18" name="TextBox 9">
            <a:extLst>
              <a:ext uri="{FF2B5EF4-FFF2-40B4-BE49-F238E27FC236}">
                <a16:creationId xmlns:a16="http://schemas.microsoft.com/office/drawing/2014/main" id="{61C0B73E-CC8B-AD53-BB97-80C431912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1101" y="6409181"/>
            <a:ext cx="336535" cy="338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n</a:t>
            </a:r>
            <a:endParaRPr lang="en-SG" sz="1600" dirty="0">
              <a:latin typeface="Calibri" pitchFamily="34" charset="0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E17D8809-F989-54C7-5DCC-1AF983C3B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5312" y="6140930"/>
            <a:ext cx="531094" cy="338277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…</a:t>
            </a:r>
            <a:endParaRPr lang="en-SG" sz="1600" dirty="0">
              <a:latin typeface="Calibri" pitchFamily="34" charset="0"/>
            </a:endParaRPr>
          </a:p>
        </p:txBody>
      </p:sp>
      <p:sp>
        <p:nvSpPr>
          <p:cNvPr id="20" name="TextBox 17">
            <a:extLst>
              <a:ext uri="{FF2B5EF4-FFF2-40B4-BE49-F238E27FC236}">
                <a16:creationId xmlns:a16="http://schemas.microsoft.com/office/drawing/2014/main" id="{B36C66DA-DDA9-A247-9862-5F34F49676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6668" y="6131762"/>
            <a:ext cx="530225" cy="338137"/>
          </a:xfrm>
          <a:prstGeom prst="rect">
            <a:avLst/>
          </a:prstGeom>
          <a:solidFill>
            <a:srgbClr val="9F9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endParaRPr lang="en-SG" sz="1600">
              <a:latin typeface="Calibri" pitchFamily="34" charset="0"/>
              <a:cs typeface="Arial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4D16D84-3EFF-4792-1F39-0AAF3F71D4D2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V="1">
            <a:off x="6996883" y="5924133"/>
            <a:ext cx="1" cy="385934"/>
          </a:xfrm>
          <a:prstGeom prst="straightConnector1">
            <a:avLst/>
          </a:prstGeom>
          <a:noFill/>
          <a:ln w="19050" cap="sq" algn="ctr">
            <a:solidFill>
              <a:srgbClr val="0000FF"/>
            </a:solidFill>
            <a:round/>
            <a:headEnd/>
            <a:tailEnd type="triangle" w="med" len="med"/>
          </a:ln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1FB0745-B931-EA64-C17F-2127DFFC08C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070068" y="5924133"/>
            <a:ext cx="0" cy="385934"/>
          </a:xfrm>
          <a:prstGeom prst="straightConnector1">
            <a:avLst/>
          </a:prstGeom>
          <a:noFill/>
          <a:ln w="19050" cap="sq" algn="ctr">
            <a:solidFill>
              <a:srgbClr val="0000FF"/>
            </a:solidFill>
            <a:round/>
            <a:headEnd/>
            <a:tailEnd type="triangle" w="med" len="med"/>
          </a:ln>
        </p:spPr>
      </p:cxnSp>
      <p:sp>
        <p:nvSpPr>
          <p:cNvPr id="29" name="TextBox 9">
            <a:extLst>
              <a:ext uri="{FF2B5EF4-FFF2-40B4-BE49-F238E27FC236}">
                <a16:creationId xmlns:a16="http://schemas.microsoft.com/office/drawing/2014/main" id="{2183BB9F-46BE-4F90-560D-8EC0B2F90C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3312" y="5560232"/>
            <a:ext cx="134728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main():</a:t>
            </a:r>
            <a:endParaRPr lang="en-SG" sz="1600" dirty="0">
              <a:latin typeface="Calibri" pitchFamily="34" charset="0"/>
            </a:endParaRPr>
          </a:p>
        </p:txBody>
      </p:sp>
      <p:sp>
        <p:nvSpPr>
          <p:cNvPr id="30" name="TextBox 9">
            <a:extLst>
              <a:ext uri="{FF2B5EF4-FFF2-40B4-BE49-F238E27FC236}">
                <a16:creationId xmlns:a16="http://schemas.microsoft.com/office/drawing/2014/main" id="{935E29F8-6286-B6CE-C289-71FC0C5CC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9381" y="6127948"/>
            <a:ext cx="21605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alibri" pitchFamily="34" charset="0"/>
              </a:rPr>
              <a:t>find_max_steps</a:t>
            </a:r>
            <a:r>
              <a:rPr lang="en-US" sz="1600" dirty="0">
                <a:latin typeface="Calibri" pitchFamily="34" charset="0"/>
              </a:rPr>
              <a:t>():</a:t>
            </a:r>
            <a:endParaRPr lang="en-SG" sz="1600" dirty="0">
              <a:latin typeface="Calibri" pitchFamily="34" charset="0"/>
            </a:endParaRPr>
          </a:p>
        </p:txBody>
      </p:sp>
      <p:sp>
        <p:nvSpPr>
          <p:cNvPr id="31" name="Rounded Rectangle 1">
            <a:extLst>
              <a:ext uri="{FF2B5EF4-FFF2-40B4-BE49-F238E27FC236}">
                <a16:creationId xmlns:a16="http://schemas.microsoft.com/office/drawing/2014/main" id="{D35AD087-9200-0479-C7BA-0A670406DA36}"/>
              </a:ext>
            </a:extLst>
          </p:cNvPr>
          <p:cNvSpPr/>
          <p:nvPr/>
        </p:nvSpPr>
        <p:spPr>
          <a:xfrm>
            <a:off x="715583" y="2342809"/>
            <a:ext cx="3234625" cy="6838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1">
            <a:extLst>
              <a:ext uri="{FF2B5EF4-FFF2-40B4-BE49-F238E27FC236}">
                <a16:creationId xmlns:a16="http://schemas.microsoft.com/office/drawing/2014/main" id="{F16147FF-3A0D-315A-C6DB-897676941485}"/>
              </a:ext>
            </a:extLst>
          </p:cNvPr>
          <p:cNvSpPr/>
          <p:nvPr/>
        </p:nvSpPr>
        <p:spPr>
          <a:xfrm>
            <a:off x="1428815" y="4864148"/>
            <a:ext cx="6441634" cy="36520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7331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600" dirty="0">
                <a:solidFill>
                  <a:srgbClr val="0000FF"/>
                </a:solidFill>
              </a:rPr>
              <a:t>Pointers and Arrays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730D45-31EF-F82A-B4A6-311999C33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1E835B-B30C-9E87-9DB8-70B6CDEE9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Week8R - </a:t>
            </a:r>
            <a:fld id="{2E4790E1-2590-4AEE-892D-AB46A768811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E1783DF5-5055-11C4-2722-992E62E81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449656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They are closely related and often equivalent.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sz="12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 err="1"/>
              <a:t>ptr</a:t>
            </a:r>
            <a:r>
              <a:rPr lang="en-US" sz="2400" dirty="0"/>
              <a:t> is the same as &amp;a[0], *</a:t>
            </a:r>
            <a:r>
              <a:rPr lang="en-US" sz="2400" dirty="0" err="1"/>
              <a:t>ptr</a:t>
            </a:r>
            <a:r>
              <a:rPr lang="en-US" sz="2400" dirty="0"/>
              <a:t> is equivalent to a[0]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 err="1"/>
              <a:t>ptr</a:t>
            </a:r>
            <a:r>
              <a:rPr lang="en-US" sz="2400" dirty="0"/>
              <a:t> + 1 is the same &amp;a[1], *(</a:t>
            </a:r>
            <a:r>
              <a:rPr lang="en-US" sz="2400" dirty="0" err="1"/>
              <a:t>ptr</a:t>
            </a:r>
            <a:r>
              <a:rPr lang="en-US" sz="2400" dirty="0"/>
              <a:t> + 1) is equivalent to a[1]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…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 err="1"/>
              <a:t>ptr</a:t>
            </a:r>
            <a:r>
              <a:rPr lang="en-US" sz="2400" dirty="0"/>
              <a:t> + </a:t>
            </a:r>
            <a:r>
              <a:rPr lang="en-US" sz="2400" dirty="0" err="1"/>
              <a:t>i</a:t>
            </a:r>
            <a:r>
              <a:rPr lang="en-US" sz="2400" dirty="0"/>
              <a:t> is the same as &amp;a[</a:t>
            </a:r>
            <a:r>
              <a:rPr lang="en-US" sz="2400" dirty="0" err="1"/>
              <a:t>i</a:t>
            </a:r>
            <a:r>
              <a:rPr lang="en-US" sz="2400" dirty="0"/>
              <a:t>], *(</a:t>
            </a:r>
            <a:r>
              <a:rPr lang="en-US" sz="2400" dirty="0" err="1"/>
              <a:t>ptr</a:t>
            </a:r>
            <a:r>
              <a:rPr lang="en-US" sz="2400" dirty="0"/>
              <a:t> + </a:t>
            </a:r>
            <a:r>
              <a:rPr lang="en-US" sz="2400" dirty="0" err="1"/>
              <a:t>i</a:t>
            </a:r>
            <a:r>
              <a:rPr lang="en-US" sz="2400" dirty="0"/>
              <a:t>) is equivalent to a[</a:t>
            </a:r>
            <a:r>
              <a:rPr lang="en-US" sz="2400" dirty="0" err="1"/>
              <a:t>i</a:t>
            </a:r>
            <a:r>
              <a:rPr lang="en-US" sz="2400" dirty="0"/>
              <a:t>]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For problem solving with arrays, it is fine to stick to the array notation in general.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335067-2DF1-C857-A247-B290D4559EF7}"/>
              </a:ext>
            </a:extLst>
          </p:cNvPr>
          <p:cNvSpPr txBox="1"/>
          <p:nvPr/>
        </p:nvSpPr>
        <p:spPr>
          <a:xfrm>
            <a:off x="1083396" y="1795579"/>
            <a:ext cx="1706103" cy="9233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a;</a:t>
            </a:r>
          </a:p>
        </p:txBody>
      </p:sp>
    </p:spTree>
    <p:extLst>
      <p:ext uri="{BB962C8B-B14F-4D97-AF65-F5344CB8AC3E}">
        <p14:creationId xmlns:p14="http://schemas.microsoft.com/office/powerpoint/2010/main" val="315083146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Memory Allocation / Deallocation for Arrays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EAFDBE-C17B-4636-95FE-68AA5070A437}"/>
              </a:ext>
            </a:extLst>
          </p:cNvPr>
          <p:cNvSpPr txBox="1"/>
          <p:nvPr/>
        </p:nvSpPr>
        <p:spPr>
          <a:xfrm>
            <a:off x="717824" y="2133522"/>
            <a:ext cx="6310296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*array = malloc(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3B921A-C010-4245-92CC-D96D9E4B96B7}"/>
              </a:ext>
            </a:extLst>
          </p:cNvPr>
          <p:cNvSpPr txBox="1"/>
          <p:nvPr/>
        </p:nvSpPr>
        <p:spPr>
          <a:xfrm>
            <a:off x="717824" y="3516845"/>
            <a:ext cx="6310296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*array =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F8E2B6-65D9-4DB9-BDD7-9495948FA5D7}"/>
              </a:ext>
            </a:extLst>
          </p:cNvPr>
          <p:cNvSpPr txBox="1"/>
          <p:nvPr/>
        </p:nvSpPr>
        <p:spPr>
          <a:xfrm>
            <a:off x="4999913" y="2626147"/>
            <a:ext cx="2263153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Need to initialize the array afterwards.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98C283-6AB8-4484-86DE-18EBACD44FD3}"/>
              </a:ext>
            </a:extLst>
          </p:cNvPr>
          <p:cNvSpPr txBox="1"/>
          <p:nvPr/>
        </p:nvSpPr>
        <p:spPr>
          <a:xfrm>
            <a:off x="4999913" y="4009470"/>
            <a:ext cx="2184325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No need to initialize afterwards.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EF663B-C389-469E-BAF0-D94D98B7D727}"/>
              </a:ext>
            </a:extLst>
          </p:cNvPr>
          <p:cNvSpPr txBox="1"/>
          <p:nvPr/>
        </p:nvSpPr>
        <p:spPr>
          <a:xfrm>
            <a:off x="717824" y="5126367"/>
            <a:ext cx="2014866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free(array);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BE25FA-AFB0-4F58-A0A4-05446CB75986}"/>
              </a:ext>
            </a:extLst>
          </p:cNvPr>
          <p:cNvSpPr txBox="1"/>
          <p:nvPr/>
        </p:nvSpPr>
        <p:spPr>
          <a:xfrm>
            <a:off x="2903102" y="4971726"/>
            <a:ext cx="2520239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Remember to do this to avoid memory leak!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40A298-4844-95CB-F1CE-364528E89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BF4305-04D2-B712-40DF-DFE385CF7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Week8R - </a:t>
            </a:r>
            <a:fld id="{2E4790E1-2590-4AEE-892D-AB46A768811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0573E-1815-BEE6-F680-A1C724665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29600" cy="491225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Arrays can be dynamically allocated and deallocated in the </a:t>
            </a:r>
            <a:r>
              <a:rPr lang="en-US" dirty="0">
                <a:solidFill>
                  <a:srgbClr val="0000FF"/>
                </a:solidFill>
              </a:rPr>
              <a:t>heap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949618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Dynamically allocated array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Week8R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7</a:t>
            </a:fld>
            <a:endParaRPr sz="1200" dirty="0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5D2544A3-628A-4519-838C-939CB4B17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Autofit/>
          </a:bodyPr>
          <a:lstStyle/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74E56B-0051-42B6-85E1-83CB3E79176E}"/>
              </a:ext>
            </a:extLst>
          </p:cNvPr>
          <p:cNvSpPr txBox="1"/>
          <p:nvPr/>
        </p:nvSpPr>
        <p:spPr>
          <a:xfrm>
            <a:off x="587375" y="1440012"/>
            <a:ext cx="8099425" cy="532453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num_of_students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cs1010_read_size_t();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*marks;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marks = cs1010_read_long_array(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num_of_students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(marks == NULL)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signal error and return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num_of_students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cs1010_println_long(marks[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do other things to marks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: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free(marks);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E45CF22-BE72-040C-C6F4-BDF37B52C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Rounded Rectangle 1">
            <a:extLst>
              <a:ext uri="{FF2B5EF4-FFF2-40B4-BE49-F238E27FC236}">
                <a16:creationId xmlns:a16="http://schemas.microsoft.com/office/drawing/2014/main" id="{213AD439-77B1-C69F-37F3-1BFDBD3D737F}"/>
              </a:ext>
            </a:extLst>
          </p:cNvPr>
          <p:cNvSpPr/>
          <p:nvPr/>
        </p:nvSpPr>
        <p:spPr>
          <a:xfrm>
            <a:off x="651575" y="2063274"/>
            <a:ext cx="1927033" cy="36520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1">
            <a:extLst>
              <a:ext uri="{FF2B5EF4-FFF2-40B4-BE49-F238E27FC236}">
                <a16:creationId xmlns:a16="http://schemas.microsoft.com/office/drawing/2014/main" id="{07BCC376-BB0F-7BFC-6099-FDA6A825400F}"/>
              </a:ext>
            </a:extLst>
          </p:cNvPr>
          <p:cNvSpPr/>
          <p:nvPr/>
        </p:nvSpPr>
        <p:spPr>
          <a:xfrm>
            <a:off x="941135" y="4522044"/>
            <a:ext cx="4700713" cy="36520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65137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Char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903DD0-BD46-7EB3-2EE4-0681B96A1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400D58-0894-F9AD-B510-90D483995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Week8R - </a:t>
            </a:r>
            <a:fld id="{2E4790E1-2590-4AEE-892D-AB46A768811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1138044-6EA2-952A-7780-5F6007CBA3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628622"/>
              </p:ext>
            </p:extLst>
          </p:nvPr>
        </p:nvGraphicFramePr>
        <p:xfrm>
          <a:off x="4207520" y="2634863"/>
          <a:ext cx="4174480" cy="3721873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284456">
                  <a:extLst>
                    <a:ext uri="{9D8B030D-6E8A-4147-A177-3AD203B41FA5}">
                      <a16:colId xmlns:a16="http://schemas.microsoft.com/office/drawing/2014/main" val="3928015347"/>
                    </a:ext>
                  </a:extLst>
                </a:gridCol>
                <a:gridCol w="2568912">
                  <a:extLst>
                    <a:ext uri="{9D8B030D-6E8A-4147-A177-3AD203B41FA5}">
                      <a16:colId xmlns:a16="http://schemas.microsoft.com/office/drawing/2014/main" val="3167597846"/>
                    </a:ext>
                  </a:extLst>
                </a:gridCol>
                <a:gridCol w="321112">
                  <a:extLst>
                    <a:ext uri="{9D8B030D-6E8A-4147-A177-3AD203B41FA5}">
                      <a16:colId xmlns:a16="http://schemas.microsoft.com/office/drawing/2014/main" val="2251017686"/>
                    </a:ext>
                  </a:extLst>
                </a:gridCol>
              </a:tblGrid>
              <a:tr h="1168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Value</a:t>
                      </a:r>
                      <a:endParaRPr lang="en-SG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843" marR="5843" marT="58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Char</a:t>
                      </a:r>
                      <a:endParaRPr lang="en-SG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843" marR="5843" marT="58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843" marR="5843" marT="5843" marB="0" anchor="b"/>
                </a:tc>
                <a:extLst>
                  <a:ext uri="{0D108BD9-81ED-4DB2-BD59-A6C34878D82A}">
                    <a16:rowId xmlns:a16="http://schemas.microsoft.com/office/drawing/2014/main" val="406705236"/>
                  </a:ext>
                </a:extLst>
              </a:tr>
              <a:tr h="116866"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solidFill>
                            <a:srgbClr val="0000FF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n-SG" sz="2000" b="1" i="0" u="none" strike="noStrike" dirty="0">
                        <a:solidFill>
                          <a:srgbClr val="0000FF"/>
                        </a:solidFill>
                        <a:effectLst/>
                        <a:latin typeface="+mj-lt"/>
                      </a:endParaRPr>
                    </a:p>
                  </a:txBody>
                  <a:tcPr marL="5843" marR="5843" marT="58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solidFill>
                            <a:srgbClr val="0000FF"/>
                          </a:solidFill>
                          <a:effectLst/>
                          <a:latin typeface="+mj-lt"/>
                        </a:rPr>
                        <a:t>Null</a:t>
                      </a:r>
                      <a:endParaRPr lang="en-SG" sz="2000" b="1" i="0" u="none" strike="noStrike" dirty="0">
                        <a:solidFill>
                          <a:srgbClr val="0000FF"/>
                        </a:solidFill>
                        <a:effectLst/>
                        <a:latin typeface="+mj-lt"/>
                      </a:endParaRPr>
                    </a:p>
                  </a:txBody>
                  <a:tcPr marL="5843" marR="5843" marT="58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</a:rPr>
                        <a:t> 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843" marR="5843" marT="5843" marB="0" anchor="b"/>
                </a:tc>
                <a:extLst>
                  <a:ext uri="{0D108BD9-81ED-4DB2-BD59-A6C34878D82A}">
                    <a16:rowId xmlns:a16="http://schemas.microsoft.com/office/drawing/2014/main" val="3523762062"/>
                  </a:ext>
                </a:extLst>
              </a:tr>
              <a:tr h="173962"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effectLst/>
                          <a:latin typeface="+mj-lt"/>
                        </a:rPr>
                        <a:t>1-31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843" marR="5843" marT="58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effectLst/>
                          <a:latin typeface="+mj-lt"/>
                        </a:rPr>
                        <a:t>Control Characters </a:t>
                      </a:r>
                      <a:br>
                        <a:rPr lang="en-SG" sz="2000" u="none" strike="noStrike" dirty="0">
                          <a:effectLst/>
                          <a:latin typeface="+mj-lt"/>
                        </a:rPr>
                      </a:br>
                      <a:r>
                        <a:rPr lang="en-SG" sz="2000" u="none" strike="noStrike" dirty="0">
                          <a:effectLst/>
                          <a:latin typeface="+mj-lt"/>
                        </a:rPr>
                        <a:t>(e.g., \n)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843" marR="5843" marT="58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</a:rPr>
                        <a:t> 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843" marR="5843" marT="5843" marB="0" anchor="b"/>
                </a:tc>
                <a:extLst>
                  <a:ext uri="{0D108BD9-81ED-4DB2-BD59-A6C34878D82A}">
                    <a16:rowId xmlns:a16="http://schemas.microsoft.com/office/drawing/2014/main" val="2262159987"/>
                  </a:ext>
                </a:extLst>
              </a:tr>
              <a:tr h="194789"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solidFill>
                            <a:srgbClr val="0000FF"/>
                          </a:solidFill>
                          <a:effectLst/>
                          <a:latin typeface="+mj-lt"/>
                        </a:rPr>
                        <a:t>32</a:t>
                      </a:r>
                      <a:endParaRPr lang="en-SG" sz="2000" b="0" i="0" u="none" strike="noStrike" dirty="0">
                        <a:solidFill>
                          <a:srgbClr val="0000FF"/>
                        </a:solidFill>
                        <a:effectLst/>
                        <a:latin typeface="+mj-lt"/>
                      </a:endParaRPr>
                    </a:p>
                  </a:txBody>
                  <a:tcPr marL="5843" marR="5843" marT="58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u="none" strike="noStrike" dirty="0">
                          <a:solidFill>
                            <a:srgbClr val="0000FF"/>
                          </a:solidFill>
                          <a:effectLst/>
                          <a:latin typeface="+mj-lt"/>
                        </a:rPr>
                        <a:t> Space</a:t>
                      </a:r>
                      <a:endParaRPr lang="en-SG" sz="2000" b="0" i="0" u="none" strike="noStrike" dirty="0">
                        <a:solidFill>
                          <a:srgbClr val="0000FF"/>
                        </a:solidFill>
                        <a:effectLst/>
                        <a:latin typeface="+mj-lt"/>
                      </a:endParaRPr>
                    </a:p>
                  </a:txBody>
                  <a:tcPr marL="5843" marR="5843" marT="58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</a:rPr>
                        <a:t> 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843" marR="5843" marT="5843" marB="0" anchor="b"/>
                </a:tc>
                <a:extLst>
                  <a:ext uri="{0D108BD9-81ED-4DB2-BD59-A6C34878D82A}">
                    <a16:rowId xmlns:a16="http://schemas.microsoft.com/office/drawing/2014/main" val="3493976723"/>
                  </a:ext>
                </a:extLst>
              </a:tr>
              <a:tr h="116866"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effectLst/>
                          <a:latin typeface="+mj-lt"/>
                        </a:rPr>
                        <a:t>33~47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843" marR="5843" marT="5843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u="none" strike="noStrike" dirty="0">
                          <a:effectLst/>
                          <a:latin typeface="+mj-lt"/>
                        </a:rPr>
                        <a:t>Symbols (e.g., +, -)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843" marR="5843" marT="58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</a:rPr>
                        <a:t> 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843" marR="5843" marT="5843" marB="0" anchor="b"/>
                </a:tc>
                <a:extLst>
                  <a:ext uri="{0D108BD9-81ED-4DB2-BD59-A6C34878D82A}">
                    <a16:rowId xmlns:a16="http://schemas.microsoft.com/office/drawing/2014/main" val="2429896244"/>
                  </a:ext>
                </a:extLst>
              </a:tr>
              <a:tr h="1168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FF"/>
                          </a:solidFill>
                          <a:effectLst/>
                          <a:latin typeface="+mj-lt"/>
                        </a:rPr>
                        <a:t>48-57</a:t>
                      </a:r>
                      <a:endParaRPr lang="en-SG" sz="2000" b="0" i="0" u="none" strike="noStrike" dirty="0">
                        <a:solidFill>
                          <a:srgbClr val="0000FF"/>
                        </a:solidFill>
                        <a:effectLst/>
                        <a:latin typeface="+mj-lt"/>
                      </a:endParaRPr>
                    </a:p>
                  </a:txBody>
                  <a:tcPr marL="5843" marR="5843" marT="58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FF"/>
                          </a:solidFill>
                          <a:effectLst/>
                          <a:latin typeface="+mj-lt"/>
                        </a:rPr>
                        <a:t>0~9</a:t>
                      </a:r>
                      <a:endParaRPr lang="en-SG" sz="2000" b="0" i="0" u="none" strike="noStrike" dirty="0">
                        <a:solidFill>
                          <a:srgbClr val="0000FF"/>
                        </a:solidFill>
                        <a:effectLst/>
                        <a:latin typeface="+mj-lt"/>
                      </a:endParaRPr>
                    </a:p>
                  </a:txBody>
                  <a:tcPr marL="5843" marR="5843" marT="58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effectLst/>
                        </a:rPr>
                        <a:t> 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843" marR="5843" marT="5843" marB="0" anchor="b"/>
                </a:tc>
                <a:extLst>
                  <a:ext uri="{0D108BD9-81ED-4DB2-BD59-A6C34878D82A}">
                    <a16:rowId xmlns:a16="http://schemas.microsoft.com/office/drawing/2014/main" val="1119154535"/>
                  </a:ext>
                </a:extLst>
              </a:tr>
              <a:tr h="1315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effectLst/>
                          <a:latin typeface="+mj-lt"/>
                        </a:rPr>
                        <a:t>58~64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843" marR="5843" marT="5843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u="none" strike="noStrike" dirty="0">
                          <a:effectLst/>
                          <a:latin typeface="+mj-lt"/>
                        </a:rPr>
                        <a:t>Symbols (e.g., &gt;, &lt;)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843" marR="5843" marT="58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</a:rPr>
                        <a:t> 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843" marR="5843" marT="5843" marB="0" anchor="b"/>
                </a:tc>
                <a:extLst>
                  <a:ext uri="{0D108BD9-81ED-4DB2-BD59-A6C34878D82A}">
                    <a16:rowId xmlns:a16="http://schemas.microsoft.com/office/drawing/2014/main" val="16509207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FF"/>
                          </a:solidFill>
                          <a:effectLst/>
                          <a:latin typeface="+mj-lt"/>
                        </a:rPr>
                        <a:t>65~90</a:t>
                      </a:r>
                      <a:endParaRPr lang="en-SG" sz="2000" b="0" i="0" u="none" strike="noStrike" dirty="0">
                        <a:solidFill>
                          <a:srgbClr val="0000FF"/>
                        </a:solidFill>
                        <a:effectLst/>
                        <a:latin typeface="+mj-lt"/>
                      </a:endParaRPr>
                    </a:p>
                  </a:txBody>
                  <a:tcPr marL="5843" marR="5843" marT="58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FF"/>
                          </a:solidFill>
                          <a:effectLst/>
                          <a:latin typeface="+mj-lt"/>
                        </a:rPr>
                        <a:t>A-Z</a:t>
                      </a:r>
                      <a:endParaRPr lang="en-SG" sz="2000" b="0" i="0" u="none" strike="noStrike" dirty="0">
                        <a:solidFill>
                          <a:srgbClr val="0000FF"/>
                        </a:solidFill>
                        <a:effectLst/>
                        <a:latin typeface="+mj-lt"/>
                      </a:endParaRPr>
                    </a:p>
                  </a:txBody>
                  <a:tcPr marL="5843" marR="5843" marT="58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</a:rPr>
                        <a:t> 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843" marR="5843" marT="5843" marB="0" anchor="b"/>
                </a:tc>
                <a:extLst>
                  <a:ext uri="{0D108BD9-81ED-4DB2-BD59-A6C34878D82A}">
                    <a16:rowId xmlns:a16="http://schemas.microsoft.com/office/drawing/2014/main" val="1761819948"/>
                  </a:ext>
                </a:extLst>
              </a:tr>
              <a:tr h="1484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91~96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843" marR="5843" marT="5843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u="none" strike="noStrike" dirty="0">
                          <a:effectLst/>
                          <a:latin typeface="+mj-lt"/>
                        </a:rPr>
                        <a:t>Symbols (e.g., [, ])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843" marR="5843" marT="58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</a:rPr>
                        <a:t> 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843" marR="5843" marT="5843" marB="0" anchor="b"/>
                </a:tc>
                <a:extLst>
                  <a:ext uri="{0D108BD9-81ED-4DB2-BD59-A6C34878D82A}">
                    <a16:rowId xmlns:a16="http://schemas.microsoft.com/office/drawing/2014/main" val="2978264917"/>
                  </a:ext>
                </a:extLst>
              </a:tr>
              <a:tr h="1168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FF"/>
                          </a:solidFill>
                          <a:effectLst/>
                          <a:latin typeface="+mj-lt"/>
                        </a:rPr>
                        <a:t>97-122</a:t>
                      </a:r>
                      <a:endParaRPr lang="en-SG" sz="2000" b="0" i="0" u="none" strike="noStrike" dirty="0">
                        <a:solidFill>
                          <a:srgbClr val="0000FF"/>
                        </a:solidFill>
                        <a:effectLst/>
                        <a:latin typeface="+mj-lt"/>
                      </a:endParaRPr>
                    </a:p>
                  </a:txBody>
                  <a:tcPr marL="5843" marR="5843" marT="58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FF"/>
                          </a:solidFill>
                          <a:effectLst/>
                          <a:latin typeface="+mj-lt"/>
                        </a:rPr>
                        <a:t>a-z</a:t>
                      </a:r>
                      <a:endParaRPr lang="en-SG" sz="2000" b="0" i="0" u="none" strike="noStrike" dirty="0">
                        <a:solidFill>
                          <a:srgbClr val="0000FF"/>
                        </a:solidFill>
                        <a:effectLst/>
                        <a:latin typeface="+mj-lt"/>
                      </a:endParaRPr>
                    </a:p>
                  </a:txBody>
                  <a:tcPr marL="5843" marR="5843" marT="58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</a:rPr>
                        <a:t> 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843" marR="5843" marT="5843" marB="0" anchor="b"/>
                </a:tc>
                <a:extLst>
                  <a:ext uri="{0D108BD9-81ED-4DB2-BD59-A6C34878D82A}">
                    <a16:rowId xmlns:a16="http://schemas.microsoft.com/office/drawing/2014/main" val="636830092"/>
                  </a:ext>
                </a:extLst>
              </a:tr>
              <a:tr h="1168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123-127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843" marR="5843" marT="58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Symbols (e.g., {, })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843" marR="5843" marT="58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effectLst/>
                        </a:rPr>
                        <a:t> 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843" marR="5843" marT="5843" marB="0" anchor="b"/>
                </a:tc>
                <a:extLst>
                  <a:ext uri="{0D108BD9-81ED-4DB2-BD59-A6C34878D82A}">
                    <a16:rowId xmlns:a16="http://schemas.microsoft.com/office/drawing/2014/main" val="573443009"/>
                  </a:ext>
                </a:extLst>
              </a:tr>
            </a:tbl>
          </a:graphicData>
        </a:graphic>
      </p:graphicFrame>
      <p:sp>
        <p:nvSpPr>
          <p:cNvPr id="16" name="HighlightTextShape201406241503265130">
            <a:extLst>
              <a:ext uri="{FF2B5EF4-FFF2-40B4-BE49-F238E27FC236}">
                <a16:creationId xmlns:a16="http://schemas.microsoft.com/office/drawing/2014/main" id="{931C5306-EDB8-7C7C-6F1C-83F34AC8D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19" y="1219200"/>
            <a:ext cx="81954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8 bits (1 byte): ASCII characters (e.g., letters, symbols)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Essentially integers from 0~127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Arithmetic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‘0’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48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‘0’ + 2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50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‘2’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‘C’ – ‘A’ + ‘a’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‘c’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lvl="1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7061745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Char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903DD0-BD46-7EB3-2EE4-0681B96A1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400D58-0894-F9AD-B510-90D483995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Week8R - </a:t>
            </a:r>
            <a:fld id="{2E4790E1-2590-4AEE-892D-AB46A768811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6" name="HighlightTextShape201406241503265130">
            <a:extLst>
              <a:ext uri="{FF2B5EF4-FFF2-40B4-BE49-F238E27FC236}">
                <a16:creationId xmlns:a16="http://schemas.microsoft.com/office/drawing/2014/main" id="{931C5306-EDB8-7C7C-6F1C-83F34AC8D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19" y="1219200"/>
            <a:ext cx="81954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Functions (from </a:t>
            </a:r>
            <a:r>
              <a:rPr lang="en-US" sz="2400" dirty="0" err="1"/>
              <a:t>ctype.h</a:t>
            </a:r>
            <a:r>
              <a:rPr lang="en-US" sz="2400" dirty="0"/>
              <a:t>)</a:t>
            </a:r>
          </a:p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endParaRPr lang="en-US" sz="11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2400" b="1" dirty="0" err="1">
                <a:latin typeface="Courier New" pitchFamily="49" charset="0"/>
              </a:rPr>
              <a:t>isalpha</a:t>
            </a:r>
            <a:r>
              <a:rPr lang="en-US" sz="2400" b="1" dirty="0">
                <a:latin typeface="Courier New" pitchFamily="49" charset="0"/>
              </a:rPr>
              <a:t>()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2400" b="1" dirty="0" err="1">
                <a:latin typeface="Courier New" pitchFamily="49" charset="0"/>
              </a:rPr>
              <a:t>isupper</a:t>
            </a:r>
            <a:r>
              <a:rPr lang="en-US" sz="2400" b="1" dirty="0">
                <a:latin typeface="Courier New" pitchFamily="49" charset="0"/>
              </a:rPr>
              <a:t>()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2400" b="1" dirty="0" err="1">
                <a:latin typeface="Courier New" pitchFamily="49" charset="0"/>
              </a:rPr>
              <a:t>islower</a:t>
            </a:r>
            <a:r>
              <a:rPr lang="en-US" sz="2400" b="1" dirty="0">
                <a:latin typeface="Courier New" pitchFamily="49" charset="0"/>
              </a:rPr>
              <a:t>()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2400" b="1" dirty="0" err="1">
                <a:latin typeface="Courier New" pitchFamily="49" charset="0"/>
              </a:rPr>
              <a:t>isdigit</a:t>
            </a:r>
            <a:r>
              <a:rPr lang="en-US" sz="2400" b="1" dirty="0">
                <a:latin typeface="Courier New" pitchFamily="49" charset="0"/>
              </a:rPr>
              <a:t>() 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2400" b="1" dirty="0" err="1">
                <a:latin typeface="Courier New" pitchFamily="49" charset="0"/>
              </a:rPr>
              <a:t>isalnum</a:t>
            </a:r>
            <a:r>
              <a:rPr lang="en-US" sz="2400" b="1" dirty="0">
                <a:latin typeface="Courier New" pitchFamily="49" charset="0"/>
              </a:rPr>
              <a:t>() 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2400" b="1" dirty="0" err="1">
                <a:latin typeface="Courier New" pitchFamily="49" charset="0"/>
              </a:rPr>
              <a:t>isspace</a:t>
            </a:r>
            <a:r>
              <a:rPr lang="en-US" sz="2400" b="1" dirty="0">
                <a:latin typeface="Courier New" pitchFamily="49" charset="0"/>
              </a:rPr>
              <a:t>()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2400" b="1" dirty="0" err="1">
                <a:latin typeface="Courier New" pitchFamily="49" charset="0"/>
              </a:rPr>
              <a:t>ispunct</a:t>
            </a:r>
            <a:r>
              <a:rPr lang="en-US" sz="2400" b="1" dirty="0">
                <a:latin typeface="Courier New" pitchFamily="49" charset="0"/>
              </a:rPr>
              <a:t>()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2400" b="1" dirty="0" err="1">
                <a:latin typeface="Courier New" pitchFamily="49" charset="0"/>
              </a:rPr>
              <a:t>tolower</a:t>
            </a:r>
            <a:r>
              <a:rPr lang="en-US" sz="2400" b="1" dirty="0">
                <a:latin typeface="Courier New" pitchFamily="49" charset="0"/>
              </a:rPr>
              <a:t>()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2400" b="1" dirty="0" err="1">
                <a:latin typeface="Courier New" pitchFamily="49" charset="0"/>
              </a:rPr>
              <a:t>toupper</a:t>
            </a:r>
            <a:r>
              <a:rPr lang="en-US" sz="2400" b="1" dirty="0">
                <a:latin typeface="Courier New" pitchFamily="49" charset="0"/>
              </a:rPr>
              <a:t>()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2400" b="1">
                <a:latin typeface="Courier New" pitchFamily="49" charset="0"/>
              </a:rPr>
              <a:t>putchar</a:t>
            </a:r>
            <a:r>
              <a:rPr lang="en-US" sz="2400" b="1" dirty="0">
                <a:latin typeface="Courier New" pitchFamily="49" charset="0"/>
              </a:rPr>
              <a:t>()</a:t>
            </a:r>
            <a:endParaRPr lang="en-US" sz="2400" dirty="0"/>
          </a:p>
          <a:p>
            <a:pPr lvl="1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1008113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116</TotalTime>
  <Words>1316</Words>
  <Application>Microsoft Office PowerPoint</Application>
  <PresentationFormat>On-screen Show (4:3)</PresentationFormat>
  <Paragraphs>269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Aptos Narrow</vt:lpstr>
      <vt:lpstr>Arial</vt:lpstr>
      <vt:lpstr>Calibri</vt:lpstr>
      <vt:lpstr>Courier New</vt:lpstr>
      <vt:lpstr>Times New Roman</vt:lpstr>
      <vt:lpstr>Wingdings</vt:lpstr>
      <vt:lpstr>Clarity</vt:lpstr>
      <vt:lpstr>PowerPoint Presentation</vt:lpstr>
      <vt:lpstr>Pointers</vt:lpstr>
      <vt:lpstr>Call by Reference</vt:lpstr>
      <vt:lpstr>Call by Reference</vt:lpstr>
      <vt:lpstr>Pointers and Arrays</vt:lpstr>
      <vt:lpstr>Memory Allocation / Deallocation for Arrays</vt:lpstr>
      <vt:lpstr>Dynamically allocated array</vt:lpstr>
      <vt:lpstr>Char</vt:lpstr>
      <vt:lpstr>Char</vt:lpstr>
      <vt:lpstr>String</vt:lpstr>
      <vt:lpstr>String</vt:lpstr>
      <vt:lpstr>String</vt:lpstr>
      <vt:lpstr>PowerPoint Presentation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</cp:revision>
  <cp:lastPrinted>2014-06-20T04:24:53Z</cp:lastPrinted>
  <dcterms:created xsi:type="dcterms:W3CDTF">1998-09-05T15:03:32Z</dcterms:created>
  <dcterms:modified xsi:type="dcterms:W3CDTF">2024-03-19T03:49:12Z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