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17" r:id="rId4"/>
    <p:sldId id="644" r:id="rId5"/>
    <p:sldId id="645" r:id="rId6"/>
    <p:sldId id="636" r:id="rId7"/>
    <p:sldId id="646" r:id="rId8"/>
    <p:sldId id="647" r:id="rId9"/>
    <p:sldId id="648" r:id="rId10"/>
    <p:sldId id="575" r:id="rId11"/>
    <p:sldId id="592" r:id="rId12"/>
    <p:sldId id="52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CCFFFF"/>
    <a:srgbClr val="00FFFF"/>
    <a:srgbClr val="66FFFF"/>
    <a:srgbClr val="00CCFF"/>
    <a:srgbClr val="0099FF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3B1B0-8E57-4240-A6A7-9B762642CA3F}" v="1" dt="2024-04-09T01:38:00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24" autoAdjust="0"/>
  </p:normalViewPr>
  <p:slideViewPr>
    <p:cSldViewPr snapToGrid="0">
      <p:cViewPr varScale="1">
        <p:scale>
          <a:sx n="106" d="100"/>
          <a:sy n="106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7F73B1B0-8E57-4240-A6A7-9B762642CA3F}"/>
    <pc:docChg chg="undo custSel modSld">
      <pc:chgData name="Zhao Jin" userId="cd05a825-544c-438a-9ba1-08e63db50b47" providerId="ADAL" clId="{7F73B1B0-8E57-4240-A6A7-9B762642CA3F}" dt="2024-04-09T01:38:00.128" v="15" actId="207"/>
      <pc:docMkLst>
        <pc:docMk/>
      </pc:docMkLst>
      <pc:sldChg chg="modSp mod">
        <pc:chgData name="Zhao Jin" userId="cd05a825-544c-438a-9ba1-08e63db50b47" providerId="ADAL" clId="{7F73B1B0-8E57-4240-A6A7-9B762642CA3F}" dt="2024-04-08T05:36:08.044" v="11" actId="20577"/>
        <pc:sldMkLst>
          <pc:docMk/>
          <pc:sldMk cId="1067695719" sldId="526"/>
        </pc:sldMkLst>
        <pc:spChg chg="mod">
          <ac:chgData name="Zhao Jin" userId="cd05a825-544c-438a-9ba1-08e63db50b47" providerId="ADAL" clId="{7F73B1B0-8E57-4240-A6A7-9B762642CA3F}" dt="2024-04-08T05:36:08.044" v="1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modSp mod">
        <pc:chgData name="Zhao Jin" userId="cd05a825-544c-438a-9ba1-08e63db50b47" providerId="ADAL" clId="{7F73B1B0-8E57-4240-A6A7-9B762642CA3F}" dt="2024-04-08T05:37:27.768" v="12" actId="20577"/>
        <pc:sldMkLst>
          <pc:docMk/>
          <pc:sldMk cId="81373691" sldId="645"/>
        </pc:sldMkLst>
        <pc:spChg chg="mod">
          <ac:chgData name="Zhao Jin" userId="cd05a825-544c-438a-9ba1-08e63db50b47" providerId="ADAL" clId="{7F73B1B0-8E57-4240-A6A7-9B762642CA3F}" dt="2024-04-08T05:37:27.768" v="12" actId="20577"/>
          <ac:spMkLst>
            <pc:docMk/>
            <pc:sldMk cId="81373691" sldId="645"/>
            <ac:spMk id="79" creationId="{BF04FEDC-6D62-4A7E-9426-F70D350EAE56}"/>
          </ac:spMkLst>
        </pc:spChg>
      </pc:sldChg>
      <pc:sldChg chg="modSp mod">
        <pc:chgData name="Zhao Jin" userId="cd05a825-544c-438a-9ba1-08e63db50b47" providerId="ADAL" clId="{7F73B1B0-8E57-4240-A6A7-9B762642CA3F}" dt="2024-04-09T01:38:00.128" v="15" actId="207"/>
        <pc:sldMkLst>
          <pc:docMk/>
          <pc:sldMk cId="2051865563" sldId="646"/>
        </pc:sldMkLst>
        <pc:spChg chg="mod">
          <ac:chgData name="Zhao Jin" userId="cd05a825-544c-438a-9ba1-08e63db50b47" providerId="ADAL" clId="{7F73B1B0-8E57-4240-A6A7-9B762642CA3F}" dt="2024-04-09T01:38:00.128" v="15" actId="207"/>
          <ac:spMkLst>
            <pc:docMk/>
            <pc:sldMk cId="2051865563" sldId="646"/>
            <ac:spMk id="9" creationId="{C18DC808-EE89-4B82-9830-7F22065249CF}"/>
          </ac:spMkLst>
        </pc:spChg>
      </pc:sldChg>
    </pc:docChg>
  </pc:docChgLst>
  <pc:docChgLst>
    <pc:chgData name="Zhao Jin" userId="cd05a825-544c-438a-9ba1-08e63db50b47" providerId="ADAL" clId="{EC10ECE3-2A27-421B-B0F0-DA3CD5022ABC}"/>
    <pc:docChg chg="modSld">
      <pc:chgData name="Zhao Jin" userId="cd05a825-544c-438a-9ba1-08e63db50b47" providerId="ADAL" clId="{EC10ECE3-2A27-421B-B0F0-DA3CD5022ABC}" dt="2024-01-31T05:42:55.099" v="0"/>
      <pc:docMkLst>
        <pc:docMk/>
      </pc:docMkLst>
      <pc:sldChg chg="addSp modSp">
        <pc:chgData name="Zhao Jin" userId="cd05a825-544c-438a-9ba1-08e63db50b47" providerId="ADAL" clId="{EC10ECE3-2A27-421B-B0F0-DA3CD5022ABC}" dt="2024-01-31T05:42:55.099" v="0"/>
        <pc:sldMkLst>
          <pc:docMk/>
          <pc:sldMk cId="0" sldId="256"/>
        </pc:sldMkLst>
        <pc:spChg chg="add mod">
          <ac:chgData name="Zhao Jin" userId="cd05a825-544c-438a-9ba1-08e63db50b47" providerId="ADAL" clId="{EC10ECE3-2A27-421B-B0F0-DA3CD5022ABC}" dt="2024-01-31T05:42:55.099" v="0"/>
          <ac:spMkLst>
            <pc:docMk/>
            <pc:sldMk cId="0" sldId="256"/>
            <ac:spMk id="3" creationId="{F3742DCC-41DC-4821-022A-20FE5AE93C62}"/>
          </ac:spMkLst>
        </pc:spChg>
        <pc:picChg chg="add mod">
          <ac:chgData name="Zhao Jin" userId="cd05a825-544c-438a-9ba1-08e63db50b47" providerId="ADAL" clId="{EC10ECE3-2A27-421B-B0F0-DA3CD5022ABC}" dt="2024-01-31T05:42:55.099" v="0"/>
          <ac:picMkLst>
            <pc:docMk/>
            <pc:sldMk cId="0" sldId="256"/>
            <ac:picMk id="2" creationId="{C99DB81A-17D9-DB56-E5BF-3F31A77AD7E7}"/>
          </ac:picMkLst>
        </pc:pic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821AB6FD-D1B0-4601-B0E5-CAB84D8B3F31}"/>
    <pc:docChg chg="undo redo custSel addSld delSld modSld modMainMaster">
      <pc:chgData name="Zhao Jin" userId="cd05a825-544c-438a-9ba1-08e63db50b47" providerId="ADAL" clId="{821AB6FD-D1B0-4601-B0E5-CAB84D8B3F31}" dt="2021-04-05T01:48:31.828" v="5952" actId="207"/>
      <pc:docMkLst>
        <pc:docMk/>
      </pc:docMkLst>
      <pc:sldChg chg="modSp mod">
        <pc:chgData name="Zhao Jin" userId="cd05a825-544c-438a-9ba1-08e63db50b47" providerId="ADAL" clId="{821AB6FD-D1B0-4601-B0E5-CAB84D8B3F31}" dt="2021-03-10T04:11:16.555" v="19" actId="20577"/>
        <pc:sldMkLst>
          <pc:docMk/>
          <pc:sldMk cId="0" sldId="256"/>
        </pc:sldMkLst>
        <pc:spChg chg="mod">
          <ac:chgData name="Zhao Jin" userId="cd05a825-544c-438a-9ba1-08e63db50b47" providerId="ADAL" clId="{821AB6FD-D1B0-4601-B0E5-CAB84D8B3F31}" dt="2021-03-10T04:11:10.665" v="5" actId="6549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16.555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821AB6FD-D1B0-4601-B0E5-CAB84D8B3F31}" dt="2021-03-15T08:05:53.789" v="61" actId="20577"/>
        <pc:sldMkLst>
          <pc:docMk/>
          <pc:sldMk cId="2438607696" sldId="468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25.954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5T08:05:53.789" v="6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821AB6FD-D1B0-4601-B0E5-CAB84D8B3F31}" dt="2021-04-05T01:48:31.828" v="5952" actId="207"/>
        <pc:sldMkLst>
          <pc:docMk/>
          <pc:sldMk cId="1067695719" sldId="526"/>
        </pc:sldMkLst>
        <pc:spChg chg="mod">
          <ac:chgData name="Zhao Jin" userId="cd05a825-544c-438a-9ba1-08e63db50b47" providerId="ADAL" clId="{821AB6FD-D1B0-4601-B0E5-CAB84D8B3F31}" dt="2021-04-05T01:48:31.828" v="5952" actId="20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427618944" sldId="553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821AB6FD-D1B0-4601-B0E5-CAB84D8B3F31}" dt="2021-04-05T01:44:18.554" v="5854" actId="1036"/>
        <pc:sldMkLst>
          <pc:docMk/>
          <pc:sldMk cId="1565163798" sldId="575"/>
        </pc:sldMkLst>
        <pc:spChg chg="mod">
          <ac:chgData name="Zhao Jin" userId="cd05a825-544c-438a-9ba1-08e63db50b47" providerId="ADAL" clId="{821AB6FD-D1B0-4601-B0E5-CAB84D8B3F31}" dt="2021-03-16T04:54:02.248" v="4243" actId="20577"/>
          <ac:spMkLst>
            <pc:docMk/>
            <pc:sldMk cId="1565163798" sldId="575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4-05T01:44:15.482" v="5847" actId="403"/>
          <ac:spMkLst>
            <pc:docMk/>
            <pc:sldMk cId="1565163798" sldId="575"/>
            <ac:spMk id="8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4-05T01:44:18.554" v="5854" actId="1036"/>
          <ac:spMkLst>
            <pc:docMk/>
            <pc:sldMk cId="1565163798" sldId="575"/>
            <ac:spMk id="9" creationId="{E226D70D-836F-43A3-8E18-D41DF5BF5583}"/>
          </ac:spMkLst>
        </pc:spChg>
        <pc:spChg chg="add mod">
          <ac:chgData name="Zhao Jin" userId="cd05a825-544c-438a-9ba1-08e63db50b47" providerId="ADAL" clId="{821AB6FD-D1B0-4601-B0E5-CAB84D8B3F31}" dt="2021-04-05T01:44:18.554" v="5854" actId="1036"/>
          <ac:spMkLst>
            <pc:docMk/>
            <pc:sldMk cId="1565163798" sldId="575"/>
            <ac:spMk id="10" creationId="{4EB1735E-0EC6-4741-8237-EBE46CB1340F}"/>
          </ac:spMkLst>
        </pc:spChg>
        <pc:spChg chg="del">
          <ac:chgData name="Zhao Jin" userId="cd05a825-544c-438a-9ba1-08e63db50b47" providerId="ADAL" clId="{821AB6FD-D1B0-4601-B0E5-CAB84D8B3F31}" dt="2021-03-16T04:59:38.306" v="4680" actId="478"/>
          <ac:spMkLst>
            <pc:docMk/>
            <pc:sldMk cId="1565163798" sldId="575"/>
            <ac:spMk id="1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54:38.488" v="4283" actId="20577"/>
          <ac:spMkLst>
            <pc:docMk/>
            <pc:sldMk cId="1565163798" sldId="575"/>
            <ac:spMk id="14338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6T04:53:58.810" v="4239" actId="478"/>
          <ac:spMkLst>
            <pc:docMk/>
            <pc:sldMk cId="1565163798" sldId="575"/>
            <ac:spMk id="14340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821AB6FD-D1B0-4601-B0E5-CAB84D8B3F31}" dt="2021-04-05T01:43:22.675" v="5844" actId="1037"/>
        <pc:sldMkLst>
          <pc:docMk/>
          <pc:sldMk cId="2550500962" sldId="592"/>
        </pc:sldMkLst>
        <pc:spChg chg="mod">
          <ac:chgData name="Zhao Jin" userId="cd05a825-544c-438a-9ba1-08e63db50b47" providerId="ADAL" clId="{821AB6FD-D1B0-4601-B0E5-CAB84D8B3F31}" dt="2021-03-16T04:54:07.569" v="4251" actId="6549"/>
          <ac:spMkLst>
            <pc:docMk/>
            <pc:sldMk cId="2550500962" sldId="592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5:02:40.526" v="4929" actId="20577"/>
          <ac:spMkLst>
            <pc:docMk/>
            <pc:sldMk cId="2550500962" sldId="592"/>
            <ac:spMk id="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5:01:27.439" v="4882" actId="1035"/>
          <ac:spMkLst>
            <pc:docMk/>
            <pc:sldMk cId="2550500962" sldId="592"/>
            <ac:spMk id="10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4-05T01:43:19.716" v="5832" actId="14100"/>
          <ac:spMkLst>
            <pc:docMk/>
            <pc:sldMk cId="2550500962" sldId="592"/>
            <ac:spMk id="11" creationId="{17CDB52F-AEC3-4B9D-B3CF-E169A8E345EF}"/>
          </ac:spMkLst>
        </pc:spChg>
        <pc:spChg chg="add mod">
          <ac:chgData name="Zhao Jin" userId="cd05a825-544c-438a-9ba1-08e63db50b47" providerId="ADAL" clId="{821AB6FD-D1B0-4601-B0E5-CAB84D8B3F31}" dt="2021-04-05T01:43:22.675" v="5844" actId="1037"/>
          <ac:spMkLst>
            <pc:docMk/>
            <pc:sldMk cId="2550500962" sldId="592"/>
            <ac:spMk id="13" creationId="{79C5A209-E51E-4403-B19A-E10BE3B7C631}"/>
          </ac:spMkLst>
        </pc:spChg>
        <pc:spChg chg="mod">
          <ac:chgData name="Zhao Jin" userId="cd05a825-544c-438a-9ba1-08e63db50b47" providerId="ADAL" clId="{821AB6FD-D1B0-4601-B0E5-CAB84D8B3F31}" dt="2021-03-16T05:00:36.063" v="4759" actId="20577"/>
          <ac:spMkLst>
            <pc:docMk/>
            <pc:sldMk cId="2550500962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6T04:54:09.440" v="4252" actId="478"/>
          <ac:spMkLst>
            <pc:docMk/>
            <pc:sldMk cId="2550500962" sldId="592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821AB6FD-D1B0-4601-B0E5-CAB84D8B3F31}" dt="2021-03-16T05:01:29.963" v="4894" actId="1036"/>
          <ac:graphicFrameMkLst>
            <pc:docMk/>
            <pc:sldMk cId="2550500962" sldId="592"/>
            <ac:graphicFrameMk id="9" creationId="{00000000-0000-0000-0000-000000000000}"/>
          </ac:graphicFrameMkLst>
        </pc:graphicFrameChg>
      </pc:sldChg>
      <pc:sldChg chg="addSp delSp modSp mod delAnim modAnim">
        <pc:chgData name="Zhao Jin" userId="cd05a825-544c-438a-9ba1-08e63db50b47" providerId="ADAL" clId="{821AB6FD-D1B0-4601-B0E5-CAB84D8B3F31}" dt="2021-04-05T01:38:43.703" v="5750" actId="20577"/>
        <pc:sldMkLst>
          <pc:docMk/>
          <pc:sldMk cId="1813128722" sldId="617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813128722" sldId="617"/>
            <ac:spMk id="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821AB6FD-D1B0-4601-B0E5-CAB84D8B3F31}" dt="2021-03-15T08:08:19.086" v="72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1" creationId="{6CF24B53-D8EE-448F-B650-365C1D1F51EA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2" creationId="{A9A06808-BB83-4B9C-911E-6903FFA6094B}"/>
          </ac:spMkLst>
        </pc:spChg>
        <pc:spChg chg="mod">
          <ac:chgData name="Zhao Jin" userId="cd05a825-544c-438a-9ba1-08e63db50b47" providerId="ADAL" clId="{821AB6FD-D1B0-4601-B0E5-CAB84D8B3F31}" dt="2021-03-15T08:08:28.941" v="74"/>
          <ac:spMkLst>
            <pc:docMk/>
            <pc:sldMk cId="1813128722" sldId="617"/>
            <ac:spMk id="73" creationId="{7CD08741-71C7-4283-92A9-9D9E1DE2264D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6" creationId="{DFA19297-2B23-463B-ADF0-04DDE77BD35D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7" creationId="{52776A4C-AA4F-4275-AF73-E07C8928DD5A}"/>
          </ac:spMkLst>
        </pc:spChg>
        <pc:spChg chg="mod">
          <ac:chgData name="Zhao Jin" userId="cd05a825-544c-438a-9ba1-08e63db50b47" providerId="ADAL" clId="{821AB6FD-D1B0-4601-B0E5-CAB84D8B3F31}" dt="2021-03-15T08:08:34.475" v="75"/>
          <ac:spMkLst>
            <pc:docMk/>
            <pc:sldMk cId="1813128722" sldId="617"/>
            <ac:spMk id="78" creationId="{09BF1828-B600-4C05-BE59-D292C3F19AA7}"/>
          </ac:spMkLst>
        </pc:spChg>
        <pc:spChg chg="add mod">
          <ac:chgData name="Zhao Jin" userId="cd05a825-544c-438a-9ba1-08e63db50b47" providerId="ADAL" clId="{821AB6FD-D1B0-4601-B0E5-CAB84D8B3F31}" dt="2021-03-15T08:12:29.733" v="288" actId="404"/>
          <ac:spMkLst>
            <pc:docMk/>
            <pc:sldMk cId="1813128722" sldId="617"/>
            <ac:spMk id="79" creationId="{BF04FEDC-6D62-4A7E-9426-F70D350EAE56}"/>
          </ac:spMkLst>
        </pc:spChg>
        <pc:spChg chg="add mod">
          <ac:chgData name="Zhao Jin" userId="cd05a825-544c-438a-9ba1-08e63db50b47" providerId="ADAL" clId="{821AB6FD-D1B0-4601-B0E5-CAB84D8B3F31}" dt="2021-03-15T08:22:09.904" v="381" actId="14100"/>
          <ac:spMkLst>
            <pc:docMk/>
            <pc:sldMk cId="1813128722" sldId="617"/>
            <ac:spMk id="80" creationId="{E1444749-39BE-4F95-BFB7-C8DF43DE123A}"/>
          </ac:spMkLst>
        </pc:spChg>
        <pc:spChg chg="add del mod">
          <ac:chgData name="Zhao Jin" userId="cd05a825-544c-438a-9ba1-08e63db50b47" providerId="ADAL" clId="{821AB6FD-D1B0-4601-B0E5-CAB84D8B3F31}" dt="2021-03-15T08:11:09.862" v="198" actId="478"/>
          <ac:spMkLst>
            <pc:docMk/>
            <pc:sldMk cId="1813128722" sldId="617"/>
            <ac:spMk id="81" creationId="{0CA81BC2-915C-43CA-81D8-87A41E7C23EC}"/>
          </ac:spMkLst>
        </pc:spChg>
        <pc:spChg chg="mod">
          <ac:chgData name="Zhao Jin" userId="cd05a825-544c-438a-9ba1-08e63db50b47" providerId="ADAL" clId="{821AB6FD-D1B0-4601-B0E5-CAB84D8B3F31}" dt="2021-03-15T08:10:54.994" v="165"/>
          <ac:spMkLst>
            <pc:docMk/>
            <pc:sldMk cId="1813128722" sldId="617"/>
            <ac:spMk id="85" creationId="{A61965DB-30A8-4AC7-9B64-C33E3733ED25}"/>
          </ac:spMkLst>
        </pc:spChg>
        <pc:spChg chg="add mod">
          <ac:chgData name="Zhao Jin" userId="cd05a825-544c-438a-9ba1-08e63db50b47" providerId="ADAL" clId="{821AB6FD-D1B0-4601-B0E5-CAB84D8B3F31}" dt="2021-04-05T01:38:43.703" v="5750" actId="20577"/>
          <ac:spMkLst>
            <pc:docMk/>
            <pc:sldMk cId="1813128722" sldId="617"/>
            <ac:spMk id="86" creationId="{A1045315-EC0F-46BF-877D-984B4C79A709}"/>
          </ac:spMkLst>
        </pc:spChg>
        <pc:spChg chg="mod">
          <ac:chgData name="Zhao Jin" userId="cd05a825-544c-438a-9ba1-08e63db50b47" providerId="ADAL" clId="{821AB6FD-D1B0-4601-B0E5-CAB84D8B3F31}" dt="2021-03-15T08:08:13.820" v="71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821AB6FD-D1B0-4601-B0E5-CAB84D8B3F31}" dt="2021-03-15T08:08:20.453" v="73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5T08:08:19.086" v="72" actId="478"/>
          <ac:grpSpMkLst>
            <pc:docMk/>
            <pc:sldMk cId="1813128722" sldId="617"/>
            <ac:grpSpMk id="39" creationId="{00000000-0000-0000-0000-000000000000}"/>
          </ac:grpSpMkLst>
        </pc:grpChg>
        <pc:grpChg chg="add del mod">
          <ac:chgData name="Zhao Jin" userId="cd05a825-544c-438a-9ba1-08e63db50b47" providerId="ADAL" clId="{821AB6FD-D1B0-4601-B0E5-CAB84D8B3F31}" dt="2021-03-15T08:10:23.089" v="163" actId="478"/>
          <ac:grpSpMkLst>
            <pc:docMk/>
            <pc:sldMk cId="1813128722" sldId="617"/>
            <ac:grpSpMk id="69" creationId="{82A1FE48-5400-4148-B279-FBD70BD70913}"/>
          </ac:grpSpMkLst>
        </pc:grpChg>
        <pc:grpChg chg="mod">
          <ac:chgData name="Zhao Jin" userId="cd05a825-544c-438a-9ba1-08e63db50b47" providerId="ADAL" clId="{821AB6FD-D1B0-4601-B0E5-CAB84D8B3F31}" dt="2021-03-15T08:08:28.941" v="74"/>
          <ac:grpSpMkLst>
            <pc:docMk/>
            <pc:sldMk cId="1813128722" sldId="617"/>
            <ac:grpSpMk id="70" creationId="{3B6B90F3-223B-4B1A-87F8-7FFA285AB198}"/>
          </ac:grpSpMkLst>
        </pc:grpChg>
        <pc:grpChg chg="add del mod">
          <ac:chgData name="Zhao Jin" userId="cd05a825-544c-438a-9ba1-08e63db50b47" providerId="ADAL" clId="{821AB6FD-D1B0-4601-B0E5-CAB84D8B3F31}" dt="2021-03-15T08:10:23.089" v="163" actId="478"/>
          <ac:grpSpMkLst>
            <pc:docMk/>
            <pc:sldMk cId="1813128722" sldId="617"/>
            <ac:grpSpMk id="74" creationId="{FA64B11B-5831-45BD-BFE6-8989FC0DAD4E}"/>
          </ac:grpSpMkLst>
        </pc:grpChg>
        <pc:grpChg chg="mod">
          <ac:chgData name="Zhao Jin" userId="cd05a825-544c-438a-9ba1-08e63db50b47" providerId="ADAL" clId="{821AB6FD-D1B0-4601-B0E5-CAB84D8B3F31}" dt="2021-03-15T08:08:34.475" v="75"/>
          <ac:grpSpMkLst>
            <pc:docMk/>
            <pc:sldMk cId="1813128722" sldId="617"/>
            <ac:grpSpMk id="75" creationId="{523C1862-F6E2-45EF-8137-73C098B4613B}"/>
          </ac:grpSpMkLst>
        </pc:grpChg>
        <pc:grpChg chg="add del mod">
          <ac:chgData name="Zhao Jin" userId="cd05a825-544c-438a-9ba1-08e63db50b47" providerId="ADAL" clId="{821AB6FD-D1B0-4601-B0E5-CAB84D8B3F31}" dt="2021-03-15T08:10:58.081" v="166" actId="478"/>
          <ac:grpSpMkLst>
            <pc:docMk/>
            <pc:sldMk cId="1813128722" sldId="617"/>
            <ac:grpSpMk id="83" creationId="{026FE799-9499-4AB3-94E0-AC39282466CD}"/>
          </ac:grpSpMkLst>
        </pc:grpChg>
        <pc:graphicFrameChg chg="add mod">
          <ac:chgData name="Zhao Jin" userId="cd05a825-544c-438a-9ba1-08e63db50b47" providerId="ADAL" clId="{821AB6FD-D1B0-4601-B0E5-CAB84D8B3F31}" dt="2021-03-15T08:12:33.040" v="290" actId="1036"/>
          <ac:graphicFrameMkLst>
            <pc:docMk/>
            <pc:sldMk cId="1813128722" sldId="617"/>
            <ac:graphicFrameMk id="82" creationId="{2EDF0335-D6CA-4B73-8CBF-809E6A0CFA42}"/>
          </ac:graphicFrameMkLst>
        </pc:graphicFrameChg>
        <pc:cxnChg chg="mod">
          <ac:chgData name="Zhao Jin" userId="cd05a825-544c-438a-9ba1-08e63db50b47" providerId="ADAL" clId="{821AB6FD-D1B0-4601-B0E5-CAB84D8B3F31}" dt="2021-03-15T08:10:54.994" v="165"/>
          <ac:cxnSpMkLst>
            <pc:docMk/>
            <pc:sldMk cId="1813128722" sldId="617"/>
            <ac:cxnSpMk id="84" creationId="{71F5F6C2-EDF6-4319-B525-E4FA4309DF8C}"/>
          </ac:cxnSpMkLst>
        </pc:cxnChg>
      </pc:sldChg>
      <pc:sldChg chg="addSp delSp modSp mod delAnim">
        <pc:chgData name="Zhao Jin" userId="cd05a825-544c-438a-9ba1-08e63db50b47" providerId="ADAL" clId="{821AB6FD-D1B0-4601-B0E5-CAB84D8B3F31}" dt="2021-04-05T01:34:19.802" v="5652" actId="6549"/>
        <pc:sldMkLst>
          <pc:docMk/>
          <pc:sldMk cId="3454948446" sldId="636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18:51.205" v="2293" actId="6549"/>
          <ac:spMkLst>
            <pc:docMk/>
            <pc:sldMk cId="3454948446" sldId="636"/>
            <ac:spMk id="69" creationId="{00000000-0000-0000-0000-000000000000}"/>
          </ac:spMkLst>
        </pc:spChg>
        <pc:spChg chg="add mod">
          <ac:chgData name="Zhao Jin" userId="cd05a825-544c-438a-9ba1-08e63db50b47" providerId="ADAL" clId="{821AB6FD-D1B0-4601-B0E5-CAB84D8B3F31}" dt="2021-03-16T04:15:52.927" v="2102" actId="20577"/>
          <ac:spMkLst>
            <pc:docMk/>
            <pc:sldMk cId="3454948446" sldId="636"/>
            <ac:spMk id="219" creationId="{921AA574-75C9-4DAE-93CA-E8554F48884B}"/>
          </ac:spMkLst>
        </pc:spChg>
        <pc:spChg chg="add del mod">
          <ac:chgData name="Zhao Jin" userId="cd05a825-544c-438a-9ba1-08e63db50b47" providerId="ADAL" clId="{821AB6FD-D1B0-4601-B0E5-CAB84D8B3F31}" dt="2021-03-16T04:15:44.317" v="2095"/>
          <ac:spMkLst>
            <pc:docMk/>
            <pc:sldMk cId="3454948446" sldId="636"/>
            <ac:spMk id="220" creationId="{014891EF-5ABF-4385-917D-AD567EDE94BB}"/>
          </ac:spMkLst>
        </pc:spChg>
        <pc:spChg chg="add mod">
          <ac:chgData name="Zhao Jin" userId="cd05a825-544c-438a-9ba1-08e63db50b47" providerId="ADAL" clId="{821AB6FD-D1B0-4601-B0E5-CAB84D8B3F31}" dt="2021-04-05T01:28:12.491" v="5252" actId="207"/>
          <ac:spMkLst>
            <pc:docMk/>
            <pc:sldMk cId="3454948446" sldId="636"/>
            <ac:spMk id="221" creationId="{1FD890F2-6B46-490D-9E69-39B1F5C66DD2}"/>
          </ac:spMkLst>
        </pc:spChg>
        <pc:spChg chg="add mod">
          <ac:chgData name="Zhao Jin" userId="cd05a825-544c-438a-9ba1-08e63db50b47" providerId="ADAL" clId="{821AB6FD-D1B0-4601-B0E5-CAB84D8B3F31}" dt="2021-03-16T04:18:55.659" v="2296" actId="14100"/>
          <ac:spMkLst>
            <pc:docMk/>
            <pc:sldMk cId="3454948446" sldId="636"/>
            <ac:spMk id="222" creationId="{689FCCC1-5F77-4501-A120-F099E35B5B85}"/>
          </ac:spMkLst>
        </pc:spChg>
        <pc:spChg chg="add mod">
          <ac:chgData name="Zhao Jin" userId="cd05a825-544c-438a-9ba1-08e63db50b47" providerId="ADAL" clId="{821AB6FD-D1B0-4601-B0E5-CAB84D8B3F31}" dt="2021-03-16T04:19:46.538" v="2369" actId="207"/>
          <ac:spMkLst>
            <pc:docMk/>
            <pc:sldMk cId="3454948446" sldId="636"/>
            <ac:spMk id="223" creationId="{4E57D16C-F289-4E02-9D67-4F8DB43103CA}"/>
          </ac:spMkLst>
        </pc:spChg>
        <pc:spChg chg="add del mod">
          <ac:chgData name="Zhao Jin" userId="cd05a825-544c-438a-9ba1-08e63db50b47" providerId="ADAL" clId="{821AB6FD-D1B0-4601-B0E5-CAB84D8B3F31}" dt="2021-03-16T04:20:54.234" v="2500" actId="478"/>
          <ac:spMkLst>
            <pc:docMk/>
            <pc:sldMk cId="3454948446" sldId="636"/>
            <ac:spMk id="224" creationId="{3893104B-EF21-48BC-8F0E-51A108AAEBD4}"/>
          </ac:spMkLst>
        </pc:spChg>
        <pc:spChg chg="add mod">
          <ac:chgData name="Zhao Jin" userId="cd05a825-544c-438a-9ba1-08e63db50b47" providerId="ADAL" clId="{821AB6FD-D1B0-4601-B0E5-CAB84D8B3F31}" dt="2021-04-05T01:31:12.605" v="5489" actId="14100"/>
          <ac:spMkLst>
            <pc:docMk/>
            <pc:sldMk cId="3454948446" sldId="636"/>
            <ac:spMk id="225" creationId="{158BB1ED-CEF2-4476-8476-000A6877AF07}"/>
          </ac:spMkLst>
        </pc:spChg>
        <pc:spChg chg="add mod">
          <ac:chgData name="Zhao Jin" userId="cd05a825-544c-438a-9ba1-08e63db50b47" providerId="ADAL" clId="{821AB6FD-D1B0-4601-B0E5-CAB84D8B3F31}" dt="2021-04-05T01:34:19.802" v="5652" actId="6549"/>
          <ac:spMkLst>
            <pc:docMk/>
            <pc:sldMk cId="3454948446" sldId="636"/>
            <ac:spMk id="226" creationId="{52D9BBE1-5AF6-4A31-9E91-B62ED0344FDD}"/>
          </ac:spMkLst>
        </pc:spChg>
        <pc:spChg chg="add mod">
          <ac:chgData name="Zhao Jin" userId="cd05a825-544c-438a-9ba1-08e63db50b47" providerId="ADAL" clId="{821AB6FD-D1B0-4601-B0E5-CAB84D8B3F31}" dt="2021-04-05T01:33:18.416" v="5651"/>
          <ac:spMkLst>
            <pc:docMk/>
            <pc:sldMk cId="3454948446" sldId="636"/>
            <ac:spMk id="227" creationId="{0EC8393C-BB83-44E9-B35D-1D94A63B3E35}"/>
          </ac:spMkLst>
        </pc:spChg>
        <pc:spChg chg="mod">
          <ac:chgData name="Zhao Jin" userId="cd05a825-544c-438a-9ba1-08e63db50b47" providerId="ADAL" clId="{821AB6FD-D1B0-4601-B0E5-CAB84D8B3F31}" dt="2021-03-16T04:18:17.481" v="2275" actId="20577"/>
          <ac:spMkLst>
            <pc:docMk/>
            <pc:sldMk cId="3454948446" sldId="636"/>
            <ac:spMk id="14338" creationId="{00000000-0000-0000-0000-000000000000}"/>
          </ac:spMkLst>
        </pc:spChg>
        <pc:grpChg chg="del">
          <ac:chgData name="Zhao Jin" userId="cd05a825-544c-438a-9ba1-08e63db50b47" providerId="ADAL" clId="{821AB6FD-D1B0-4601-B0E5-CAB84D8B3F31}" dt="2021-03-16T04:10:24.798" v="1947" actId="478"/>
          <ac:grpSpMkLst>
            <pc:docMk/>
            <pc:sldMk cId="3454948446" sldId="636"/>
            <ac:grpSpMk id="70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6T04:13:16.147" v="2000" actId="478"/>
          <ac:grpSpMkLst>
            <pc:docMk/>
            <pc:sldMk cId="3454948446" sldId="636"/>
            <ac:grpSpMk id="101" creationId="{00000000-0000-0000-0000-000000000000}"/>
          </ac:grpSpMkLst>
        </pc:grpChg>
        <pc:grpChg chg="del">
          <ac:chgData name="Zhao Jin" userId="cd05a825-544c-438a-9ba1-08e63db50b47" providerId="ADAL" clId="{821AB6FD-D1B0-4601-B0E5-CAB84D8B3F31}" dt="2021-03-16T04:10:24.798" v="1947" actId="478"/>
          <ac:grpSpMkLst>
            <pc:docMk/>
            <pc:sldMk cId="3454948446" sldId="636"/>
            <ac:grpSpMk id="216" creationId="{00000000-0000-0000-0000-000000000000}"/>
          </ac:grpSpMkLst>
        </pc:gr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3737971943" sldId="637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179750071" sldId="639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3462301147" sldId="640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723901272" sldId="641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4089006062" sldId="642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21AB6FD-D1B0-4601-B0E5-CAB84D8B3F31}" dt="2021-03-16T04:50:21.287" v="4216" actId="47"/>
        <pc:sldMkLst>
          <pc:docMk/>
          <pc:sldMk cId="1514327557" sldId="643"/>
        </pc:sld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821AB6FD-D1B0-4601-B0E5-CAB84D8B3F31}" dt="2021-04-05T01:14:48.479" v="5021" actId="113"/>
        <pc:sldMkLst>
          <pc:docMk/>
          <pc:sldMk cId="234197343" sldId="644"/>
        </pc:sldMkLst>
        <pc:spChg chg="add del">
          <ac:chgData name="Zhao Jin" userId="cd05a825-544c-438a-9ba1-08e63db50b47" providerId="ADAL" clId="{821AB6FD-D1B0-4601-B0E5-CAB84D8B3F31}" dt="2021-03-15T08:22:46.687" v="462"/>
          <ac:spMkLst>
            <pc:docMk/>
            <pc:sldMk cId="234197343" sldId="644"/>
            <ac:spMk id="2" creationId="{85070F60-3C0A-4818-A190-AD158D0A6A32}"/>
          </ac:spMkLst>
        </pc:spChg>
        <pc:spChg chg="add del mod">
          <ac:chgData name="Zhao Jin" userId="cd05a825-544c-438a-9ba1-08e63db50b47" providerId="ADAL" clId="{821AB6FD-D1B0-4601-B0E5-CAB84D8B3F31}" dt="2021-03-15T08:33:58.162" v="1077"/>
          <ac:spMkLst>
            <pc:docMk/>
            <pc:sldMk cId="234197343" sldId="644"/>
            <ac:spMk id="13" creationId="{05DD73FE-A71C-4CAC-8A94-AAA934DE3AEF}"/>
          </ac:spMkLst>
        </pc:spChg>
        <pc:spChg chg="mod">
          <ac:chgData name="Zhao Jin" userId="cd05a825-544c-438a-9ba1-08e63db50b47" providerId="ADAL" clId="{821AB6FD-D1B0-4601-B0E5-CAB84D8B3F31}" dt="2021-04-05T01:14:48.479" v="5021" actId="113"/>
          <ac:spMkLst>
            <pc:docMk/>
            <pc:sldMk cId="234197343" sldId="644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3-15T08:24:12.058" v="550" actId="207"/>
          <ac:spMkLst>
            <pc:docMk/>
            <pc:sldMk cId="234197343" sldId="644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36.354" v="3763" actId="6549"/>
          <ac:spMkLst>
            <pc:docMk/>
            <pc:sldMk cId="234197343" sldId="644"/>
            <ac:spMk id="86" creationId="{A1045315-EC0F-46BF-877D-984B4C79A709}"/>
          </ac:spMkLst>
        </pc:spChg>
        <pc:graphicFrameChg chg="add mod modGraphic">
          <ac:chgData name="Zhao Jin" userId="cd05a825-544c-438a-9ba1-08e63db50b47" providerId="ADAL" clId="{821AB6FD-D1B0-4601-B0E5-CAB84D8B3F31}" dt="2021-03-15T08:41:42.326" v="1733" actId="1076"/>
          <ac:graphicFrameMkLst>
            <pc:docMk/>
            <pc:sldMk cId="234197343" sldId="644"/>
            <ac:graphicFrameMk id="10" creationId="{EA87E232-4FE4-47AF-9D1D-1470DF57C60B}"/>
          </ac:graphicFrameMkLst>
        </pc:graphicFrameChg>
        <pc:graphicFrameChg chg="del">
          <ac:chgData name="Zhao Jin" userId="cd05a825-544c-438a-9ba1-08e63db50b47" providerId="ADAL" clId="{821AB6FD-D1B0-4601-B0E5-CAB84D8B3F31}" dt="2021-03-15T08:25:21.478" v="583" actId="478"/>
          <ac:graphicFrameMkLst>
            <pc:docMk/>
            <pc:sldMk cId="234197343" sldId="644"/>
            <ac:graphicFrameMk id="82" creationId="{2EDF0335-D6CA-4B73-8CBF-809E6A0CFA42}"/>
          </ac:graphicFrameMkLst>
        </pc:graphicFrameChg>
      </pc:sldChg>
      <pc:sldChg chg="addSp delSp modSp add mod addAnim delAnim modAnim">
        <pc:chgData name="Zhao Jin" userId="cd05a825-544c-438a-9ba1-08e63db50b47" providerId="ADAL" clId="{821AB6FD-D1B0-4601-B0E5-CAB84D8B3F31}" dt="2021-04-05T01:25:13.225" v="5197" actId="20577"/>
        <pc:sldMkLst>
          <pc:docMk/>
          <pc:sldMk cId="81373691" sldId="645"/>
        </pc:sldMkLst>
        <pc:spChg chg="add mod">
          <ac:chgData name="Zhao Jin" userId="cd05a825-544c-438a-9ba1-08e63db50b47" providerId="ADAL" clId="{821AB6FD-D1B0-4601-B0E5-CAB84D8B3F31}" dt="2021-04-05T01:25:13.225" v="5197" actId="20577"/>
          <ac:spMkLst>
            <pc:docMk/>
            <pc:sldMk cId="81373691" sldId="645"/>
            <ac:spMk id="9" creationId="{CA830449-8F73-41C7-A511-496EA8827B16}"/>
          </ac:spMkLst>
        </pc:spChg>
        <pc:spChg chg="add del mod">
          <ac:chgData name="Zhao Jin" userId="cd05a825-544c-438a-9ba1-08e63db50b47" providerId="ADAL" clId="{821AB6FD-D1B0-4601-B0E5-CAB84D8B3F31}" dt="2021-03-15T08:32:55.901" v="1026"/>
          <ac:spMkLst>
            <pc:docMk/>
            <pc:sldMk cId="81373691" sldId="645"/>
            <ac:spMk id="10" creationId="{BD746E35-69A4-447D-8B2F-8E0FCFA3F548}"/>
          </ac:spMkLst>
        </pc:spChg>
        <pc:spChg chg="mod">
          <ac:chgData name="Zhao Jin" userId="cd05a825-544c-438a-9ba1-08e63db50b47" providerId="ADAL" clId="{821AB6FD-D1B0-4601-B0E5-CAB84D8B3F31}" dt="2021-04-05T01:24:38.618" v="5188" actId="20577"/>
          <ac:spMkLst>
            <pc:docMk/>
            <pc:sldMk cId="81373691" sldId="645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4-05T01:24:09.452" v="5184" actId="20577"/>
          <ac:spMkLst>
            <pc:docMk/>
            <pc:sldMk cId="81373691" sldId="645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44.477" v="3767" actId="6549"/>
          <ac:spMkLst>
            <pc:docMk/>
            <pc:sldMk cId="81373691" sldId="645"/>
            <ac:spMk id="86" creationId="{A1045315-EC0F-46BF-877D-984B4C79A709}"/>
          </ac:spMkLst>
        </pc:spChg>
        <pc:graphicFrameChg chg="add del mod modGraphic">
          <ac:chgData name="Zhao Jin" userId="cd05a825-544c-438a-9ba1-08e63db50b47" providerId="ADAL" clId="{821AB6FD-D1B0-4601-B0E5-CAB84D8B3F31}" dt="2021-03-15T08:32:40.281" v="1023" actId="478"/>
          <ac:graphicFrameMkLst>
            <pc:docMk/>
            <pc:sldMk cId="81373691" sldId="645"/>
            <ac:graphicFrameMk id="8" creationId="{8FF924C3-2E2F-4AF4-99D8-BB9DD1860B50}"/>
          </ac:graphicFrameMkLst>
        </pc:graphicFrameChg>
      </pc:sldChg>
      <pc:sldChg chg="addSp delSp modSp add mod addAnim delAnim modAnim">
        <pc:chgData name="Zhao Jin" userId="cd05a825-544c-438a-9ba1-08e63db50b47" providerId="ADAL" clId="{821AB6FD-D1B0-4601-B0E5-CAB84D8B3F31}" dt="2021-03-16T04:43:22.378" v="3759" actId="20577"/>
        <pc:sldMkLst>
          <pc:docMk/>
          <pc:sldMk cId="2051865563" sldId="646"/>
        </pc:sldMkLst>
        <pc:spChg chg="add mod">
          <ac:chgData name="Zhao Jin" userId="cd05a825-544c-438a-9ba1-08e63db50b47" providerId="ADAL" clId="{821AB6FD-D1B0-4601-B0E5-CAB84D8B3F31}" dt="2021-03-16T04:40:01.516" v="3668" actId="6549"/>
          <ac:spMkLst>
            <pc:docMk/>
            <pc:sldMk cId="2051865563" sldId="646"/>
            <ac:spMk id="9" creationId="{C18DC808-EE89-4B82-9830-7F22065249CF}"/>
          </ac:spMkLst>
        </pc:spChg>
        <pc:spChg chg="mod">
          <ac:chgData name="Zhao Jin" userId="cd05a825-544c-438a-9ba1-08e63db50b47" providerId="ADAL" clId="{821AB6FD-D1B0-4601-B0E5-CAB84D8B3F31}" dt="2021-03-16T04:31:54.639" v="3207" actId="20577"/>
          <ac:spMkLst>
            <pc:docMk/>
            <pc:sldMk cId="2051865563" sldId="646"/>
            <ac:spMk id="79" creationId="{BF04FEDC-6D62-4A7E-9426-F70D350EAE56}"/>
          </ac:spMkLst>
        </pc:spChg>
        <pc:spChg chg="mod">
          <ac:chgData name="Zhao Jin" userId="cd05a825-544c-438a-9ba1-08e63db50b47" providerId="ADAL" clId="{821AB6FD-D1B0-4601-B0E5-CAB84D8B3F31}" dt="2021-03-16T04:34:18.019" v="3407" actId="207"/>
          <ac:spMkLst>
            <pc:docMk/>
            <pc:sldMk cId="2051865563" sldId="646"/>
            <ac:spMk id="80" creationId="{E1444749-39BE-4F95-BFB7-C8DF43DE123A}"/>
          </ac:spMkLst>
        </pc:spChg>
        <pc:spChg chg="mod">
          <ac:chgData name="Zhao Jin" userId="cd05a825-544c-438a-9ba1-08e63db50b47" providerId="ADAL" clId="{821AB6FD-D1B0-4601-B0E5-CAB84D8B3F31}" dt="2021-03-16T04:43:22.378" v="3759" actId="20577"/>
          <ac:spMkLst>
            <pc:docMk/>
            <pc:sldMk cId="2051865563" sldId="646"/>
            <ac:spMk id="86" creationId="{A1045315-EC0F-46BF-877D-984B4C79A709}"/>
          </ac:spMkLst>
        </pc:spChg>
        <pc:spChg chg="mod">
          <ac:chgData name="Zhao Jin" userId="cd05a825-544c-438a-9ba1-08e63db50b47" providerId="ADAL" clId="{821AB6FD-D1B0-4601-B0E5-CAB84D8B3F31}" dt="2021-03-16T04:24:47.617" v="2840" actId="6549"/>
          <ac:spMkLst>
            <pc:docMk/>
            <pc:sldMk cId="2051865563" sldId="64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821AB6FD-D1B0-4601-B0E5-CAB84D8B3F31}" dt="2021-03-16T04:31:50.961" v="3204" actId="478"/>
          <ac:graphicFrameMkLst>
            <pc:docMk/>
            <pc:sldMk cId="2051865563" sldId="646"/>
            <ac:graphicFrameMk id="82" creationId="{2EDF0335-D6CA-4B73-8CBF-809E6A0CFA42}"/>
          </ac:graphicFrameMkLst>
        </pc:graphicFrameChg>
      </pc:sldChg>
      <pc:sldChg chg="add del">
        <pc:chgData name="Zhao Jin" userId="cd05a825-544c-438a-9ba1-08e63db50b47" providerId="ADAL" clId="{821AB6FD-D1B0-4601-B0E5-CAB84D8B3F31}" dt="2021-03-15T08:28:26.958" v="847"/>
        <pc:sldMkLst>
          <pc:docMk/>
          <pc:sldMk cId="3122423266" sldId="646"/>
        </pc:sldMkLst>
      </pc:sldChg>
      <pc:sldChg chg="addSp delSp modSp add mod">
        <pc:chgData name="Zhao Jin" userId="cd05a825-544c-438a-9ba1-08e63db50b47" providerId="ADAL" clId="{821AB6FD-D1B0-4601-B0E5-CAB84D8B3F31}" dt="2021-04-05T01:36:41.950" v="5745" actId="14100"/>
        <pc:sldMkLst>
          <pc:docMk/>
          <pc:sldMk cId="2015606488" sldId="647"/>
        </pc:sldMkLst>
        <pc:spChg chg="add mod">
          <ac:chgData name="Zhao Jin" userId="cd05a825-544c-438a-9ba1-08e63db50b47" providerId="ADAL" clId="{821AB6FD-D1B0-4601-B0E5-CAB84D8B3F31}" dt="2021-03-16T04:45:20.543" v="3937" actId="1076"/>
          <ac:spMkLst>
            <pc:docMk/>
            <pc:sldMk cId="2015606488" sldId="647"/>
            <ac:spMk id="13" creationId="{7B8E4694-7B06-46C3-ADF5-73CDB8D41B89}"/>
          </ac:spMkLst>
        </pc:spChg>
        <pc:spChg chg="mod">
          <ac:chgData name="Zhao Jin" userId="cd05a825-544c-438a-9ba1-08e63db50b47" providerId="ADAL" clId="{821AB6FD-D1B0-4601-B0E5-CAB84D8B3F31}" dt="2021-03-16T04:42:48.636" v="3748" actId="20577"/>
          <ac:spMkLst>
            <pc:docMk/>
            <pc:sldMk cId="2015606488" sldId="647"/>
            <ac:spMk id="6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42:30.232" v="3709" actId="14100"/>
          <ac:spMkLst>
            <pc:docMk/>
            <pc:sldMk cId="2015606488" sldId="647"/>
            <ac:spMk id="219" creationId="{921AA574-75C9-4DAE-93CA-E8554F48884B}"/>
          </ac:spMkLst>
        </pc:spChg>
        <pc:spChg chg="del">
          <ac:chgData name="Zhao Jin" userId="cd05a825-544c-438a-9ba1-08e63db50b47" providerId="ADAL" clId="{821AB6FD-D1B0-4601-B0E5-CAB84D8B3F31}" dt="2021-03-16T04:42:26.795" v="3708" actId="478"/>
          <ac:spMkLst>
            <pc:docMk/>
            <pc:sldMk cId="2015606488" sldId="647"/>
            <ac:spMk id="221" creationId="{1FD890F2-6B46-490D-9E69-39B1F5C66DD2}"/>
          </ac:spMkLst>
        </pc:spChg>
        <pc:spChg chg="mod">
          <ac:chgData name="Zhao Jin" userId="cd05a825-544c-438a-9ba1-08e63db50b47" providerId="ADAL" clId="{821AB6FD-D1B0-4601-B0E5-CAB84D8B3F31}" dt="2021-03-16T04:44:47.213" v="3837" actId="20577"/>
          <ac:spMkLst>
            <pc:docMk/>
            <pc:sldMk cId="2015606488" sldId="647"/>
            <ac:spMk id="222" creationId="{689FCCC1-5F77-4501-A120-F099E35B5B85}"/>
          </ac:spMkLst>
        </pc:spChg>
        <pc:spChg chg="del">
          <ac:chgData name="Zhao Jin" userId="cd05a825-544c-438a-9ba1-08e63db50b47" providerId="ADAL" clId="{821AB6FD-D1B0-4601-B0E5-CAB84D8B3F31}" dt="2021-03-16T04:40:17.684" v="3670" actId="478"/>
          <ac:spMkLst>
            <pc:docMk/>
            <pc:sldMk cId="2015606488" sldId="647"/>
            <ac:spMk id="223" creationId="{4E57D16C-F289-4E02-9D67-4F8DB43103CA}"/>
          </ac:spMkLst>
        </pc:spChg>
        <pc:spChg chg="mod">
          <ac:chgData name="Zhao Jin" userId="cd05a825-544c-438a-9ba1-08e63db50b47" providerId="ADAL" clId="{821AB6FD-D1B0-4601-B0E5-CAB84D8B3F31}" dt="2021-04-05T01:36:41.950" v="5745" actId="14100"/>
          <ac:spMkLst>
            <pc:docMk/>
            <pc:sldMk cId="2015606488" sldId="647"/>
            <ac:spMk id="225" creationId="{158BB1ED-CEF2-4476-8476-000A6877AF07}"/>
          </ac:spMkLst>
        </pc:spChg>
        <pc:spChg chg="del">
          <ac:chgData name="Zhao Jin" userId="cd05a825-544c-438a-9ba1-08e63db50b47" providerId="ADAL" clId="{821AB6FD-D1B0-4601-B0E5-CAB84D8B3F31}" dt="2021-03-16T04:42:58.044" v="3750" actId="478"/>
          <ac:spMkLst>
            <pc:docMk/>
            <pc:sldMk cId="2015606488" sldId="647"/>
            <ac:spMk id="226" creationId="{52D9BBE1-5AF6-4A31-9E91-B62ED0344FDD}"/>
          </ac:spMkLst>
        </pc:spChg>
        <pc:spChg chg="del">
          <ac:chgData name="Zhao Jin" userId="cd05a825-544c-438a-9ba1-08e63db50b47" providerId="ADAL" clId="{821AB6FD-D1B0-4601-B0E5-CAB84D8B3F31}" dt="2021-03-16T04:40:17.684" v="3670" actId="478"/>
          <ac:spMkLst>
            <pc:docMk/>
            <pc:sldMk cId="2015606488" sldId="647"/>
            <ac:spMk id="227" creationId="{0EC8393C-BB83-44E9-B35D-1D94A63B3E35}"/>
          </ac:spMkLst>
        </pc:spChg>
      </pc:sldChg>
      <pc:sldChg chg="add del">
        <pc:chgData name="Zhao Jin" userId="cd05a825-544c-438a-9ba1-08e63db50b47" providerId="ADAL" clId="{821AB6FD-D1B0-4601-B0E5-CAB84D8B3F31}" dt="2021-03-16T04:32:06.609" v="3209"/>
        <pc:sldMkLst>
          <pc:docMk/>
          <pc:sldMk cId="2289419289" sldId="647"/>
        </pc:sldMkLst>
      </pc:sldChg>
      <pc:sldChg chg="addSp delSp modSp add mod">
        <pc:chgData name="Zhao Jin" userId="cd05a825-544c-438a-9ba1-08e63db50b47" providerId="ADAL" clId="{821AB6FD-D1B0-4601-B0E5-CAB84D8B3F31}" dt="2021-03-16T04:50:01.090" v="4214" actId="20577"/>
        <pc:sldMkLst>
          <pc:docMk/>
          <pc:sldMk cId="4152505185" sldId="648"/>
        </pc:sldMkLst>
        <pc:spChg chg="add mod">
          <ac:chgData name="Zhao Jin" userId="cd05a825-544c-438a-9ba1-08e63db50b47" providerId="ADAL" clId="{821AB6FD-D1B0-4601-B0E5-CAB84D8B3F31}" dt="2021-03-16T04:49:53.006" v="4193" actId="1076"/>
          <ac:spMkLst>
            <pc:docMk/>
            <pc:sldMk cId="4152505185" sldId="648"/>
            <ac:spMk id="10" creationId="{BEBB93C0-F4B3-4560-9E04-830B5F9FF7B7}"/>
          </ac:spMkLst>
        </pc:spChg>
        <pc:spChg chg="del">
          <ac:chgData name="Zhao Jin" userId="cd05a825-544c-438a-9ba1-08e63db50b47" providerId="ADAL" clId="{821AB6FD-D1B0-4601-B0E5-CAB84D8B3F31}" dt="2021-03-16T04:47:14.141" v="4103" actId="478"/>
          <ac:spMkLst>
            <pc:docMk/>
            <pc:sldMk cId="4152505185" sldId="648"/>
            <ac:spMk id="13" creationId="{7B8E4694-7B06-46C3-ADF5-73CDB8D41B89}"/>
          </ac:spMkLst>
        </pc:spChg>
        <pc:spChg chg="mod">
          <ac:chgData name="Zhao Jin" userId="cd05a825-544c-438a-9ba1-08e63db50b47" providerId="ADAL" clId="{821AB6FD-D1B0-4601-B0E5-CAB84D8B3F31}" dt="2021-03-16T04:50:01.090" v="4214" actId="20577"/>
          <ac:spMkLst>
            <pc:docMk/>
            <pc:sldMk cId="4152505185" sldId="648"/>
            <ac:spMk id="69" creationId="{00000000-0000-0000-0000-000000000000}"/>
          </ac:spMkLst>
        </pc:spChg>
        <pc:spChg chg="mod">
          <ac:chgData name="Zhao Jin" userId="cd05a825-544c-438a-9ba1-08e63db50b47" providerId="ADAL" clId="{821AB6FD-D1B0-4601-B0E5-CAB84D8B3F31}" dt="2021-03-16T04:45:53.635" v="3957" actId="20577"/>
          <ac:spMkLst>
            <pc:docMk/>
            <pc:sldMk cId="4152505185" sldId="648"/>
            <ac:spMk id="219" creationId="{921AA574-75C9-4DAE-93CA-E8554F48884B}"/>
          </ac:spMkLst>
        </pc:spChg>
        <pc:spChg chg="mod">
          <ac:chgData name="Zhao Jin" userId="cd05a825-544c-438a-9ba1-08e63db50b47" providerId="ADAL" clId="{821AB6FD-D1B0-4601-B0E5-CAB84D8B3F31}" dt="2021-03-16T04:49:48.917" v="4191" actId="14100"/>
          <ac:spMkLst>
            <pc:docMk/>
            <pc:sldMk cId="4152505185" sldId="648"/>
            <ac:spMk id="222" creationId="{689FCCC1-5F77-4501-A120-F099E35B5B85}"/>
          </ac:spMkLst>
        </pc:spChg>
        <pc:spChg chg="mod">
          <ac:chgData name="Zhao Jin" userId="cd05a825-544c-438a-9ba1-08e63db50b47" providerId="ADAL" clId="{821AB6FD-D1B0-4601-B0E5-CAB84D8B3F31}" dt="2021-03-16T04:47:05.529" v="4102" actId="14100"/>
          <ac:spMkLst>
            <pc:docMk/>
            <pc:sldMk cId="4152505185" sldId="648"/>
            <ac:spMk id="225" creationId="{158BB1ED-CEF2-4476-8476-000A6877AF07}"/>
          </ac:spMkLst>
        </pc:spChg>
      </pc:sldChg>
      <pc:sldChg chg="add del">
        <pc:chgData name="Zhao Jin" userId="cd05a825-544c-438a-9ba1-08e63db50b47" providerId="ADAL" clId="{821AB6FD-D1B0-4601-B0E5-CAB84D8B3F31}" dt="2021-03-16T04:50:21.287" v="4216" actId="47"/>
        <pc:sldMkLst>
          <pc:docMk/>
          <pc:sldMk cId="2249741987" sldId="649"/>
        </pc:sldMkLst>
      </pc:sldChg>
      <pc:sldChg chg="add del">
        <pc:chgData name="Zhao Jin" userId="cd05a825-544c-438a-9ba1-08e63db50b47" providerId="ADAL" clId="{821AB6FD-D1B0-4601-B0E5-CAB84D8B3F31}" dt="2021-03-16T04:45:59.342" v="3970"/>
        <pc:sldMkLst>
          <pc:docMk/>
          <pc:sldMk cId="2307086562" sldId="649"/>
        </pc:sldMkLst>
      </pc:sldChg>
      <pc:sldMasterChg chg="modSp modSldLayout">
        <pc:chgData name="Zhao Jin" userId="cd05a825-544c-438a-9ba1-08e63db50b47" providerId="ADAL" clId="{821AB6FD-D1B0-4601-B0E5-CAB84D8B3F31}" dt="2021-03-10T04:11:32.433" v="35"/>
        <pc:sldMasterMkLst>
          <pc:docMk/>
          <pc:sldMasterMk cId="0" sldId="2147485087"/>
        </pc:sldMasterMkLst>
        <pc:spChg chg="mod">
          <ac:chgData name="Zhao Jin" userId="cd05a825-544c-438a-9ba1-08e63db50b47" providerId="ADAL" clId="{821AB6FD-D1B0-4601-B0E5-CAB84D8B3F31}" dt="2021-03-10T04:11:32.433" v="35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21AB6FD-D1B0-4601-B0E5-CAB84D8B3F31}" dt="2021-03-10T04:11:32.433" v="35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821AB6FD-D1B0-4601-B0E5-CAB84D8B3F31}" dt="2021-03-10T04:11:32.433" v="35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EE304368-770C-034A-9CE3-E7425B04DF6C}"/>
    <pc:docChg chg="modSld">
      <pc:chgData name="Zhao Jin" userId="cd05a825-544c-438a-9ba1-08e63db50b47" providerId="ADAL" clId="{EE304368-770C-034A-9CE3-E7425B04DF6C}" dt="2021-04-05T07:20:54.090" v="0" actId="20577"/>
      <pc:docMkLst>
        <pc:docMk/>
      </pc:docMkLst>
      <pc:sldChg chg="modSp">
        <pc:chgData name="Zhao Jin" userId="cd05a825-544c-438a-9ba1-08e63db50b47" providerId="ADAL" clId="{EE304368-770C-034A-9CE3-E7425B04DF6C}" dt="2021-04-05T07:20:54.090" v="0" actId="20577"/>
        <pc:sldMkLst>
          <pc:docMk/>
          <pc:sldMk cId="81373691" sldId="645"/>
        </pc:sldMkLst>
        <pc:spChg chg="mod">
          <ac:chgData name="Zhao Jin" userId="cd05a825-544c-438a-9ba1-08e63db50b47" providerId="ADAL" clId="{EE304368-770C-034A-9CE3-E7425B04DF6C}" dt="2021-04-05T07:20:54.090" v="0" actId="20577"/>
          <ac:spMkLst>
            <pc:docMk/>
            <pc:sldMk cId="81373691" sldId="645"/>
            <ac:spMk id="9" creationId="{CA830449-8F73-41C7-A511-496EA8827B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4/9/2024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20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14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8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81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6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8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4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Standard I/O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C99DB81A-17D9-DB56-E5BF-3F31A77AD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742DCC-41DC-4821-022A-20FE5AE93C6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fgets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40102" cy="5263661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syntax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fgets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ptr_to_str</a:t>
            </a:r>
            <a:r>
              <a:rPr lang="en-US" sz="2400" dirty="0">
                <a:solidFill>
                  <a:srgbClr val="C00000"/>
                </a:solidFill>
              </a:rPr>
              <a:t>, size, source)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ym typeface="Wingdings" panose="05000000000000000000" pitchFamily="2" charset="2"/>
              </a:rPr>
              <a:t>Stop when size - 1 characters has been read, or a newline is reached.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D70D-836F-43A3-8E18-D41DF5BF5583}"/>
              </a:ext>
            </a:extLst>
          </p:cNvPr>
          <p:cNvSpPr txBox="1"/>
          <p:nvPr/>
        </p:nvSpPr>
        <p:spPr>
          <a:xfrm>
            <a:off x="999538" y="2249436"/>
            <a:ext cx="3489336" cy="64633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array[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stdin);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1735E-0EC6-4741-8237-EBE46CB1340F}"/>
              </a:ext>
            </a:extLst>
          </p:cNvPr>
          <p:cNvSpPr txBox="1"/>
          <p:nvPr/>
        </p:nvSpPr>
        <p:spPr>
          <a:xfrm>
            <a:off x="4852557" y="2249436"/>
            <a:ext cx="254799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</a:t>
            </a:r>
            <a:r>
              <a:rPr lang="en-US" dirty="0">
                <a:solidFill>
                  <a:srgbClr val="0000FF"/>
                </a:solidFill>
              </a:rPr>
              <a:t>19</a:t>
            </a:r>
            <a:r>
              <a:rPr lang="en-US" dirty="0"/>
              <a:t> characters or until newline from standard input.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EB2E9-FA6C-2497-26FD-3B29CA04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F905E4-CB1D-2139-CE41-D68FE9CE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Extra newline character (when reading from standard input)</a:t>
            </a: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43644"/>
              </p:ext>
            </p:extLst>
          </p:nvPr>
        </p:nvGraphicFramePr>
        <p:xfrm>
          <a:off x="4393286" y="241426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4333" y="2495068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input: </a:t>
            </a:r>
            <a:r>
              <a:rPr lang="en-US" sz="2400" b="1" dirty="0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DB52F-AEC3-4B9D-B3CF-E169A8E345EF}"/>
              </a:ext>
            </a:extLst>
          </p:cNvPr>
          <p:cNvSpPr txBox="1"/>
          <p:nvPr/>
        </p:nvSpPr>
        <p:spPr>
          <a:xfrm>
            <a:off x="1057998" y="3352734"/>
            <a:ext cx="3649427" cy="120032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fgets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(str, size, stdin);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(str);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(str[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str[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\0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5A209-E51E-4403-B19A-E10BE3B7C631}"/>
              </a:ext>
            </a:extLst>
          </p:cNvPr>
          <p:cNvSpPr txBox="1"/>
          <p:nvPr/>
        </p:nvSpPr>
        <p:spPr>
          <a:xfrm>
            <a:off x="4936028" y="3356093"/>
            <a:ext cx="246579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 the newline character accordingly.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0BC9E4-0487-962E-E2A3-7A2BBE9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913708-8105-9106-AD64-10AC9536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26-27</a:t>
            </a:r>
          </a:p>
          <a:p>
            <a:pPr marL="2628900" lvl="5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EA51F-77C2-4162-50FF-BC396B4A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4ADD7-ABCD-C379-8541-F981F2FD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29: Standard I/O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printf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scanf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fgets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F83332-680A-6410-A874-44CF0885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6A6A9-AF5D-3B81-33BA-2A734FDB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Simplest form: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\n </a:t>
            </a:r>
            <a:r>
              <a:rPr lang="en-US" dirty="0"/>
              <a:t>is an example of </a:t>
            </a:r>
            <a:r>
              <a:rPr lang="en-US" dirty="0">
                <a:solidFill>
                  <a:srgbClr val="0000FF"/>
                </a:solidFill>
              </a:rPr>
              <a:t>escape sequence</a:t>
            </a: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For certain special effects or to display certain characters properly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escape sequences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3305334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2EDF0335-D6CA-4B73-8CBF-809E6A0CF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52903"/>
              </p:ext>
            </p:extLst>
          </p:nvPr>
        </p:nvGraphicFramePr>
        <p:xfrm>
          <a:off x="759655" y="4186989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4724400" y="1927448"/>
            <a:ext cx="21798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"Hello World!" with </a:t>
            </a:r>
            <a:r>
              <a:rPr lang="en-US" dirty="0">
                <a:solidFill>
                  <a:srgbClr val="0000FF"/>
                </a:solidFill>
              </a:rPr>
              <a:t>a new line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0DB94D-481E-B622-8B43-29F4D57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5510D-DADB-B96F-C135-26E7694F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variables: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%s </a:t>
            </a:r>
            <a:r>
              <a:rPr lang="en-US" dirty="0"/>
              <a:t>is a format modifier: </a:t>
            </a:r>
            <a:r>
              <a:rPr lang="en-US" dirty="0">
                <a:solidFill>
                  <a:srgbClr val="0000FF"/>
                </a:solidFill>
              </a:rPr>
              <a:t>%[</a:t>
            </a:r>
            <a:r>
              <a:rPr lang="en-US" dirty="0" err="1">
                <a:solidFill>
                  <a:srgbClr val="0000FF"/>
                </a:solidFill>
              </a:rPr>
              <a:t>length_modifier</a:t>
            </a:r>
            <a:r>
              <a:rPr lang="en-US" dirty="0">
                <a:solidFill>
                  <a:srgbClr val="0000FF"/>
                </a:solidFill>
              </a:rPr>
              <a:t>]specifier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for each variable to be printed.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Controls the location and the formatting </a:t>
            </a:r>
            <a:br>
              <a:rPr lang="en-US" dirty="0"/>
            </a:br>
            <a:r>
              <a:rPr lang="en-US" dirty="0"/>
              <a:t>of the printed value.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Chosen based on the value type.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/>
              <a:t>length_modifier</a:t>
            </a:r>
            <a:r>
              <a:rPr lang="en-US" dirty="0"/>
              <a:t>: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ld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long integer, </a:t>
            </a:r>
            <a:b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double real number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74320" lvl="1" indent="0"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FF"/>
              </a:solidFill>
            </a:endParaRP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3" y="1627984"/>
            <a:ext cx="257881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87E232-4FE4-47AF-9D1D-1470DF57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84634"/>
              </p:ext>
            </p:extLst>
          </p:nvPr>
        </p:nvGraphicFramePr>
        <p:xfrm>
          <a:off x="6281420" y="3610809"/>
          <a:ext cx="26771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13">
                <a:tc>
                  <a:txBody>
                    <a:bodyPr/>
                    <a:lstStyle/>
                    <a:p>
                      <a:r>
                        <a:rPr lang="en-US" dirty="0"/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74678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90009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74200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0A4FE6-337B-0F09-4DEE-AAFD1CDB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86DFC-F0A5-23B4-3B42-19F94057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7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formatting: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</a:t>
            </a:r>
            <a:r>
              <a:rPr lang="en-US" dirty="0">
                <a:solidFill>
                  <a:srgbClr val="0000FF"/>
                </a:solidFill>
              </a:rPr>
              <a:t>[flags][</a:t>
            </a:r>
            <a:r>
              <a:rPr lang="en-US" dirty="0" err="1">
                <a:solidFill>
                  <a:srgbClr val="0000FF"/>
                </a:solidFill>
              </a:rPr>
              <a:t>field_width</a:t>
            </a:r>
            <a:r>
              <a:rPr lang="en-US" dirty="0">
                <a:solidFill>
                  <a:srgbClr val="0000FF"/>
                </a:solidFill>
              </a:rPr>
              <a:t>][.precision]</a:t>
            </a:r>
            <a:r>
              <a:rPr lang="en-US" dirty="0"/>
              <a:t>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</a:p>
          <a:p>
            <a:pPr marL="347662" lvl="1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4" y="1627984"/>
            <a:ext cx="23219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A830449-8F73-41C7-A511-496EA8827B16}"/>
              </a:ext>
            </a:extLst>
          </p:cNvPr>
          <p:cNvSpPr txBox="1">
            <a:spLocks/>
          </p:cNvSpPr>
          <p:nvPr/>
        </p:nvSpPr>
        <p:spPr bwMode="auto">
          <a:xfrm>
            <a:off x="587374" y="4080302"/>
            <a:ext cx="8438385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/>
              <a:t>Flags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+d</a:t>
            </a:r>
            <a:r>
              <a:rPr lang="en-US" sz="2000" kern="0" dirty="0"/>
              <a:t> </a:t>
            </a:r>
            <a:r>
              <a:rPr lang="en-US" sz="2000" kern="0" dirty="0">
                <a:sym typeface="Wingdings" panose="05000000000000000000" pitchFamily="2" charset="2"/>
              </a:rPr>
              <a:t> Print the sign of the number. "+7"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%3d </a:t>
            </a:r>
            <a:r>
              <a:rPr lang="en-US" sz="2000" kern="0" dirty="0">
                <a:sym typeface="Wingdings" panose="05000000000000000000" pitchFamily="2" charset="2"/>
              </a:rPr>
              <a:t> Pad the number to 3 characters with spaces.  "  7"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+mn-lt"/>
                <a:cs typeface="+mn-cs"/>
              </a:rPr>
              <a:t>Flags with </a:t>
            </a:r>
            <a:r>
              <a:rPr lang="en-US" sz="2000" b="1" kern="0" dirty="0" err="1">
                <a:latin typeface="+mn-lt"/>
                <a:cs typeface="+mn-cs"/>
              </a:rPr>
              <a:t>field_width</a:t>
            </a:r>
            <a:r>
              <a:rPr lang="en-US" sz="2000" kern="0" dirty="0">
                <a:latin typeface="+mn-lt"/>
                <a:cs typeface="+mn-cs"/>
              </a:rPr>
              <a:t>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%03d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en-US" sz="2000" kern="0" dirty="0">
                <a:sym typeface="Wingdings" panose="05000000000000000000" pitchFamily="2" charset="2"/>
              </a:rPr>
              <a:t>Pad the number to 3 characters with 0. "007"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+mn-lt"/>
                <a:cs typeface="+mn-cs"/>
                <a:sym typeface="Wingdings" panose="05000000000000000000" pitchFamily="2" charset="2"/>
              </a:rPr>
              <a:t>.p</a:t>
            </a:r>
            <a:r>
              <a:rPr lang="en-US" sz="2000" b="1" kern="0" dirty="0">
                <a:latin typeface="+mn-lt"/>
                <a:cs typeface="+mn-cs"/>
              </a:rPr>
              <a:t>recision</a:t>
            </a:r>
            <a:r>
              <a:rPr lang="en-US" sz="2000" kern="0" dirty="0">
                <a:latin typeface="+mn-lt"/>
                <a:cs typeface="+mn-cs"/>
              </a:rPr>
              <a:t>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%.4lf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Print 4 digits after the decimal point. "7.0000"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3E578-9E84-5143-F775-051F7996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AFF7F-B706-3ADD-620E-523C36F7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3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Types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number of arguments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Printing User Input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5986889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%f\n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FD890F2-6B46-490D-9E69-39B1F5C66DD2}"/>
              </a:ext>
            </a:extLst>
          </p:cNvPr>
          <p:cNvSpPr txBox="1"/>
          <p:nvPr/>
        </p:nvSpPr>
        <p:spPr>
          <a:xfrm>
            <a:off x="6257813" y="774062"/>
            <a:ext cx="1971787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these can pass compilation!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883025"/>
            <a:ext cx="3315610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E57D16C-F289-4E02-9D67-4F8DB43103CA}"/>
              </a:ext>
            </a:extLst>
          </p:cNvPr>
          <p:cNvSpPr txBox="1"/>
          <p:nvPr/>
        </p:nvSpPr>
        <p:spPr>
          <a:xfrm>
            <a:off x="999537" y="5425899"/>
            <a:ext cx="4147816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*str = cs1010_read_word();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printf(str);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5631092" y="2466420"/>
            <a:ext cx="294534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strange output or even crashes…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2D9BBE1-5AF6-4A31-9E91-B62ED0344FDD}"/>
              </a:ext>
            </a:extLst>
          </p:cNvPr>
          <p:cNvSpPr txBox="1"/>
          <p:nvPr/>
        </p:nvSpPr>
        <p:spPr>
          <a:xfrm>
            <a:off x="5631092" y="3883025"/>
            <a:ext cx="2945349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and print the contents of the stack frame as strings.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EC8393C-BB83-44E9-B35D-1D94A63B3E35}"/>
              </a:ext>
            </a:extLst>
          </p:cNvPr>
          <p:cNvSpPr txBox="1"/>
          <p:nvPr/>
        </p:nvSpPr>
        <p:spPr>
          <a:xfrm>
            <a:off x="5675402" y="5428283"/>
            <a:ext cx="2901039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the content of the stack frame if the input is a specifier (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E39781-5218-FFA6-DBD6-7713D966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39C80-EAED-4574-FBA6-5F44C7C7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scan()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scanf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addr1, addr2,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%[*][</a:t>
            </a:r>
            <a:r>
              <a:rPr lang="en-US" dirty="0" err="1"/>
              <a:t>field_width</a:t>
            </a:r>
            <a:r>
              <a:rPr lang="en-US" dirty="0"/>
              <a:t>][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4291653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%10s"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&amp;l,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&amp;d,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973566" y="2102930"/>
            <a:ext cx="2338227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an integer, a real number and a string using </a:t>
            </a:r>
            <a:r>
              <a:rPr lang="en-US" dirty="0">
                <a:solidFill>
                  <a:srgbClr val="0000FF"/>
                </a:solidFill>
              </a:rPr>
              <a:t>white spaces</a:t>
            </a:r>
            <a:r>
              <a:rPr lang="en-US" dirty="0"/>
              <a:t> as delimiters.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18DC808-EE89-4B82-9830-7F22065249CF}"/>
              </a:ext>
            </a:extLst>
          </p:cNvPr>
          <p:cNvSpPr txBox="1">
            <a:spLocks/>
          </p:cNvSpPr>
          <p:nvPr/>
        </p:nvSpPr>
        <p:spPr bwMode="auto">
          <a:xfrm>
            <a:off x="587375" y="4080302"/>
            <a:ext cx="8229600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%10s </a:t>
            </a:r>
            <a:r>
              <a:rPr lang="en-US" sz="2000" kern="0" dirty="0">
                <a:sym typeface="Wingdings" panose="05000000000000000000" pitchFamily="2" charset="2"/>
              </a:rPr>
              <a:t> Read in a string of up to 10 characters.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ym typeface="Wingdings" panose="05000000000000000000" pitchFamily="2" charset="2"/>
              </a:rPr>
              <a:t>*: </a:t>
            </a:r>
            <a:r>
              <a:rPr lang="en-US" sz="2000" kern="0" dirty="0">
                <a:solidFill>
                  <a:srgbClr val="0000FF"/>
                </a:solidFill>
                <a:sym typeface="Wingdings" panose="05000000000000000000" pitchFamily="2" charset="2"/>
              </a:rPr>
              <a:t>%*</a:t>
            </a:r>
            <a:r>
              <a:rPr lang="en-US" sz="2000" kern="0" dirty="0" err="1">
                <a:solidFill>
                  <a:srgbClr val="0000FF"/>
                </a:solidFill>
                <a:sym typeface="Wingdings" panose="05000000000000000000" pitchFamily="2" charset="2"/>
              </a:rPr>
              <a:t>ld</a:t>
            </a:r>
            <a:r>
              <a:rPr lang="en-US" sz="2000" kern="0" dirty="0">
                <a:sym typeface="Wingdings" panose="05000000000000000000" pitchFamily="2" charset="2"/>
              </a:rPr>
              <a:t>  Read in an integer without storing it into a variable. (Useful for clearing extra / bad inputs).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sym typeface="Wingdings" panose="05000000000000000000" pitchFamily="2" charset="2"/>
            </a:endParaRPr>
          </a:p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solidFill>
                  <a:srgbClr val="0000FF"/>
                </a:solidFill>
                <a:sym typeface="Wingdings" panose="05000000000000000000" pitchFamily="2" charset="2"/>
              </a:rPr>
              <a:t>Stop when a delimiter is reached, or conversion fails</a:t>
            </a:r>
            <a:r>
              <a:rPr lang="en-US" sz="2400" kern="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EA9DA8-A471-1213-33D0-78950DBF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CDF6A-9D5A-5972-9AC9-DBC74593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65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Unchecked Error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83099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077291"/>
            <a:ext cx="4034800" cy="206210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(result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"*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[^\n]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771157"/>
            <a:ext cx="2469305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may be uninitialized if the reading fails.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E4694-7B06-46C3-ADF5-73CDB8D41B89}"/>
              </a:ext>
            </a:extLst>
          </p:cNvPr>
          <p:cNvSpPr txBox="1"/>
          <p:nvPr/>
        </p:nvSpPr>
        <p:spPr>
          <a:xfrm>
            <a:off x="5480407" y="3077291"/>
            <a:ext cx="2338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Check for the return value and flush the bad output if needed.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AB102D-DF30-7E04-2541-89827B90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24854-5070-73BA-7A52-34775E9D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064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Invalid pointers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Buffer overflow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282771"/>
            <a:ext cx="3726738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"What's your name?"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!\n"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870559"/>
            <a:ext cx="3726738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does not contain a valid address.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B93C0-F4B3-4560-9E04-830B5F9FF7B7}"/>
              </a:ext>
            </a:extLst>
          </p:cNvPr>
          <p:cNvSpPr txBox="1"/>
          <p:nvPr/>
        </p:nvSpPr>
        <p:spPr>
          <a:xfrm>
            <a:off x="5033532" y="3436706"/>
            <a:ext cx="3110931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Reading does not stop until a white space is reached.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A073E-4C51-00FA-6ED6-84C0E5D5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F7BDE-8D42-0EB8-50B9-F19A9531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Unit29 -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0518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14476</TotalTime>
  <Words>1010</Words>
  <Application>Microsoft Office PowerPoint</Application>
  <PresentationFormat>On-screen Show (4:3)</PresentationFormat>
  <Paragraphs>212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29: Standard I/O</vt:lpstr>
      <vt:lpstr>printf()</vt:lpstr>
      <vt:lpstr>printf()</vt:lpstr>
      <vt:lpstr>printf()</vt:lpstr>
      <vt:lpstr>Common Pitfalls</vt:lpstr>
      <vt:lpstr>scan()</vt:lpstr>
      <vt:lpstr>Common Pitfalls</vt:lpstr>
      <vt:lpstr>Common Pitfalls</vt:lpstr>
      <vt:lpstr>fgets()</vt:lpstr>
      <vt:lpstr>Common Pitfall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2024-04-09T01:38:01Z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