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3"/>
  </p:notesMasterIdLst>
  <p:handoutMasterIdLst>
    <p:handoutMasterId r:id="rId24"/>
  </p:handoutMasterIdLst>
  <p:sldIdLst>
    <p:sldId id="256" r:id="rId2"/>
    <p:sldId id="659" r:id="rId3"/>
    <p:sldId id="660" r:id="rId4"/>
    <p:sldId id="661" r:id="rId5"/>
    <p:sldId id="626" r:id="rId6"/>
    <p:sldId id="602" r:id="rId7"/>
    <p:sldId id="603" r:id="rId8"/>
    <p:sldId id="604" r:id="rId9"/>
    <p:sldId id="605" r:id="rId10"/>
    <p:sldId id="627" r:id="rId11"/>
    <p:sldId id="596" r:id="rId12"/>
    <p:sldId id="658" r:id="rId13"/>
    <p:sldId id="648" r:id="rId14"/>
    <p:sldId id="642" r:id="rId15"/>
    <p:sldId id="647" r:id="rId16"/>
    <p:sldId id="654" r:id="rId17"/>
    <p:sldId id="653" r:id="rId18"/>
    <p:sldId id="655" r:id="rId19"/>
    <p:sldId id="657" r:id="rId20"/>
    <p:sldId id="656" r:id="rId21"/>
    <p:sldId id="525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66FF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03074-AF99-462C-A984-8CD9E3F32D60}" v="175" dt="2024-04-09T01:32:05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7"/>
  </p:normalViewPr>
  <p:slideViewPr>
    <p:cSldViewPr snapToGrid="0">
      <p:cViewPr varScale="1">
        <p:scale>
          <a:sx n="105" d="100"/>
          <a:sy n="105" d="100"/>
        </p:scale>
        <p:origin x="12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32EF0D82-81D2-6D4F-9460-EA0BC5CA50C6}"/>
    <pc:docChg chg="undo custSel addSld modSld">
      <pc:chgData name="Zhao Jin" userId="cd05a825-544c-438a-9ba1-08e63db50b47" providerId="ADAL" clId="{32EF0D82-81D2-6D4F-9460-EA0BC5CA50C6}" dt="2021-04-05T05:38:23.615" v="93"/>
      <pc:docMkLst>
        <pc:docMk/>
      </pc:docMkLst>
      <pc:sldChg chg="addSp delSp modSp">
        <pc:chgData name="Zhao Jin" userId="cd05a825-544c-438a-9ba1-08e63db50b47" providerId="ADAL" clId="{32EF0D82-81D2-6D4F-9460-EA0BC5CA50C6}" dt="2021-04-05T05:38:23.615" v="93"/>
        <pc:sldMkLst>
          <pc:docMk/>
          <pc:sldMk cId="2840099445" sldId="602"/>
        </pc:sldMkLst>
        <pc:spChg chg="add del mod">
          <ac:chgData name="Zhao Jin" userId="cd05a825-544c-438a-9ba1-08e63db50b47" providerId="ADAL" clId="{32EF0D82-81D2-6D4F-9460-EA0BC5CA50C6}" dt="2021-04-05T05:38:23.615" v="93"/>
          <ac:spMkLst>
            <pc:docMk/>
            <pc:sldMk cId="2840099445" sldId="602"/>
            <ac:spMk id="2" creationId="{157C70DE-3DCC-1E4D-8538-9539F3E077C0}"/>
          </ac:spMkLst>
        </pc:spChg>
      </pc:sldChg>
      <pc:sldChg chg="modSp">
        <pc:chgData name="Zhao Jin" userId="cd05a825-544c-438a-9ba1-08e63db50b47" providerId="ADAL" clId="{32EF0D82-81D2-6D4F-9460-EA0BC5CA50C6}" dt="2021-04-05T05:33:42.597" v="88" actId="207"/>
        <pc:sldMkLst>
          <pc:docMk/>
          <pc:sldMk cId="1302906930" sldId="654"/>
        </pc:sldMkLst>
        <pc:spChg chg="mod">
          <ac:chgData name="Zhao Jin" userId="cd05a825-544c-438a-9ba1-08e63db50b47" providerId="ADAL" clId="{32EF0D82-81D2-6D4F-9460-EA0BC5CA50C6}" dt="2021-04-05T05:33:42.597" v="88" actId="207"/>
          <ac:spMkLst>
            <pc:docMk/>
            <pc:sldMk cId="1302906930" sldId="654"/>
            <ac:spMk id="13" creationId="{63231F68-1B7B-4406-9ACB-DF95FE2F8718}"/>
          </ac:spMkLst>
        </pc:spChg>
      </pc:sldChg>
      <pc:sldChg chg="modSp">
        <pc:chgData name="Zhao Jin" userId="cd05a825-544c-438a-9ba1-08e63db50b47" providerId="ADAL" clId="{32EF0D82-81D2-6D4F-9460-EA0BC5CA50C6}" dt="2021-04-05T05:34:17.367" v="90" actId="207"/>
        <pc:sldMkLst>
          <pc:docMk/>
          <pc:sldMk cId="2115053964" sldId="656"/>
        </pc:sldMkLst>
        <pc:spChg chg="mod">
          <ac:chgData name="Zhao Jin" userId="cd05a825-544c-438a-9ba1-08e63db50b47" providerId="ADAL" clId="{32EF0D82-81D2-6D4F-9460-EA0BC5CA50C6}" dt="2021-04-05T05:34:17.367" v="90" actId="207"/>
          <ac:spMkLst>
            <pc:docMk/>
            <pc:sldMk cId="2115053964" sldId="656"/>
            <ac:spMk id="14" creationId="{6241D7BE-FF28-4F91-9DDA-02852FF34EDD}"/>
          </ac:spMkLst>
        </pc:spChg>
      </pc:sldChg>
      <pc:sldChg chg="addSp delSp modSp add delAnim modAnim">
        <pc:chgData name="Zhao Jin" userId="cd05a825-544c-438a-9ba1-08e63db50b47" providerId="ADAL" clId="{32EF0D82-81D2-6D4F-9460-EA0BC5CA50C6}" dt="2021-04-05T05:31:21.773" v="80" actId="20577"/>
        <pc:sldMkLst>
          <pc:docMk/>
          <pc:sldMk cId="1792936429" sldId="658"/>
        </pc:sldMkLst>
        <pc:spChg chg="mod">
          <ac:chgData name="Zhao Jin" userId="cd05a825-544c-438a-9ba1-08e63db50b47" providerId="ADAL" clId="{32EF0D82-81D2-6D4F-9460-EA0BC5CA50C6}" dt="2021-04-05T05:29:46.826" v="11" actId="14100"/>
          <ac:spMkLst>
            <pc:docMk/>
            <pc:sldMk cId="1792936429" sldId="658"/>
            <ac:spMk id="35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1:18.815" v="79" actId="20577"/>
          <ac:spMkLst>
            <pc:docMk/>
            <pc:sldMk cId="1792936429" sldId="658"/>
            <ac:spMk id="36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0:23.209" v="72" actId="14100"/>
          <ac:spMkLst>
            <pc:docMk/>
            <pc:sldMk cId="1792936429" sldId="658"/>
            <ac:spMk id="37" creationId="{00000000-0000-0000-0000-000000000000}"/>
          </ac:spMkLst>
        </pc:spChg>
        <pc:spChg chg="mod">
          <ac:chgData name="Zhao Jin" userId="cd05a825-544c-438a-9ba1-08e63db50b47" providerId="ADAL" clId="{32EF0D82-81D2-6D4F-9460-EA0BC5CA50C6}" dt="2021-04-05T05:31:21.773" v="80" actId="20577"/>
          <ac:spMkLst>
            <pc:docMk/>
            <pc:sldMk cId="1792936429" sldId="658"/>
            <ac:spMk id="40" creationId="{99B42D35-C6C0-1D43-92A6-F5A50B1E8C54}"/>
          </ac:spMkLst>
        </pc:spChg>
        <pc:spChg chg="mod">
          <ac:chgData name="Zhao Jin" userId="cd05a825-544c-438a-9ba1-08e63db50b47" providerId="ADAL" clId="{32EF0D82-81D2-6D4F-9460-EA0BC5CA50C6}" dt="2021-04-05T05:28:27.214" v="3" actId="20577"/>
          <ac:spMkLst>
            <pc:docMk/>
            <pc:sldMk cId="1792936429" sldId="658"/>
            <ac:spMk id="14338" creationId="{00000000-0000-0000-0000-000000000000}"/>
          </ac:spMkLst>
        </pc:spChg>
        <pc:grpChg chg="del">
          <ac:chgData name="Zhao Jin" userId="cd05a825-544c-438a-9ba1-08e63db50b47" providerId="ADAL" clId="{32EF0D82-81D2-6D4F-9460-EA0BC5CA50C6}" dt="2021-04-05T05:29:06.082" v="7" actId="478"/>
          <ac:grpSpMkLst>
            <pc:docMk/>
            <pc:sldMk cId="1792936429" sldId="658"/>
            <ac:grpSpMk id="30" creationId="{00000000-0000-0000-0000-000000000000}"/>
          </ac:grpSpMkLst>
        </pc:grpChg>
        <pc:grpChg chg="add mod">
          <ac:chgData name="Zhao Jin" userId="cd05a825-544c-438a-9ba1-08e63db50b47" providerId="ADAL" clId="{32EF0D82-81D2-6D4F-9460-EA0BC5CA50C6}" dt="2021-04-05T05:31:13.833" v="78" actId="1076"/>
          <ac:grpSpMkLst>
            <pc:docMk/>
            <pc:sldMk cId="1792936429" sldId="658"/>
            <ac:grpSpMk id="38" creationId="{5BB20CF4-2BA0-0A45-A30D-09D89391801D}"/>
          </ac:grpSpMkLst>
        </pc:grpChg>
      </pc:sldChg>
    </pc:docChg>
  </pc:docChgLst>
  <pc:docChgLst>
    <pc:chgData name="Zhao Jin" userId="cd05a825-544c-438a-9ba1-08e63db50b47" providerId="ADAL" clId="{78D6724E-8AE2-442D-8300-AB9E38F5FDF4}"/>
    <pc:docChg chg="custSel modSld">
      <pc:chgData name="Zhao Jin" userId="cd05a825-544c-438a-9ba1-08e63db50b47" providerId="ADAL" clId="{78D6724E-8AE2-442D-8300-AB9E38F5FDF4}" dt="2024-01-31T05:15:36.540" v="10" actId="27636"/>
      <pc:docMkLst>
        <pc:docMk/>
      </pc:docMkLst>
      <pc:sldChg chg="addSp modSp">
        <pc:chgData name="Zhao Jin" userId="cd05a825-544c-438a-9ba1-08e63db50b47" providerId="ADAL" clId="{78D6724E-8AE2-442D-8300-AB9E38F5FDF4}" dt="2024-01-31T05:13:39.695" v="0"/>
        <pc:sldMkLst>
          <pc:docMk/>
          <pc:sldMk cId="0" sldId="256"/>
        </pc:sldMkLst>
        <pc:spChg chg="add mod">
          <ac:chgData name="Zhao Jin" userId="cd05a825-544c-438a-9ba1-08e63db50b47" providerId="ADAL" clId="{78D6724E-8AE2-442D-8300-AB9E38F5FDF4}" dt="2024-01-31T05:13:39.695" v="0"/>
          <ac:spMkLst>
            <pc:docMk/>
            <pc:sldMk cId="0" sldId="256"/>
            <ac:spMk id="3" creationId="{476F19A5-3927-D89E-8B2C-E7ECBA9285DF}"/>
          </ac:spMkLst>
        </pc:spChg>
        <pc:picChg chg="add mod">
          <ac:chgData name="Zhao Jin" userId="cd05a825-544c-438a-9ba1-08e63db50b47" providerId="ADAL" clId="{78D6724E-8AE2-442D-8300-AB9E38F5FDF4}" dt="2024-01-31T05:13:39.695" v="0"/>
          <ac:picMkLst>
            <pc:docMk/>
            <pc:sldMk cId="0" sldId="256"/>
            <ac:picMk id="2" creationId="{BC9FBA7A-C75B-5CCE-991E-BC407B2E819C}"/>
          </ac:picMkLst>
        </pc:picChg>
      </pc:sldChg>
      <pc:sldChg chg="modSp mod">
        <pc:chgData name="Zhao Jin" userId="cd05a825-544c-438a-9ba1-08e63db50b47" providerId="ADAL" clId="{78D6724E-8AE2-442D-8300-AB9E38F5FDF4}" dt="2024-01-31T05:15:36.540" v="10" actId="27636"/>
        <pc:sldMkLst>
          <pc:docMk/>
          <pc:sldMk cId="4078418712" sldId="525"/>
        </pc:sldMkLst>
        <pc:spChg chg="mod">
          <ac:chgData name="Zhao Jin" userId="cd05a825-544c-438a-9ba1-08e63db50b47" providerId="ADAL" clId="{78D6724E-8AE2-442D-8300-AB9E38F5FDF4}" dt="2024-01-31T05:15:36.540" v="10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3056023935" sldId="596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3056023935" sldId="59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840099445" sldId="602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2840099445" sldId="60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657864584" sldId="603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657864584" sldId="60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266731302" sldId="604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2266731302" sldId="60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3047898109" sldId="605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3047898109" sldId="60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4000828616" sldId="626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4000828616" sldId="62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964341788" sldId="627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2964341788" sldId="627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12" v="3" actId="27636"/>
        <pc:sldMkLst>
          <pc:docMk/>
          <pc:sldMk cId="4089006062" sldId="642"/>
        </pc:sldMkLst>
        <pc:spChg chg="mod">
          <ac:chgData name="Zhao Jin" userId="cd05a825-544c-438a-9ba1-08e63db50b47" providerId="ADAL" clId="{78D6724E-8AE2-442D-8300-AB9E38F5FDF4}" dt="2024-01-31T05:15:36.512" v="3" actId="27636"/>
          <ac:spMkLst>
            <pc:docMk/>
            <pc:sldMk cId="4089006062" sldId="642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17" v="4" actId="27636"/>
        <pc:sldMkLst>
          <pc:docMk/>
          <pc:sldMk cId="2663715734" sldId="647"/>
        </pc:sldMkLst>
        <pc:spChg chg="mod">
          <ac:chgData name="Zhao Jin" userId="cd05a825-544c-438a-9ba1-08e63db50b47" providerId="ADAL" clId="{78D6724E-8AE2-442D-8300-AB9E38F5FDF4}" dt="2024-01-31T05:15:36.517" v="4" actId="27636"/>
          <ac:spMkLst>
            <pc:docMk/>
            <pc:sldMk cId="2663715734" sldId="647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04" v="2" actId="27636"/>
        <pc:sldMkLst>
          <pc:docMk/>
          <pc:sldMk cId="2331399055" sldId="648"/>
        </pc:sldMkLst>
        <pc:spChg chg="mod">
          <ac:chgData name="Zhao Jin" userId="cd05a825-544c-438a-9ba1-08e63db50b47" providerId="ADAL" clId="{78D6724E-8AE2-442D-8300-AB9E38F5FDF4}" dt="2024-01-31T05:15:36.504" v="2" actId="27636"/>
          <ac:spMkLst>
            <pc:docMk/>
            <pc:sldMk cId="2331399055" sldId="64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24" v="6" actId="27636"/>
        <pc:sldMkLst>
          <pc:docMk/>
          <pc:sldMk cId="529358301" sldId="653"/>
        </pc:sldMkLst>
        <pc:spChg chg="mod">
          <ac:chgData name="Zhao Jin" userId="cd05a825-544c-438a-9ba1-08e63db50b47" providerId="ADAL" clId="{78D6724E-8AE2-442D-8300-AB9E38F5FDF4}" dt="2024-01-31T05:15:36.524" v="6" actId="27636"/>
          <ac:spMkLst>
            <pc:docMk/>
            <pc:sldMk cId="529358301" sldId="65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21" v="5" actId="27636"/>
        <pc:sldMkLst>
          <pc:docMk/>
          <pc:sldMk cId="1302906930" sldId="654"/>
        </pc:sldMkLst>
        <pc:spChg chg="mod">
          <ac:chgData name="Zhao Jin" userId="cd05a825-544c-438a-9ba1-08e63db50b47" providerId="ADAL" clId="{78D6724E-8AE2-442D-8300-AB9E38F5FDF4}" dt="2024-01-31T05:15:36.521" v="5" actId="27636"/>
          <ac:spMkLst>
            <pc:docMk/>
            <pc:sldMk cId="1302906930" sldId="654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30" v="7" actId="27636"/>
        <pc:sldMkLst>
          <pc:docMk/>
          <pc:sldMk cId="285181288" sldId="655"/>
        </pc:sldMkLst>
        <pc:spChg chg="mod">
          <ac:chgData name="Zhao Jin" userId="cd05a825-544c-438a-9ba1-08e63db50b47" providerId="ADAL" clId="{78D6724E-8AE2-442D-8300-AB9E38F5FDF4}" dt="2024-01-31T05:15:36.530" v="7" actId="27636"/>
          <ac:spMkLst>
            <pc:docMk/>
            <pc:sldMk cId="285181288" sldId="655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37" v="9" actId="27636"/>
        <pc:sldMkLst>
          <pc:docMk/>
          <pc:sldMk cId="2115053964" sldId="656"/>
        </pc:sldMkLst>
        <pc:spChg chg="mod">
          <ac:chgData name="Zhao Jin" userId="cd05a825-544c-438a-9ba1-08e63db50b47" providerId="ADAL" clId="{78D6724E-8AE2-442D-8300-AB9E38F5FDF4}" dt="2024-01-31T05:15:36.537" v="9" actId="27636"/>
          <ac:spMkLst>
            <pc:docMk/>
            <pc:sldMk cId="2115053964" sldId="656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8D6724E-8AE2-442D-8300-AB9E38F5FDF4}" dt="2024-01-31T05:15:36.534" v="8" actId="27636"/>
        <pc:sldMkLst>
          <pc:docMk/>
          <pc:sldMk cId="2183659375" sldId="657"/>
        </pc:sldMkLst>
        <pc:spChg chg="mod">
          <ac:chgData name="Zhao Jin" userId="cd05a825-544c-438a-9ba1-08e63db50b47" providerId="ADAL" clId="{78D6724E-8AE2-442D-8300-AB9E38F5FDF4}" dt="2024-01-31T05:15:36.534" v="8" actId="27636"/>
          <ac:spMkLst>
            <pc:docMk/>
            <pc:sldMk cId="2183659375" sldId="65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1792936429" sldId="658"/>
        </pc:sldMkLst>
        <pc:spChg chg="mod">
          <ac:chgData name="Zhao Jin" userId="cd05a825-544c-438a-9ba1-08e63db50b47" providerId="ADAL" clId="{78D6724E-8AE2-442D-8300-AB9E38F5FDF4}" dt="2024-01-31T05:15:36.455" v="1"/>
          <ac:spMkLst>
            <pc:docMk/>
            <pc:sldMk cId="1792936429" sldId="658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86603074-AF99-462C-A984-8CD9E3F32D60}"/>
    <pc:docChg chg="undo custSel addSld delSld modSld sldOrd">
      <pc:chgData name="Zhao Jin" userId="cd05a825-544c-438a-9ba1-08e63db50b47" providerId="ADAL" clId="{86603074-AF99-462C-A984-8CD9E3F32D60}" dt="2024-04-09T01:32:05.080" v="2174"/>
      <pc:docMkLst>
        <pc:docMk/>
      </pc:docMkLst>
      <pc:sldChg chg="ord">
        <pc:chgData name="Zhao Jin" userId="cd05a825-544c-438a-9ba1-08e63db50b47" providerId="ADAL" clId="{86603074-AF99-462C-A984-8CD9E3F32D60}" dt="2024-04-08T04:41:52.824" v="134"/>
        <pc:sldMkLst>
          <pc:docMk/>
          <pc:sldMk cId="2840099445" sldId="602"/>
        </pc:sldMkLst>
      </pc:sldChg>
      <pc:sldChg chg="ord">
        <pc:chgData name="Zhao Jin" userId="cd05a825-544c-438a-9ba1-08e63db50b47" providerId="ADAL" clId="{86603074-AF99-462C-A984-8CD9E3F32D60}" dt="2024-04-08T04:41:52.824" v="134"/>
        <pc:sldMkLst>
          <pc:docMk/>
          <pc:sldMk cId="657864584" sldId="603"/>
        </pc:sldMkLst>
      </pc:sldChg>
      <pc:sldChg chg="modSp mod">
        <pc:chgData name="Zhao Jin" userId="cd05a825-544c-438a-9ba1-08e63db50b47" providerId="ADAL" clId="{86603074-AF99-462C-A984-8CD9E3F32D60}" dt="2024-04-08T04:42:02.160" v="136" actId="20577"/>
        <pc:sldMkLst>
          <pc:docMk/>
          <pc:sldMk cId="4000828616" sldId="626"/>
        </pc:sldMkLst>
        <pc:spChg chg="mod">
          <ac:chgData name="Zhao Jin" userId="cd05a825-544c-438a-9ba1-08e63db50b47" providerId="ADAL" clId="{86603074-AF99-462C-A984-8CD9E3F32D60}" dt="2024-04-08T04:42:02.160" v="136" actId="20577"/>
          <ac:spMkLst>
            <pc:docMk/>
            <pc:sldMk cId="4000828616" sldId="62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86603074-AF99-462C-A984-8CD9E3F32D60}" dt="2024-04-08T04:42:50.127" v="171" actId="1038"/>
        <pc:sldMkLst>
          <pc:docMk/>
          <pc:sldMk cId="4089006062" sldId="642"/>
        </pc:sldMkLst>
        <pc:spChg chg="mod">
          <ac:chgData name="Zhao Jin" userId="cd05a825-544c-438a-9ba1-08e63db50b47" providerId="ADAL" clId="{86603074-AF99-462C-A984-8CD9E3F32D60}" dt="2024-04-08T04:42:50.127" v="171" actId="1038"/>
          <ac:spMkLst>
            <pc:docMk/>
            <pc:sldMk cId="4089006062" sldId="642"/>
            <ac:spMk id="13" creationId="{BF2076FD-ABA9-4E41-A999-DDB821DA1735}"/>
          </ac:spMkLst>
        </pc:spChg>
      </pc:sldChg>
      <pc:sldChg chg="modSp mod modAnim">
        <pc:chgData name="Zhao Jin" userId="cd05a825-544c-438a-9ba1-08e63db50b47" providerId="ADAL" clId="{86603074-AF99-462C-A984-8CD9E3F32D60}" dt="2024-04-09T01:32:02.847" v="2173"/>
        <pc:sldMkLst>
          <pc:docMk/>
          <pc:sldMk cId="529358301" sldId="653"/>
        </pc:sldMkLst>
        <pc:spChg chg="mod">
          <ac:chgData name="Zhao Jin" userId="cd05a825-544c-438a-9ba1-08e63db50b47" providerId="ADAL" clId="{86603074-AF99-462C-A984-8CD9E3F32D60}" dt="2024-04-08T04:43:47.275" v="174" actId="2711"/>
          <ac:spMkLst>
            <pc:docMk/>
            <pc:sldMk cId="529358301" sldId="653"/>
            <ac:spMk id="9" creationId="{52CB47C1-A1EC-4A8E-86A2-DE9611383AB4}"/>
          </ac:spMkLst>
        </pc:spChg>
        <pc:spChg chg="mod">
          <ac:chgData name="Zhao Jin" userId="cd05a825-544c-438a-9ba1-08e63db50b47" providerId="ADAL" clId="{86603074-AF99-462C-A984-8CD9E3F32D60}" dt="2024-04-08T04:43:47.275" v="174" actId="2711"/>
          <ac:spMkLst>
            <pc:docMk/>
            <pc:sldMk cId="529358301" sldId="653"/>
            <ac:spMk id="10" creationId="{C2424D71-9C80-4543-BB70-0258C87F1FC9}"/>
          </ac:spMkLst>
        </pc:spChg>
        <pc:spChg chg="mod">
          <ac:chgData name="Zhao Jin" userId="cd05a825-544c-438a-9ba1-08e63db50b47" providerId="ADAL" clId="{86603074-AF99-462C-A984-8CD9E3F32D60}" dt="2024-04-09T01:29:09.188" v="2122" actId="207"/>
          <ac:spMkLst>
            <pc:docMk/>
            <pc:sldMk cId="529358301" sldId="653"/>
            <ac:spMk id="11" creationId="{6719DA3F-9CE1-4733-A287-6E9A20182AD7}"/>
          </ac:spMkLst>
        </pc:spChg>
      </pc:sldChg>
      <pc:sldChg chg="modSp mod modAnim">
        <pc:chgData name="Zhao Jin" userId="cd05a825-544c-438a-9ba1-08e63db50b47" providerId="ADAL" clId="{86603074-AF99-462C-A984-8CD9E3F32D60}" dt="2024-04-09T01:32:05.080" v="2174"/>
        <pc:sldMkLst>
          <pc:docMk/>
          <pc:sldMk cId="1302906930" sldId="654"/>
        </pc:sldMkLst>
        <pc:spChg chg="mod">
          <ac:chgData name="Zhao Jin" userId="cd05a825-544c-438a-9ba1-08e63db50b47" providerId="ADAL" clId="{86603074-AF99-462C-A984-8CD9E3F32D60}" dt="2024-04-09T01:30:54.757" v="2156" actId="1035"/>
          <ac:spMkLst>
            <pc:docMk/>
            <pc:sldMk cId="1302906930" sldId="654"/>
            <ac:spMk id="9" creationId="{2CD2C38B-D9F9-4583-BAD5-D40332383162}"/>
          </ac:spMkLst>
        </pc:spChg>
        <pc:spChg chg="mod">
          <ac:chgData name="Zhao Jin" userId="cd05a825-544c-438a-9ba1-08e63db50b47" providerId="ADAL" clId="{86603074-AF99-462C-A984-8CD9E3F32D60}" dt="2024-04-09T01:27:54.040" v="2110" actId="207"/>
          <ac:spMkLst>
            <pc:docMk/>
            <pc:sldMk cId="1302906930" sldId="654"/>
            <ac:spMk id="11" creationId="{6719DA3F-9CE1-4733-A287-6E9A20182AD7}"/>
          </ac:spMkLst>
        </pc:spChg>
        <pc:spChg chg="mod">
          <ac:chgData name="Zhao Jin" userId="cd05a825-544c-438a-9ba1-08e63db50b47" providerId="ADAL" clId="{86603074-AF99-462C-A984-8CD9E3F32D60}" dt="2024-04-09T01:30:54.757" v="2156" actId="1035"/>
          <ac:spMkLst>
            <pc:docMk/>
            <pc:sldMk cId="1302906930" sldId="654"/>
            <ac:spMk id="13" creationId="{63231F68-1B7B-4406-9ACB-DF95FE2F8718}"/>
          </ac:spMkLst>
        </pc:spChg>
      </pc:sldChg>
      <pc:sldChg chg="modSp mod modAnim">
        <pc:chgData name="Zhao Jin" userId="cd05a825-544c-438a-9ba1-08e63db50b47" providerId="ADAL" clId="{86603074-AF99-462C-A984-8CD9E3F32D60}" dt="2024-04-09T01:32:01.342" v="2172"/>
        <pc:sldMkLst>
          <pc:docMk/>
          <pc:sldMk cId="285181288" sldId="655"/>
        </pc:sldMkLst>
        <pc:spChg chg="mod">
          <ac:chgData name="Zhao Jin" userId="cd05a825-544c-438a-9ba1-08e63db50b47" providerId="ADAL" clId="{86603074-AF99-462C-A984-8CD9E3F32D60}" dt="2024-04-09T01:30:03.415" v="2124" actId="1076"/>
          <ac:spMkLst>
            <pc:docMk/>
            <pc:sldMk cId="285181288" sldId="655"/>
            <ac:spMk id="8" creationId="{934CCB6E-9113-4591-9374-7C96B50E24C7}"/>
          </ac:spMkLst>
        </pc:spChg>
        <pc:spChg chg="mod">
          <ac:chgData name="Zhao Jin" userId="cd05a825-544c-438a-9ba1-08e63db50b47" providerId="ADAL" clId="{86603074-AF99-462C-A984-8CD9E3F32D60}" dt="2024-04-09T01:30:06.683" v="2125" actId="1076"/>
          <ac:spMkLst>
            <pc:docMk/>
            <pc:sldMk cId="285181288" sldId="655"/>
            <ac:spMk id="9" creationId="{52CB47C1-A1EC-4A8E-86A2-DE9611383AB4}"/>
          </ac:spMkLst>
        </pc:spChg>
        <pc:spChg chg="mod">
          <ac:chgData name="Zhao Jin" userId="cd05a825-544c-438a-9ba1-08e63db50b47" providerId="ADAL" clId="{86603074-AF99-462C-A984-8CD9E3F32D60}" dt="2024-04-09T01:30:20.047" v="2129" actId="20577"/>
          <ac:spMkLst>
            <pc:docMk/>
            <pc:sldMk cId="285181288" sldId="655"/>
            <ac:spMk id="11" creationId="{6719DA3F-9CE1-4733-A287-6E9A20182AD7}"/>
          </ac:spMkLst>
        </pc:spChg>
      </pc:sldChg>
      <pc:sldChg chg="modSp mod modAnim">
        <pc:chgData name="Zhao Jin" userId="cd05a825-544c-438a-9ba1-08e63db50b47" providerId="ADAL" clId="{86603074-AF99-462C-A984-8CD9E3F32D60}" dt="2024-04-09T01:31:07.475" v="2171" actId="6549"/>
        <pc:sldMkLst>
          <pc:docMk/>
          <pc:sldMk cId="2115053964" sldId="656"/>
        </pc:sldMkLst>
        <pc:spChg chg="mod">
          <ac:chgData name="Zhao Jin" userId="cd05a825-544c-438a-9ba1-08e63db50b47" providerId="ADAL" clId="{86603074-AF99-462C-A984-8CD9E3F32D60}" dt="2024-04-09T01:31:07.475" v="2171" actId="6549"/>
          <ac:spMkLst>
            <pc:docMk/>
            <pc:sldMk cId="2115053964" sldId="656"/>
            <ac:spMk id="10" creationId="{F7215202-ABCF-43B5-8FDE-B668CA0EE89C}"/>
          </ac:spMkLst>
        </pc:spChg>
        <pc:spChg chg="mod">
          <ac:chgData name="Zhao Jin" userId="cd05a825-544c-438a-9ba1-08e63db50b47" providerId="ADAL" clId="{86603074-AF99-462C-A984-8CD9E3F32D60}" dt="2024-04-08T04:44:29.383" v="177" actId="2711"/>
          <ac:spMkLst>
            <pc:docMk/>
            <pc:sldMk cId="2115053964" sldId="656"/>
            <ac:spMk id="13" creationId="{D0DD3830-36AC-41F3-A032-A9794BFBAFF6}"/>
          </ac:spMkLst>
        </pc:spChg>
        <pc:spChg chg="mod">
          <ac:chgData name="Zhao Jin" userId="cd05a825-544c-438a-9ba1-08e63db50b47" providerId="ADAL" clId="{86603074-AF99-462C-A984-8CD9E3F32D60}" dt="2024-04-08T04:44:29.383" v="177" actId="2711"/>
          <ac:spMkLst>
            <pc:docMk/>
            <pc:sldMk cId="2115053964" sldId="656"/>
            <ac:spMk id="14" creationId="{6241D7BE-FF28-4F91-9DDA-02852FF34EDD}"/>
          </ac:spMkLst>
        </pc:spChg>
      </pc:sldChg>
      <pc:sldChg chg="modSp mod modAnim">
        <pc:chgData name="Zhao Jin" userId="cd05a825-544c-438a-9ba1-08e63db50b47" providerId="ADAL" clId="{86603074-AF99-462C-A984-8CD9E3F32D60}" dt="2024-04-09T01:30:48.139" v="2133"/>
        <pc:sldMkLst>
          <pc:docMk/>
          <pc:sldMk cId="2183659375" sldId="657"/>
        </pc:sldMkLst>
        <pc:spChg chg="mod">
          <ac:chgData name="Zhao Jin" userId="cd05a825-544c-438a-9ba1-08e63db50b47" providerId="ADAL" clId="{86603074-AF99-462C-A984-8CD9E3F32D60}" dt="2024-04-09T01:25:45.521" v="2071" actId="207"/>
          <ac:spMkLst>
            <pc:docMk/>
            <pc:sldMk cId="2183659375" sldId="657"/>
            <ac:spMk id="8" creationId="{8F0D0C56-8791-4AF3-9884-85154933DD02}"/>
          </ac:spMkLst>
        </pc:spChg>
        <pc:spChg chg="mod">
          <ac:chgData name="Zhao Jin" userId="cd05a825-544c-438a-9ba1-08e63db50b47" providerId="ADAL" clId="{86603074-AF99-462C-A984-8CD9E3F32D60}" dt="2024-04-08T04:44:21.783" v="176" actId="2711"/>
          <ac:spMkLst>
            <pc:docMk/>
            <pc:sldMk cId="2183659375" sldId="657"/>
            <ac:spMk id="9" creationId="{52CB47C1-A1EC-4A8E-86A2-DE9611383AB4}"/>
          </ac:spMkLst>
        </pc:spChg>
        <pc:spChg chg="mod">
          <ac:chgData name="Zhao Jin" userId="cd05a825-544c-438a-9ba1-08e63db50b47" providerId="ADAL" clId="{86603074-AF99-462C-A984-8CD9E3F32D60}" dt="2024-04-08T04:44:21.783" v="176" actId="2711"/>
          <ac:spMkLst>
            <pc:docMk/>
            <pc:sldMk cId="2183659375" sldId="657"/>
            <ac:spMk id="10" creationId="{F7215202-ABCF-43B5-8FDE-B668CA0EE89C}"/>
          </ac:spMkLst>
        </pc:spChg>
        <pc:spChg chg="mod">
          <ac:chgData name="Zhao Jin" userId="cd05a825-544c-438a-9ba1-08e63db50b47" providerId="ADAL" clId="{86603074-AF99-462C-A984-8CD9E3F32D60}" dt="2024-04-09T01:03:51.416" v="2057" actId="207"/>
          <ac:spMkLst>
            <pc:docMk/>
            <pc:sldMk cId="2183659375" sldId="657"/>
            <ac:spMk id="11" creationId="{6719DA3F-9CE1-4733-A287-6E9A20182AD7}"/>
          </ac:spMkLst>
        </pc:spChg>
        <pc:spChg chg="mod">
          <ac:chgData name="Zhao Jin" userId="cd05a825-544c-438a-9ba1-08e63db50b47" providerId="ADAL" clId="{86603074-AF99-462C-A984-8CD9E3F32D60}" dt="2024-04-08T04:44:21.783" v="176" actId="2711"/>
          <ac:spMkLst>
            <pc:docMk/>
            <pc:sldMk cId="2183659375" sldId="657"/>
            <ac:spMk id="13" creationId="{0C8DCEBD-EE6A-42A3-B0F1-A7DB13A32C8E}"/>
          </ac:spMkLst>
        </pc:spChg>
        <pc:spChg chg="mod">
          <ac:chgData name="Zhao Jin" userId="cd05a825-544c-438a-9ba1-08e63db50b47" providerId="ADAL" clId="{86603074-AF99-462C-A984-8CD9E3F32D60}" dt="2024-04-08T04:44:21.783" v="176" actId="2711"/>
          <ac:spMkLst>
            <pc:docMk/>
            <pc:sldMk cId="2183659375" sldId="657"/>
            <ac:spMk id="15" creationId="{D8D75600-9315-4667-ADAF-D05EE9ECECA6}"/>
          </ac:spMkLst>
        </pc:spChg>
      </pc:sldChg>
      <pc:sldChg chg="add del">
        <pc:chgData name="Zhao Jin" userId="cd05a825-544c-438a-9ba1-08e63db50b47" providerId="ADAL" clId="{86603074-AF99-462C-A984-8CD9E3F32D60}" dt="2024-04-08T04:45:24.595" v="179" actId="47"/>
        <pc:sldMkLst>
          <pc:docMk/>
          <pc:sldMk cId="1803015051" sldId="659"/>
        </pc:sldMkLst>
      </pc:sldChg>
      <pc:sldChg chg="modSp add mod">
        <pc:chgData name="Zhao Jin" userId="cd05a825-544c-438a-9ba1-08e63db50b47" providerId="ADAL" clId="{86603074-AF99-462C-A984-8CD9E3F32D60}" dt="2024-04-08T04:54:36.572" v="1349" actId="20577"/>
        <pc:sldMkLst>
          <pc:docMk/>
          <pc:sldMk cId="3562510052" sldId="659"/>
        </pc:sldMkLst>
        <pc:spChg chg="mod">
          <ac:chgData name="Zhao Jin" userId="cd05a825-544c-438a-9ba1-08e63db50b47" providerId="ADAL" clId="{86603074-AF99-462C-A984-8CD9E3F32D60}" dt="2024-04-08T04:54:36.572" v="1349" actId="20577"/>
          <ac:spMkLst>
            <pc:docMk/>
            <pc:sldMk cId="3562510052" sldId="659"/>
            <ac:spMk id="8" creationId="{00000000-0000-0000-0000-000000000000}"/>
          </ac:spMkLst>
        </pc:spChg>
        <pc:spChg chg="mod">
          <ac:chgData name="Zhao Jin" userId="cd05a825-544c-438a-9ba1-08e63db50b47" providerId="ADAL" clId="{86603074-AF99-462C-A984-8CD9E3F32D60}" dt="2024-04-08T04:51:02.873" v="986" actId="20577"/>
          <ac:spMkLst>
            <pc:docMk/>
            <pc:sldMk cId="3562510052" sldId="659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86603074-AF99-462C-A984-8CD9E3F32D60}" dt="2024-04-09T00:51:40.812" v="1363" actId="22"/>
        <pc:sldMkLst>
          <pc:docMk/>
          <pc:sldMk cId="2828537458" sldId="660"/>
        </pc:sldMkLst>
        <pc:spChg chg="add del">
          <ac:chgData name="Zhao Jin" userId="cd05a825-544c-438a-9ba1-08e63db50b47" providerId="ADAL" clId="{86603074-AF99-462C-A984-8CD9E3F32D60}" dt="2024-04-09T00:51:40.812" v="1363" actId="22"/>
          <ac:spMkLst>
            <pc:docMk/>
            <pc:sldMk cId="2828537458" sldId="660"/>
            <ac:spMk id="5" creationId="{311EC9B3-415D-10B8-D2FC-A92CABB83F45}"/>
          </ac:spMkLst>
        </pc:spChg>
        <pc:spChg chg="mod">
          <ac:chgData name="Zhao Jin" userId="cd05a825-544c-438a-9ba1-08e63db50b47" providerId="ADAL" clId="{86603074-AF99-462C-A984-8CD9E3F32D60}" dt="2024-04-08T04:54:40.422" v="1352" actId="20577"/>
          <ac:spMkLst>
            <pc:docMk/>
            <pc:sldMk cId="2828537458" sldId="660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86603074-AF99-462C-A984-8CD9E3F32D60}" dt="2024-04-09T00:58:57.093" v="1979" actId="20577"/>
        <pc:sldMkLst>
          <pc:docMk/>
          <pc:sldMk cId="3476121922" sldId="661"/>
        </pc:sldMkLst>
        <pc:spChg chg="mod">
          <ac:chgData name="Zhao Jin" userId="cd05a825-544c-438a-9ba1-08e63db50b47" providerId="ADAL" clId="{86603074-AF99-462C-A984-8CD9E3F32D60}" dt="2024-04-09T00:58:57.093" v="1979" actId="20577"/>
          <ac:spMkLst>
            <pc:docMk/>
            <pc:sldMk cId="3476121922" sldId="661"/>
            <ac:spMk id="8" creationId="{00000000-0000-0000-0000-000000000000}"/>
          </ac:spMkLst>
        </pc:spChg>
      </pc:sldChg>
    </pc:docChg>
  </pc:docChgLst>
  <pc:docChgLst>
    <pc:chgData name="Zhao Jin" userId="cd05a825-544c-438a-9ba1-08e63db50b47" providerId="ADAL" clId="{72D9C2A1-C39E-4B80-B797-517B2040CEFE}"/>
    <pc:docChg chg="modSld modMainMaster">
      <pc:chgData name="Zhao Jin" userId="cd05a825-544c-438a-9ba1-08e63db50b47" providerId="ADAL" clId="{72D9C2A1-C39E-4B80-B797-517B2040CEFE}" dt="2024-02-01T13:57:51.822" v="17" actId="14100"/>
      <pc:docMkLst>
        <pc:docMk/>
      </pc:docMkLst>
      <pc:sldChg chg="modSp mod">
        <pc:chgData name="Zhao Jin" userId="cd05a825-544c-438a-9ba1-08e63db50b47" providerId="ADAL" clId="{72D9C2A1-C39E-4B80-B797-517B2040CEFE}" dt="2024-02-01T09:46:41.187" v="10" actId="255"/>
        <pc:sldMkLst>
          <pc:docMk/>
          <pc:sldMk cId="4078418712" sldId="525"/>
        </pc:sldMkLst>
        <pc:spChg chg="mod">
          <ac:chgData name="Zhao Jin" userId="cd05a825-544c-438a-9ba1-08e63db50b47" providerId="ADAL" clId="{72D9C2A1-C39E-4B80-B797-517B2040CEFE}" dt="2024-02-01T09:46:41.187" v="10" actId="255"/>
          <ac:spMkLst>
            <pc:docMk/>
            <pc:sldMk cId="4078418712" sldId="525"/>
            <ac:spMk id="3" creationId="{80C3BE39-13C8-ABD4-77BF-F963B3BCAD5F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3056023935" sldId="596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3056023935" sldId="596"/>
            <ac:spMk id="3" creationId="{FB39D280-5989-CE5B-E39E-F7D36CD2C2FE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2840099445" sldId="602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2840099445" sldId="602"/>
            <ac:spMk id="4" creationId="{B484F9AF-F376-EFE2-61FD-FA9DA5FFE0FC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657864584" sldId="603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657864584" sldId="603"/>
            <ac:spMk id="3" creationId="{20284306-ABDE-1594-E385-B8A3AE7F8C31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2266731302" sldId="604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2266731302" sldId="604"/>
            <ac:spMk id="3" creationId="{96D4FFFA-4A6E-D8C4-35A2-DEFAE293FF49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3047898109" sldId="605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3047898109" sldId="605"/>
            <ac:spMk id="3" creationId="{303ABE4E-66E0-112B-8569-611D24568E5F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4000828616" sldId="626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4000828616" sldId="626"/>
            <ac:spMk id="3" creationId="{265B8C67-C51B-25EF-A866-53A238D69FA1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2964341788" sldId="627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2964341788" sldId="627"/>
            <ac:spMk id="3" creationId="{399F500D-67C8-06FD-FBF0-BC61DC6986B8}"/>
          </ac:spMkLst>
        </pc:spChg>
      </pc:sldChg>
      <pc:sldChg chg="modSp mod">
        <pc:chgData name="Zhao Jin" userId="cd05a825-544c-438a-9ba1-08e63db50b47" providerId="ADAL" clId="{72D9C2A1-C39E-4B80-B797-517B2040CEFE}" dt="2024-02-01T09:46:02.348" v="3" actId="255"/>
        <pc:sldMkLst>
          <pc:docMk/>
          <pc:sldMk cId="4089006062" sldId="642"/>
        </pc:sldMkLst>
        <pc:spChg chg="mod">
          <ac:chgData name="Zhao Jin" userId="cd05a825-544c-438a-9ba1-08e63db50b47" providerId="ADAL" clId="{72D9C2A1-C39E-4B80-B797-517B2040CEFE}" dt="2024-02-01T09:46:02.348" v="3" actId="255"/>
          <ac:spMkLst>
            <pc:docMk/>
            <pc:sldMk cId="4089006062" sldId="642"/>
            <ac:spMk id="3" creationId="{FCCBB0AA-EB18-0476-00A9-29EC9F684806}"/>
          </ac:spMkLst>
        </pc:spChg>
      </pc:sldChg>
      <pc:sldChg chg="modSp mod">
        <pc:chgData name="Zhao Jin" userId="cd05a825-544c-438a-9ba1-08e63db50b47" providerId="ADAL" clId="{72D9C2A1-C39E-4B80-B797-517B2040CEFE}" dt="2024-02-01T09:46:11.774" v="4" actId="255"/>
        <pc:sldMkLst>
          <pc:docMk/>
          <pc:sldMk cId="2663715734" sldId="647"/>
        </pc:sldMkLst>
        <pc:spChg chg="mod">
          <ac:chgData name="Zhao Jin" userId="cd05a825-544c-438a-9ba1-08e63db50b47" providerId="ADAL" clId="{72D9C2A1-C39E-4B80-B797-517B2040CEFE}" dt="2024-02-01T09:46:11.774" v="4" actId="255"/>
          <ac:spMkLst>
            <pc:docMk/>
            <pc:sldMk cId="2663715734" sldId="647"/>
            <ac:spMk id="4" creationId="{948C26CA-A55F-B5CC-3966-2785BDA195BF}"/>
          </ac:spMkLst>
        </pc:spChg>
      </pc:sldChg>
      <pc:sldChg chg="modSp mod">
        <pc:chgData name="Zhao Jin" userId="cd05a825-544c-438a-9ba1-08e63db50b47" providerId="ADAL" clId="{72D9C2A1-C39E-4B80-B797-517B2040CEFE}" dt="2024-02-01T09:45:58.125" v="2" actId="255"/>
        <pc:sldMkLst>
          <pc:docMk/>
          <pc:sldMk cId="2331399055" sldId="648"/>
        </pc:sldMkLst>
        <pc:spChg chg="mod">
          <ac:chgData name="Zhao Jin" userId="cd05a825-544c-438a-9ba1-08e63db50b47" providerId="ADAL" clId="{72D9C2A1-C39E-4B80-B797-517B2040CEFE}" dt="2024-02-01T09:45:58.125" v="2" actId="255"/>
          <ac:spMkLst>
            <pc:docMk/>
            <pc:sldMk cId="2331399055" sldId="648"/>
            <ac:spMk id="4" creationId="{41C92C99-890C-4532-7731-76FD3E91208B}"/>
          </ac:spMkLst>
        </pc:spChg>
      </pc:sldChg>
      <pc:sldChg chg="modSp mod">
        <pc:chgData name="Zhao Jin" userId="cd05a825-544c-438a-9ba1-08e63db50b47" providerId="ADAL" clId="{72D9C2A1-C39E-4B80-B797-517B2040CEFE}" dt="2024-02-01T13:57:36.571" v="12" actId="14100"/>
        <pc:sldMkLst>
          <pc:docMk/>
          <pc:sldMk cId="529358301" sldId="653"/>
        </pc:sldMkLst>
        <pc:spChg chg="mod">
          <ac:chgData name="Zhao Jin" userId="cd05a825-544c-438a-9ba1-08e63db50b47" providerId="ADAL" clId="{72D9C2A1-C39E-4B80-B797-517B2040CEFE}" dt="2024-02-01T09:46:20.123" v="6" actId="255"/>
          <ac:spMkLst>
            <pc:docMk/>
            <pc:sldMk cId="529358301" sldId="653"/>
            <ac:spMk id="3" creationId="{2A69ED4F-EC3C-B023-9C0C-D5919EF539DE}"/>
          </ac:spMkLst>
        </pc:spChg>
        <pc:spChg chg="mod">
          <ac:chgData name="Zhao Jin" userId="cd05a825-544c-438a-9ba1-08e63db50b47" providerId="ADAL" clId="{72D9C2A1-C39E-4B80-B797-517B2040CEFE}" dt="2024-02-01T13:57:33.485" v="11" actId="14100"/>
          <ac:spMkLst>
            <pc:docMk/>
            <pc:sldMk cId="529358301" sldId="653"/>
            <ac:spMk id="9" creationId="{52CB47C1-A1EC-4A8E-86A2-DE9611383AB4}"/>
          </ac:spMkLst>
        </pc:spChg>
        <pc:spChg chg="mod">
          <ac:chgData name="Zhao Jin" userId="cd05a825-544c-438a-9ba1-08e63db50b47" providerId="ADAL" clId="{72D9C2A1-C39E-4B80-B797-517B2040CEFE}" dt="2024-02-01T13:57:36.571" v="12" actId="14100"/>
          <ac:spMkLst>
            <pc:docMk/>
            <pc:sldMk cId="529358301" sldId="653"/>
            <ac:spMk id="10" creationId="{C2424D71-9C80-4543-BB70-0258C87F1FC9}"/>
          </ac:spMkLst>
        </pc:spChg>
      </pc:sldChg>
      <pc:sldChg chg="modSp mod">
        <pc:chgData name="Zhao Jin" userId="cd05a825-544c-438a-9ba1-08e63db50b47" providerId="ADAL" clId="{72D9C2A1-C39E-4B80-B797-517B2040CEFE}" dt="2024-02-01T13:57:51.822" v="17" actId="14100"/>
        <pc:sldMkLst>
          <pc:docMk/>
          <pc:sldMk cId="1302906930" sldId="654"/>
        </pc:sldMkLst>
        <pc:spChg chg="mod">
          <ac:chgData name="Zhao Jin" userId="cd05a825-544c-438a-9ba1-08e63db50b47" providerId="ADAL" clId="{72D9C2A1-C39E-4B80-B797-517B2040CEFE}" dt="2024-02-01T09:46:15.945" v="5" actId="255"/>
          <ac:spMkLst>
            <pc:docMk/>
            <pc:sldMk cId="1302906930" sldId="654"/>
            <ac:spMk id="3" creationId="{5D7D0B41-4027-2553-85ED-5C5CC544623D}"/>
          </ac:spMkLst>
        </pc:spChg>
        <pc:spChg chg="mod">
          <ac:chgData name="Zhao Jin" userId="cd05a825-544c-438a-9ba1-08e63db50b47" providerId="ADAL" clId="{72D9C2A1-C39E-4B80-B797-517B2040CEFE}" dt="2024-02-01T13:57:46.584" v="15" actId="14100"/>
          <ac:spMkLst>
            <pc:docMk/>
            <pc:sldMk cId="1302906930" sldId="654"/>
            <ac:spMk id="9" creationId="{2CD2C38B-D9F9-4583-BAD5-D40332383162}"/>
          </ac:spMkLst>
        </pc:spChg>
        <pc:spChg chg="mod">
          <ac:chgData name="Zhao Jin" userId="cd05a825-544c-438a-9ba1-08e63db50b47" providerId="ADAL" clId="{72D9C2A1-C39E-4B80-B797-517B2040CEFE}" dt="2024-02-01T13:57:51.822" v="17" actId="14100"/>
          <ac:spMkLst>
            <pc:docMk/>
            <pc:sldMk cId="1302906930" sldId="654"/>
            <ac:spMk id="13" creationId="{63231F68-1B7B-4406-9ACB-DF95FE2F8718}"/>
          </ac:spMkLst>
        </pc:spChg>
      </pc:sldChg>
      <pc:sldChg chg="modSp mod">
        <pc:chgData name="Zhao Jin" userId="cd05a825-544c-438a-9ba1-08e63db50b47" providerId="ADAL" clId="{72D9C2A1-C39E-4B80-B797-517B2040CEFE}" dt="2024-02-01T09:46:24.028" v="7" actId="255"/>
        <pc:sldMkLst>
          <pc:docMk/>
          <pc:sldMk cId="285181288" sldId="655"/>
        </pc:sldMkLst>
        <pc:spChg chg="mod">
          <ac:chgData name="Zhao Jin" userId="cd05a825-544c-438a-9ba1-08e63db50b47" providerId="ADAL" clId="{72D9C2A1-C39E-4B80-B797-517B2040CEFE}" dt="2024-02-01T09:46:24.028" v="7" actId="255"/>
          <ac:spMkLst>
            <pc:docMk/>
            <pc:sldMk cId="285181288" sldId="655"/>
            <ac:spMk id="3" creationId="{079EF683-727C-7008-34B9-E626763E85B4}"/>
          </ac:spMkLst>
        </pc:spChg>
      </pc:sldChg>
      <pc:sldChg chg="modSp mod">
        <pc:chgData name="Zhao Jin" userId="cd05a825-544c-438a-9ba1-08e63db50b47" providerId="ADAL" clId="{72D9C2A1-C39E-4B80-B797-517B2040CEFE}" dt="2024-02-01T09:46:33.843" v="9" actId="255"/>
        <pc:sldMkLst>
          <pc:docMk/>
          <pc:sldMk cId="2115053964" sldId="656"/>
        </pc:sldMkLst>
        <pc:spChg chg="mod">
          <ac:chgData name="Zhao Jin" userId="cd05a825-544c-438a-9ba1-08e63db50b47" providerId="ADAL" clId="{72D9C2A1-C39E-4B80-B797-517B2040CEFE}" dt="2024-02-01T09:46:33.843" v="9" actId="255"/>
          <ac:spMkLst>
            <pc:docMk/>
            <pc:sldMk cId="2115053964" sldId="656"/>
            <ac:spMk id="3" creationId="{F56F9C21-25DC-2284-54C6-A44ACF22A8B4}"/>
          </ac:spMkLst>
        </pc:spChg>
      </pc:sldChg>
      <pc:sldChg chg="modSp mod">
        <pc:chgData name="Zhao Jin" userId="cd05a825-544c-438a-9ba1-08e63db50b47" providerId="ADAL" clId="{72D9C2A1-C39E-4B80-B797-517B2040CEFE}" dt="2024-02-01T09:46:28.548" v="8" actId="255"/>
        <pc:sldMkLst>
          <pc:docMk/>
          <pc:sldMk cId="2183659375" sldId="657"/>
        </pc:sldMkLst>
        <pc:spChg chg="mod">
          <ac:chgData name="Zhao Jin" userId="cd05a825-544c-438a-9ba1-08e63db50b47" providerId="ADAL" clId="{72D9C2A1-C39E-4B80-B797-517B2040CEFE}" dt="2024-02-01T09:46:28.548" v="8" actId="255"/>
          <ac:spMkLst>
            <pc:docMk/>
            <pc:sldMk cId="2183659375" sldId="657"/>
            <ac:spMk id="3" creationId="{D01621CA-8BB4-89A3-8CFA-C5190DCD97EF}"/>
          </ac:spMkLst>
        </pc:spChg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1792936429" sldId="658"/>
        </pc:sld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k cId="1792936429" sldId="658"/>
            <ac:spMk id="3" creationId="{A57C7D28-7974-A66C-D7B2-47046FA8A6CA}"/>
          </ac:spMkLst>
        </pc:spChg>
      </pc:sldChg>
      <pc:sldMasterChg chg="modSp modSldLayout">
        <pc:chgData name="Zhao Jin" userId="cd05a825-544c-438a-9ba1-08e63db50b47" providerId="ADAL" clId="{72D9C2A1-C39E-4B80-B797-517B2040CEFE}" dt="2024-02-01T09:45:46.675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72D9C2A1-C39E-4B80-B797-517B2040CEFE}" dt="2024-02-01T09:45:46.675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72D9C2A1-C39E-4B80-B797-517B2040CEFE}" dt="2024-02-01T09:45:46.675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D405CF3A-8D58-4DDC-825F-2502DA50F8EC}"/>
    <pc:docChg chg="undo custSel addSld delSld modSld sldOrd">
      <pc:chgData name="Zhao Jin" userId="cd05a825-544c-438a-9ba1-08e63db50b47" providerId="ADAL" clId="{D405CF3A-8D58-4DDC-825F-2502DA50F8EC}" dt="2021-04-05T02:58:24.584" v="3873" actId="5793"/>
      <pc:docMkLst>
        <pc:docMk/>
      </pc:docMkLst>
      <pc:sldChg chg="modSp mod">
        <pc:chgData name="Zhao Jin" userId="cd05a825-544c-438a-9ba1-08e63db50b47" providerId="ADAL" clId="{D405CF3A-8D58-4DDC-825F-2502DA50F8EC}" dt="2021-03-10T03:37:47.836" v="2" actId="20577"/>
        <pc:sldMkLst>
          <pc:docMk/>
          <pc:sldMk cId="0" sldId="256"/>
        </pc:sldMkLst>
        <pc:spChg chg="mod">
          <ac:chgData name="Zhao Jin" userId="cd05a825-544c-438a-9ba1-08e63db50b47" providerId="ADAL" clId="{D405CF3A-8D58-4DDC-825F-2502DA50F8EC}" dt="2021-03-10T03:37:47.836" v="2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D405CF3A-8D58-4DDC-825F-2502DA50F8EC}" dt="2021-03-30T08:04:41.386" v="1314" actId="5793"/>
        <pc:sldMkLst>
          <pc:docMk/>
          <pc:sldMk cId="4078418712" sldId="525"/>
        </pc:sldMkLst>
        <pc:spChg chg="mod">
          <ac:chgData name="Zhao Jin" userId="cd05a825-544c-438a-9ba1-08e63db50b47" providerId="ADAL" clId="{D405CF3A-8D58-4DDC-825F-2502DA50F8EC}" dt="2021-03-30T08:04:41.386" v="1314" actId="5793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427618944" sldId="553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D405CF3A-8D58-4DDC-825F-2502DA50F8EC}" dt="2021-04-05T02:03:15.445" v="1775" actId="207"/>
        <pc:sldMkLst>
          <pc:docMk/>
          <pc:sldMk cId="3056023935" sldId="596"/>
        </pc:sldMkLst>
        <pc:spChg chg="add del mod">
          <ac:chgData name="Zhao Jin" userId="cd05a825-544c-438a-9ba1-08e63db50b47" providerId="ADAL" clId="{D405CF3A-8D58-4DDC-825F-2502DA50F8EC}" dt="2021-03-29T09:05:42.520" v="858" actId="478"/>
          <ac:spMkLst>
            <pc:docMk/>
            <pc:sldMk cId="3056023935" sldId="596"/>
            <ac:spMk id="3" creationId="{1BA57212-C639-4AF8-B413-101CB2043095}"/>
          </ac:spMkLst>
        </pc:spChg>
        <pc:spChg chg="mod">
          <ac:chgData name="Zhao Jin" userId="cd05a825-544c-438a-9ba1-08e63db50b47" providerId="ADAL" clId="{D405CF3A-8D58-4DDC-825F-2502DA50F8EC}" dt="2021-03-29T09:11:06.599" v="1246"/>
          <ac:spMkLst>
            <pc:docMk/>
            <pc:sldMk cId="3056023935" sldId="596"/>
            <ac:spMk id="7" creationId="{00000000-0000-0000-0000-000000000000}"/>
          </ac:spMkLst>
        </pc:spChg>
        <pc:spChg chg="del mod">
          <ac:chgData name="Zhao Jin" userId="cd05a825-544c-438a-9ba1-08e63db50b47" providerId="ADAL" clId="{D405CF3A-8D58-4DDC-825F-2502DA50F8EC}" dt="2021-03-29T09:05:40.709" v="857" actId="478"/>
          <ac:spMkLst>
            <pc:docMk/>
            <pc:sldMk cId="3056023935" sldId="596"/>
            <ac:spMk id="8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4-05T02:03:01.378" v="1774" actId="5793"/>
          <ac:spMkLst>
            <pc:docMk/>
            <pc:sldMk cId="3056023935" sldId="596"/>
            <ac:spMk id="8" creationId="{99A0CDBB-C985-4D72-9121-5ED2A6FEB14D}"/>
          </ac:spMkLst>
        </pc:spChg>
        <pc:spChg chg="mod">
          <ac:chgData name="Zhao Jin" userId="cd05a825-544c-438a-9ba1-08e63db50b47" providerId="ADAL" clId="{D405CF3A-8D58-4DDC-825F-2502DA50F8EC}" dt="2021-04-05T02:03:15.445" v="1775" actId="207"/>
          <ac:spMkLst>
            <pc:docMk/>
            <pc:sldMk cId="3056023935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3-29T09:09:47.607" v="1197" actId="1035"/>
          <ac:spMkLst>
            <pc:docMk/>
            <pc:sldMk cId="3056023935" sldId="596"/>
            <ac:spMk id="10" creationId="{46782AF2-AA4A-4243-84D2-A48349DF920C}"/>
          </ac:spMkLst>
        </pc:spChg>
        <pc:spChg chg="mod">
          <ac:chgData name="Zhao Jin" userId="cd05a825-544c-438a-9ba1-08e63db50b47" providerId="ADAL" clId="{D405CF3A-8D58-4DDC-825F-2502DA50F8EC}" dt="2021-03-30T08:03:51.907" v="1289" actId="20577"/>
          <ac:spMkLst>
            <pc:docMk/>
            <pc:sldMk cId="3056023935" sldId="596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4.775" v="11" actId="478"/>
          <ac:spMkLst>
            <pc:docMk/>
            <pc:sldMk cId="3056023935" sldId="596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542002799" sldId="602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542002799" sldId="602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D405CF3A-8D58-4DDC-825F-2502DA50F8EC}" dt="2021-03-29T09:10:55.096" v="1240" actId="20577"/>
        <pc:sldMkLst>
          <pc:docMk/>
          <pc:sldMk cId="2840099445" sldId="602"/>
        </pc:sldMkLst>
        <pc:spChg chg="mod">
          <ac:chgData name="Zhao Jin" userId="cd05a825-544c-438a-9ba1-08e63db50b47" providerId="ADAL" clId="{D405CF3A-8D58-4DDC-825F-2502DA50F8EC}" dt="2021-03-29T09:10:55.096" v="1240" actId="20577"/>
          <ac:spMkLst>
            <pc:docMk/>
            <pc:sldMk cId="2840099445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10:33.670" v="1227" actId="207"/>
          <ac:spMkLst>
            <pc:docMk/>
            <pc:sldMk cId="2840099445" sldId="602"/>
            <ac:spMk id="5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10:06.240" v="1216" actId="20577"/>
          <ac:spMkLst>
            <pc:docMk/>
            <pc:sldMk cId="2840099445" sldId="602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1.130" v="7" actId="478"/>
          <ac:spMkLst>
            <pc:docMk/>
            <pc:sldMk cId="2840099445" sldId="602"/>
            <ac:spMk id="14340" creationId="{00000000-0000-0000-0000-000000000000}"/>
          </ac:spMkLst>
        </pc:spChg>
        <pc:cxnChg chg="add mod">
          <ac:chgData name="Zhao Jin" userId="cd05a825-544c-438a-9ba1-08e63db50b47" providerId="ADAL" clId="{D405CF3A-8D58-4DDC-825F-2502DA50F8EC}" dt="2021-03-29T08:56:37.009" v="340" actId="692"/>
          <ac:cxnSpMkLst>
            <pc:docMk/>
            <pc:sldMk cId="2840099445" sldId="602"/>
            <ac:cxnSpMk id="3" creationId="{A60D94F8-23DF-4014-8D7B-4FB3719A0DEC}"/>
          </ac:cxnSpMkLst>
        </pc:cxnChg>
        <pc:cxnChg chg="add mod">
          <ac:chgData name="Zhao Jin" userId="cd05a825-544c-438a-9ba1-08e63db50b47" providerId="ADAL" clId="{D405CF3A-8D58-4DDC-825F-2502DA50F8EC}" dt="2021-03-29T08:56:50.819" v="347" actId="14100"/>
          <ac:cxnSpMkLst>
            <pc:docMk/>
            <pc:sldMk cId="2840099445" sldId="602"/>
            <ac:cxnSpMk id="9" creationId="{B2A70A6E-498B-4053-9F49-5A343AF62E27}"/>
          </ac:cxnSpMkLst>
        </pc:cxnChg>
        <pc:cxnChg chg="add mod">
          <ac:chgData name="Zhao Jin" userId="cd05a825-544c-438a-9ba1-08e63db50b47" providerId="ADAL" clId="{D405CF3A-8D58-4DDC-825F-2502DA50F8EC}" dt="2021-03-29T08:56:48.045" v="346" actId="14100"/>
          <ac:cxnSpMkLst>
            <pc:docMk/>
            <pc:sldMk cId="2840099445" sldId="602"/>
            <ac:cxnSpMk id="13" creationId="{73F25462-7C83-460A-B156-4D69B724C45F}"/>
          </ac:cxnSpMkLst>
        </pc:cxnChg>
      </pc:sldChg>
      <pc:sldChg chg="addSp delSp modSp add mod ord delAnim">
        <pc:chgData name="Zhao Jin" userId="cd05a825-544c-438a-9ba1-08e63db50b47" providerId="ADAL" clId="{D405CF3A-8D58-4DDC-825F-2502DA50F8EC}" dt="2021-03-29T09:10:58.230" v="1241"/>
        <pc:sldMkLst>
          <pc:docMk/>
          <pc:sldMk cId="657864584" sldId="603"/>
        </pc:sldMkLst>
        <pc:spChg chg="mod">
          <ac:chgData name="Zhao Jin" userId="cd05a825-544c-438a-9ba1-08e63db50b47" providerId="ADAL" clId="{D405CF3A-8D58-4DDC-825F-2502DA50F8EC}" dt="2021-03-29T09:10:58.230" v="1241"/>
          <ac:spMkLst>
            <pc:docMk/>
            <pc:sldMk cId="657864584" sldId="603"/>
            <ac:spMk id="7" creationId="{00000000-0000-0000-0000-000000000000}"/>
          </ac:spMkLst>
        </pc:spChg>
        <pc:spChg chg="del mod">
          <ac:chgData name="Zhao Jin" userId="cd05a825-544c-438a-9ba1-08e63db50b47" providerId="ADAL" clId="{D405CF3A-8D58-4DDC-825F-2502DA50F8EC}" dt="2021-03-29T08:54:51.633" v="223" actId="478"/>
          <ac:spMkLst>
            <pc:docMk/>
            <pc:sldMk cId="657864584" sldId="603"/>
            <ac:spMk id="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3:43.241" v="106" actId="478"/>
          <ac:spMkLst>
            <pc:docMk/>
            <pc:sldMk cId="657864584" sldId="603"/>
            <ac:spMk id="9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8:55:58.001" v="327" actId="207"/>
          <ac:spMkLst>
            <pc:docMk/>
            <pc:sldMk cId="657864584" sldId="603"/>
            <ac:spMk id="10" creationId="{00000000-0000-0000-0000-000000000000}"/>
          </ac:spMkLst>
        </pc:spChg>
        <pc:spChg chg="add mod">
          <ac:chgData name="Zhao Jin" userId="cd05a825-544c-438a-9ba1-08e63db50b47" providerId="ADAL" clId="{D405CF3A-8D58-4DDC-825F-2502DA50F8EC}" dt="2021-03-29T08:55:44.057" v="325" actId="1036"/>
          <ac:spMkLst>
            <pc:docMk/>
            <pc:sldMk cId="657864584" sldId="603"/>
            <ac:spMk id="11" creationId="{62844EAD-D795-43ED-9D25-0D3A3D1F6F06}"/>
          </ac:spMkLst>
        </pc:spChg>
        <pc:spChg chg="mod">
          <ac:chgData name="Zhao Jin" userId="cd05a825-544c-438a-9ba1-08e63db50b47" providerId="ADAL" clId="{D405CF3A-8D58-4DDC-825F-2502DA50F8EC}" dt="2021-03-29T08:57:12.208" v="386" actId="20577"/>
          <ac:spMkLst>
            <pc:docMk/>
            <pc:sldMk cId="657864584" sldId="603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2.070" v="8" actId="478"/>
          <ac:spMkLst>
            <pc:docMk/>
            <pc:sldMk cId="657864584" sldId="603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D405CF3A-8D58-4DDC-825F-2502DA50F8EC}" dt="2021-03-30T08:03:45.884" v="1286" actId="20577"/>
        <pc:sldMkLst>
          <pc:docMk/>
          <pc:sldMk cId="2266731302" sldId="604"/>
        </pc:sldMkLst>
        <pc:spChg chg="add del mod">
          <ac:chgData name="Zhao Jin" userId="cd05a825-544c-438a-9ba1-08e63db50b47" providerId="ADAL" clId="{D405CF3A-8D58-4DDC-825F-2502DA50F8EC}" dt="2021-03-29T09:03:18.067" v="645" actId="478"/>
          <ac:spMkLst>
            <pc:docMk/>
            <pc:sldMk cId="2266731302" sldId="604"/>
            <ac:spMk id="3" creationId="{EB4F4114-01C7-41AF-88D1-DDE8226C27A3}"/>
          </ac:spMkLst>
        </pc:spChg>
        <pc:spChg chg="mod">
          <ac:chgData name="Zhao Jin" userId="cd05a825-544c-438a-9ba1-08e63db50b47" providerId="ADAL" clId="{D405CF3A-8D58-4DDC-825F-2502DA50F8EC}" dt="2021-03-29T09:11:02.078" v="1243"/>
          <ac:spMkLst>
            <pc:docMk/>
            <pc:sldMk cId="2266731302" sldId="604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1:11.828" v="541" actId="6549"/>
          <ac:spMkLst>
            <pc:docMk/>
            <pc:sldMk cId="2266731302" sldId="604"/>
            <ac:spMk id="3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2:11.304" v="589" actId="20577"/>
          <ac:spMkLst>
            <pc:docMk/>
            <pc:sldMk cId="2266731302" sldId="604"/>
            <ac:spMk id="37" creationId="{00000000-0000-0000-0000-000000000000}"/>
          </ac:spMkLst>
        </pc:spChg>
        <pc:spChg chg="add del mod">
          <ac:chgData name="Zhao Jin" userId="cd05a825-544c-438a-9ba1-08e63db50b47" providerId="ADAL" clId="{D405CF3A-8D58-4DDC-825F-2502DA50F8EC}" dt="2021-03-29T09:03:20.238" v="647"/>
          <ac:spMkLst>
            <pc:docMk/>
            <pc:sldMk cId="2266731302" sldId="604"/>
            <ac:spMk id="38" creationId="{484D45C4-6B20-4798-B401-610022CD8C78}"/>
          </ac:spMkLst>
        </pc:spChg>
        <pc:spChg chg="add del mod">
          <ac:chgData name="Zhao Jin" userId="cd05a825-544c-438a-9ba1-08e63db50b47" providerId="ADAL" clId="{D405CF3A-8D58-4DDC-825F-2502DA50F8EC}" dt="2021-03-30T08:03:45.884" v="1286" actId="20577"/>
          <ac:spMkLst>
            <pc:docMk/>
            <pc:sldMk cId="2266731302" sldId="604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9:10:47.179" v="1228" actId="478"/>
          <ac:spMkLst>
            <pc:docMk/>
            <pc:sldMk cId="2266731302" sldId="604"/>
            <ac:spMk id="14340" creationId="{00000000-0000-0000-0000-000000000000}"/>
          </ac:spMkLst>
        </pc:s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14" creationId="{00000000-0000-0000-0000-000000000000}"/>
          </ac:grpSpMkLst>
        </pc:gr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30" creationId="{00000000-0000-0000-0000-000000000000}"/>
          </ac:grpSpMkLst>
        </pc:grpChg>
        <pc:grpChg chg="mod">
          <ac:chgData name="Zhao Jin" userId="cd05a825-544c-438a-9ba1-08e63db50b47" providerId="ADAL" clId="{D405CF3A-8D58-4DDC-825F-2502DA50F8EC}" dt="2021-03-29T09:01:18.376" v="564" actId="1037"/>
          <ac:grpSpMkLst>
            <pc:docMk/>
            <pc:sldMk cId="2266731302" sldId="604"/>
            <ac:grpSpMk id="34" creationId="{00000000-0000-0000-0000-000000000000}"/>
          </ac:grpSpMkLst>
        </pc:gr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489370454" sldId="605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2489370454" sldId="605"/>
            <ac:spMk id="7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D405CF3A-8D58-4DDC-825F-2502DA50F8EC}" dt="2021-04-05T02:01:06.966" v="1717" actId="1076"/>
        <pc:sldMkLst>
          <pc:docMk/>
          <pc:sldMk cId="3047898109" sldId="605"/>
        </pc:sldMkLst>
        <pc:spChg chg="add mod">
          <ac:chgData name="Zhao Jin" userId="cd05a825-544c-438a-9ba1-08e63db50b47" providerId="ADAL" clId="{D405CF3A-8D58-4DDC-825F-2502DA50F8EC}" dt="2021-04-05T02:01:06.966" v="1717" actId="1076"/>
          <ac:spMkLst>
            <pc:docMk/>
            <pc:sldMk cId="3047898109" sldId="605"/>
            <ac:spMk id="6" creationId="{B6757F58-AE25-465B-8055-66D4DA5A865B}"/>
          </ac:spMkLst>
        </pc:spChg>
        <pc:spChg chg="mod">
          <ac:chgData name="Zhao Jin" userId="cd05a825-544c-438a-9ba1-08e63db50b47" providerId="ADAL" clId="{D405CF3A-8D58-4DDC-825F-2502DA50F8EC}" dt="2021-03-29T09:11:03.598" v="1244"/>
          <ac:spMkLst>
            <pc:docMk/>
            <pc:sldMk cId="3047898109" sldId="605"/>
            <ac:spMk id="7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9:09:30.472" v="1178" actId="478"/>
          <ac:spMkLst>
            <pc:docMk/>
            <pc:sldMk cId="3047898109" sldId="605"/>
            <ac:spMk id="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8:28.824" v="454" actId="478"/>
          <ac:spMkLst>
            <pc:docMk/>
            <pc:sldMk cId="3047898109" sldId="605"/>
            <ac:spMk id="39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1:47:38.263" v="1316" actId="207"/>
          <ac:spMkLst>
            <pc:docMk/>
            <pc:sldMk cId="3047898109" sldId="605"/>
            <ac:spMk id="40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7:30.450" v="392" actId="478"/>
          <ac:spMkLst>
            <pc:docMk/>
            <pc:sldMk cId="3047898109" sldId="605"/>
            <ac:spMk id="41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7:32.176" v="393" actId="478"/>
          <ac:spMkLst>
            <pc:docMk/>
            <pc:sldMk cId="3047898109" sldId="605"/>
            <ac:spMk id="42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30T08:03:48.322" v="1287" actId="20577"/>
          <ac:spMkLst>
            <pc:docMk/>
            <pc:sldMk cId="3047898109" sldId="605"/>
            <ac:spMk id="14338" creationId="{00000000-0000-0000-0000-000000000000}"/>
          </ac:spMkLst>
        </pc:spChg>
        <pc:spChg chg="del">
          <ac:chgData name="Zhao Jin" userId="cd05a825-544c-438a-9ba1-08e63db50b47" providerId="ADAL" clId="{D405CF3A-8D58-4DDC-825F-2502DA50F8EC}" dt="2021-03-29T08:51:33.753" v="10" actId="478"/>
          <ac:spMkLst>
            <pc:docMk/>
            <pc:sldMk cId="3047898109" sldId="605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640598186" sldId="606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640598186" sldId="606"/>
            <ac:spMk id="7" creationId="{00000000-0000-0000-0000-000000000000}"/>
          </ac:spMkLst>
        </pc:spChg>
      </pc:sldChg>
      <pc:sldChg chg="delSp add del mod">
        <pc:chgData name="Zhao Jin" userId="cd05a825-544c-438a-9ba1-08e63db50b47" providerId="ADAL" clId="{D405CF3A-8D58-4DDC-825F-2502DA50F8EC}" dt="2021-03-29T09:09:55.703" v="1202" actId="47"/>
        <pc:sldMkLst>
          <pc:docMk/>
          <pc:sldMk cId="3170227100" sldId="607"/>
        </pc:sldMkLst>
        <pc:spChg chg="del">
          <ac:chgData name="Zhao Jin" userId="cd05a825-544c-438a-9ba1-08e63db50b47" providerId="ADAL" clId="{D405CF3A-8D58-4DDC-825F-2502DA50F8EC}" dt="2021-03-29T08:51:35.571" v="12" actId="478"/>
          <ac:spMkLst>
            <pc:docMk/>
            <pc:sldMk cId="3170227100" sldId="607"/>
            <ac:spMk id="14340" creationId="{00000000-0000-0000-0000-000000000000}"/>
          </ac:spMkLst>
        </pc:spChg>
      </pc:sldChg>
      <pc:sldChg chg="delSp add del mod">
        <pc:chgData name="Zhao Jin" userId="cd05a825-544c-438a-9ba1-08e63db50b47" providerId="ADAL" clId="{D405CF3A-8D58-4DDC-825F-2502DA50F8EC}" dt="2021-03-29T09:09:56.632" v="1203" actId="47"/>
        <pc:sldMkLst>
          <pc:docMk/>
          <pc:sldMk cId="4252117905" sldId="608"/>
        </pc:sldMkLst>
        <pc:spChg chg="del">
          <ac:chgData name="Zhao Jin" userId="cd05a825-544c-438a-9ba1-08e63db50b47" providerId="ADAL" clId="{D405CF3A-8D58-4DDC-825F-2502DA50F8EC}" dt="2021-03-29T08:51:36.343" v="13" actId="478"/>
          <ac:spMkLst>
            <pc:docMk/>
            <pc:sldMk cId="4252117905" sldId="608"/>
            <ac:spMk id="14340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82410985" sldId="620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503582036" sldId="622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3503582036" sldId="62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D405CF3A-8D58-4DDC-825F-2502DA50F8EC}" dt="2021-04-05T01:49:45.475" v="1320" actId="948"/>
        <pc:sldMkLst>
          <pc:docMk/>
          <pc:sldMk cId="4000828616" sldId="626"/>
        </pc:sldMkLst>
        <pc:spChg chg="mod">
          <ac:chgData name="Zhao Jin" userId="cd05a825-544c-438a-9ba1-08e63db50b47" providerId="ADAL" clId="{D405CF3A-8D58-4DDC-825F-2502DA50F8EC}" dt="2021-03-29T09:11:00.183" v="1242"/>
          <ac:spMkLst>
            <pc:docMk/>
            <pc:sldMk cId="4000828616" sldId="626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1:49:45.475" v="1320" actId="948"/>
          <ac:spMkLst>
            <pc:docMk/>
            <pc:sldMk cId="4000828616" sldId="626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D405CF3A-8D58-4DDC-825F-2502DA50F8EC}" dt="2021-03-30T08:03:50.003" v="1288" actId="20577"/>
        <pc:sldMkLst>
          <pc:docMk/>
          <pc:sldMk cId="2964341788" sldId="627"/>
        </pc:sldMkLst>
        <pc:spChg chg="mod">
          <ac:chgData name="Zhao Jin" userId="cd05a825-544c-438a-9ba1-08e63db50b47" providerId="ADAL" clId="{D405CF3A-8D58-4DDC-825F-2502DA50F8EC}" dt="2021-03-29T09:11:05.143" v="1245"/>
          <ac:spMkLst>
            <pc:docMk/>
            <pc:sldMk cId="2964341788" sldId="627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29T09:02:26.383" v="596" actId="6549"/>
          <ac:spMkLst>
            <pc:docMk/>
            <pc:sldMk cId="2964341788" sldId="627"/>
            <ac:spMk id="3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3-30T08:03:50.003" v="1288" actId="20577"/>
          <ac:spMkLst>
            <pc:docMk/>
            <pc:sldMk cId="2964341788" sldId="627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58830549" sldId="635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258830549" sldId="63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35845528" sldId="637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1235845528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042096305" sldId="638"/>
        </pc:sldMkLst>
        <pc:spChg chg="mod">
          <ac:chgData name="Zhao Jin" userId="cd05a825-544c-438a-9ba1-08e63db50b47" providerId="ADAL" clId="{D405CF3A-8D58-4DDC-825F-2502DA50F8EC}" dt="2021-03-10T03:37:53.394" v="3"/>
          <ac:spMkLst>
            <pc:docMk/>
            <pc:sldMk cId="3042096305" sldId="638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D405CF3A-8D58-4DDC-825F-2502DA50F8EC}" dt="2021-04-05T02:08:57.101" v="1935"/>
        <pc:sldMkLst>
          <pc:docMk/>
          <pc:sldMk cId="4089006062" sldId="642"/>
        </pc:sldMkLst>
        <pc:spChg chg="mod">
          <ac:chgData name="Zhao Jin" userId="cd05a825-544c-438a-9ba1-08e63db50b47" providerId="ADAL" clId="{D405CF3A-8D58-4DDC-825F-2502DA50F8EC}" dt="2021-04-05T02:08:57.101" v="1935"/>
          <ac:spMkLst>
            <pc:docMk/>
            <pc:sldMk cId="4089006062" sldId="642"/>
            <ac:spMk id="7" creationId="{00000000-0000-0000-0000-000000000000}"/>
          </ac:spMkLst>
        </pc:spChg>
        <pc:spChg chg="add del mod">
          <ac:chgData name="Zhao Jin" userId="cd05a825-544c-438a-9ba1-08e63db50b47" providerId="ADAL" clId="{D405CF3A-8D58-4DDC-825F-2502DA50F8EC}" dt="2021-04-05T01:54:55.092" v="1414" actId="478"/>
          <ac:spMkLst>
            <pc:docMk/>
            <pc:sldMk cId="4089006062" sldId="642"/>
            <ac:spMk id="8" creationId="{209DFEC1-BDCB-4112-BABE-135000781BA3}"/>
          </ac:spMkLst>
        </pc:spChg>
        <pc:spChg chg="add del mod">
          <ac:chgData name="Zhao Jin" userId="cd05a825-544c-438a-9ba1-08e63db50b47" providerId="ADAL" clId="{D405CF3A-8D58-4DDC-825F-2502DA50F8EC}" dt="2021-04-05T01:54:15.223" v="1340"/>
          <ac:spMkLst>
            <pc:docMk/>
            <pc:sldMk cId="4089006062" sldId="642"/>
            <ac:spMk id="9" creationId="{29498524-F9ED-45D0-B135-35110D696671}"/>
          </ac:spMkLst>
        </pc:spChg>
        <pc:spChg chg="add del mod">
          <ac:chgData name="Zhao Jin" userId="cd05a825-544c-438a-9ba1-08e63db50b47" providerId="ADAL" clId="{D405CF3A-8D58-4DDC-825F-2502DA50F8EC}" dt="2021-04-05T01:56:57.405" v="1584"/>
          <ac:spMkLst>
            <pc:docMk/>
            <pc:sldMk cId="4089006062" sldId="642"/>
            <ac:spMk id="10" creationId="{705F268D-39D3-4D46-9820-B136B38C8EE9}"/>
          </ac:spMkLst>
        </pc:spChg>
        <pc:spChg chg="add mod">
          <ac:chgData name="Zhao Jin" userId="cd05a825-544c-438a-9ba1-08e63db50b47" providerId="ADAL" clId="{D405CF3A-8D58-4DDC-825F-2502DA50F8EC}" dt="2021-04-05T02:08:33.207" v="1933" actId="1076"/>
          <ac:spMkLst>
            <pc:docMk/>
            <pc:sldMk cId="4089006062" sldId="642"/>
            <ac:spMk id="13" creationId="{BF2076FD-ABA9-4E41-A999-DDB821DA1735}"/>
          </ac:spMkLst>
        </pc:spChg>
        <pc:spChg chg="add del mod">
          <ac:chgData name="Zhao Jin" userId="cd05a825-544c-438a-9ba1-08e63db50b47" providerId="ADAL" clId="{D405CF3A-8D58-4DDC-825F-2502DA50F8EC}" dt="2021-04-05T02:07:16.971" v="1879" actId="478"/>
          <ac:spMkLst>
            <pc:docMk/>
            <pc:sldMk cId="4089006062" sldId="642"/>
            <ac:spMk id="14" creationId="{25DFD5C2-B4F3-4AEC-B379-471F1A4C3D4A}"/>
          </ac:spMkLst>
        </pc:spChg>
      </pc:sldChg>
      <pc:sldChg chg="modSp add mod">
        <pc:chgData name="Zhao Jin" userId="cd05a825-544c-438a-9ba1-08e63db50b47" providerId="ADAL" clId="{D405CF3A-8D58-4DDC-825F-2502DA50F8EC}" dt="2021-04-05T02:22:31.348" v="2125" actId="20577"/>
        <pc:sldMkLst>
          <pc:docMk/>
          <pc:sldMk cId="2663715734" sldId="647"/>
        </pc:sldMkLst>
        <pc:spChg chg="mod">
          <ac:chgData name="Zhao Jin" userId="cd05a825-544c-438a-9ba1-08e63db50b47" providerId="ADAL" clId="{D405CF3A-8D58-4DDC-825F-2502DA50F8EC}" dt="2021-04-05T02:08:58.541" v="1936"/>
          <ac:spMkLst>
            <pc:docMk/>
            <pc:sldMk cId="2663715734" sldId="647"/>
            <ac:spMk id="7" creationId="{00000000-0000-0000-0000-000000000000}"/>
          </ac:spMkLst>
        </pc:spChg>
        <pc:spChg chg="mod">
          <ac:chgData name="Zhao Jin" userId="cd05a825-544c-438a-9ba1-08e63db50b47" providerId="ADAL" clId="{D405CF3A-8D58-4DDC-825F-2502DA50F8EC}" dt="2021-04-05T02:22:31.348" v="2125" actId="20577"/>
          <ac:spMkLst>
            <pc:docMk/>
            <pc:sldMk cId="2663715734" sldId="647"/>
            <ac:spMk id="16" creationId="{F89B9B9F-CD0C-439D-9426-3B8160FADD58}"/>
          </ac:spMkLst>
        </pc:spChg>
      </pc:sldChg>
      <pc:sldChg chg="modSp add mod">
        <pc:chgData name="Zhao Jin" userId="cd05a825-544c-438a-9ba1-08e63db50b47" providerId="ADAL" clId="{D405CF3A-8D58-4DDC-825F-2502DA50F8EC}" dt="2021-04-05T02:08:55.398" v="1934"/>
        <pc:sldMkLst>
          <pc:docMk/>
          <pc:sldMk cId="2331399055" sldId="648"/>
        </pc:sldMkLst>
        <pc:spChg chg="mod">
          <ac:chgData name="Zhao Jin" userId="cd05a825-544c-438a-9ba1-08e63db50b47" providerId="ADAL" clId="{D405CF3A-8D58-4DDC-825F-2502DA50F8EC}" dt="2021-04-05T02:08:55.398" v="1934"/>
          <ac:spMkLst>
            <pc:docMk/>
            <pc:sldMk cId="2331399055" sldId="648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D405CF3A-8D58-4DDC-825F-2502DA50F8EC}" dt="2021-04-05T02:27:20.276" v="2485" actId="47"/>
        <pc:sldMkLst>
          <pc:docMk/>
          <pc:sldMk cId="719925187" sldId="649"/>
        </pc:sldMkLst>
      </pc:sldChg>
      <pc:sldChg chg="delSp modSp add del mod modAnim">
        <pc:chgData name="Zhao Jin" userId="cd05a825-544c-438a-9ba1-08e63db50b47" providerId="ADAL" clId="{D405CF3A-8D58-4DDC-825F-2502DA50F8EC}" dt="2021-04-05T02:22:48.772" v="2128" actId="47"/>
        <pc:sldMkLst>
          <pc:docMk/>
          <pc:sldMk cId="3290927106" sldId="649"/>
        </pc:sldMkLst>
        <pc:spChg chg="del">
          <ac:chgData name="Zhao Jin" userId="cd05a825-544c-438a-9ba1-08e63db50b47" providerId="ADAL" clId="{D405CF3A-8D58-4DDC-825F-2502DA50F8EC}" dt="2021-04-05T02:17:53.856" v="1984" actId="478"/>
          <ac:spMkLst>
            <pc:docMk/>
            <pc:sldMk cId="3290927106" sldId="649"/>
            <ac:spMk id="2" creationId="{959407C0-28E5-4740-9B64-A05FFFEE11D3}"/>
          </ac:spMkLst>
        </pc:spChg>
        <pc:spChg chg="del">
          <ac:chgData name="Zhao Jin" userId="cd05a825-544c-438a-9ba1-08e63db50b47" providerId="ADAL" clId="{D405CF3A-8D58-4DDC-825F-2502DA50F8EC}" dt="2021-04-05T02:17:53.856" v="1984" actId="478"/>
          <ac:spMkLst>
            <pc:docMk/>
            <pc:sldMk cId="3290927106" sldId="649"/>
            <ac:spMk id="9" creationId="{07CEB935-D000-45CC-9C0E-26ABB556432F}"/>
          </ac:spMkLst>
        </pc:spChg>
        <pc:spChg chg="mod">
          <ac:chgData name="Zhao Jin" userId="cd05a825-544c-438a-9ba1-08e63db50b47" providerId="ADAL" clId="{D405CF3A-8D58-4DDC-825F-2502DA50F8EC}" dt="2021-04-05T02:18:36.821" v="2005" actId="20577"/>
          <ac:spMkLst>
            <pc:docMk/>
            <pc:sldMk cId="3290927106" sldId="649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17:23.057" v="1977" actId="20577"/>
          <ac:spMkLst>
            <pc:docMk/>
            <pc:sldMk cId="3290927106" sldId="649"/>
            <ac:spMk id="16" creationId="{F89B9B9F-CD0C-439D-9426-3B8160FADD58}"/>
          </ac:spMkLst>
        </pc:spChg>
        <pc:spChg chg="mod">
          <ac:chgData name="Zhao Jin" userId="cd05a825-544c-438a-9ba1-08e63db50b47" providerId="ADAL" clId="{D405CF3A-8D58-4DDC-825F-2502DA50F8EC}" dt="2021-04-05T02:16:46.380" v="1940" actId="20577"/>
          <ac:spMkLst>
            <pc:docMk/>
            <pc:sldMk cId="3290927106" sldId="649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D405CF3A-8D58-4DDC-825F-2502DA50F8EC}" dt="2021-04-05T02:26:59.197" v="2483" actId="47"/>
        <pc:sldMkLst>
          <pc:docMk/>
          <pc:sldMk cId="1606202935" sldId="650"/>
        </pc:sldMkLst>
        <pc:spChg chg="add mod">
          <ac:chgData name="Zhao Jin" userId="cd05a825-544c-438a-9ba1-08e63db50b47" providerId="ADAL" clId="{D405CF3A-8D58-4DDC-825F-2502DA50F8EC}" dt="2021-04-05T02:25:07.641" v="2260" actId="14100"/>
          <ac:spMkLst>
            <pc:docMk/>
            <pc:sldMk cId="1606202935" sldId="650"/>
            <ac:spMk id="8" creationId="{94DA09AC-856D-43DA-A606-B1DD907EEC92}"/>
          </ac:spMkLst>
        </pc:spChg>
        <pc:spChg chg="mod">
          <ac:chgData name="Zhao Jin" userId="cd05a825-544c-438a-9ba1-08e63db50b47" providerId="ADAL" clId="{D405CF3A-8D58-4DDC-825F-2502DA50F8EC}" dt="2021-04-05T02:21:53.260" v="2088" actId="207"/>
          <ac:spMkLst>
            <pc:docMk/>
            <pc:sldMk cId="1606202935" sldId="650"/>
            <ac:spMk id="11" creationId="{6719DA3F-9CE1-4733-A287-6E9A20182AD7}"/>
          </ac:spMkLst>
        </pc:spChg>
      </pc:sldChg>
      <pc:sldChg chg="add del ord">
        <pc:chgData name="Zhao Jin" userId="cd05a825-544c-438a-9ba1-08e63db50b47" providerId="ADAL" clId="{D405CF3A-8D58-4DDC-825F-2502DA50F8EC}" dt="2021-04-05T02:29:12.823" v="2503" actId="47"/>
        <pc:sldMkLst>
          <pc:docMk/>
          <pc:sldMk cId="250897438" sldId="651"/>
        </pc:sldMkLst>
      </pc:sldChg>
      <pc:sldChg chg="add del">
        <pc:chgData name="Zhao Jin" userId="cd05a825-544c-438a-9ba1-08e63db50b47" providerId="ADAL" clId="{D405CF3A-8D58-4DDC-825F-2502DA50F8EC}" dt="2021-04-05T02:29:02.250" v="2500" actId="47"/>
        <pc:sldMkLst>
          <pc:docMk/>
          <pc:sldMk cId="866535535" sldId="652"/>
        </pc:sldMkLst>
      </pc:sldChg>
      <pc:sldChg chg="addSp delSp modSp add mod">
        <pc:chgData name="Zhao Jin" userId="cd05a825-544c-438a-9ba1-08e63db50b47" providerId="ADAL" clId="{D405CF3A-8D58-4DDC-825F-2502DA50F8EC}" dt="2021-04-05T02:58:24.584" v="3873" actId="5793"/>
        <pc:sldMkLst>
          <pc:docMk/>
          <pc:sldMk cId="529358301" sldId="653"/>
        </pc:sldMkLst>
        <pc:spChg chg="del">
          <ac:chgData name="Zhao Jin" userId="cd05a825-544c-438a-9ba1-08e63db50b47" providerId="ADAL" clId="{D405CF3A-8D58-4DDC-825F-2502DA50F8EC}" dt="2021-04-05T02:23:18.270" v="2131" actId="478"/>
          <ac:spMkLst>
            <pc:docMk/>
            <pc:sldMk cId="529358301" sldId="653"/>
            <ac:spMk id="8" creationId="{94DA09AC-856D-43DA-A606-B1DD907EEC92}"/>
          </ac:spMkLst>
        </pc:spChg>
        <pc:spChg chg="add mod">
          <ac:chgData name="Zhao Jin" userId="cd05a825-544c-438a-9ba1-08e63db50b47" providerId="ADAL" clId="{D405CF3A-8D58-4DDC-825F-2502DA50F8EC}" dt="2021-04-05T02:50:59.948" v="3553" actId="14100"/>
          <ac:spMkLst>
            <pc:docMk/>
            <pc:sldMk cId="529358301" sldId="653"/>
            <ac:spMk id="9" creationId="{52CB47C1-A1EC-4A8E-86A2-DE9611383AB4}"/>
          </ac:spMkLst>
        </pc:spChg>
        <pc:spChg chg="add mod">
          <ac:chgData name="Zhao Jin" userId="cd05a825-544c-438a-9ba1-08e63db50b47" providerId="ADAL" clId="{D405CF3A-8D58-4DDC-825F-2502DA50F8EC}" dt="2021-04-05T02:51:05.736" v="3555" actId="14100"/>
          <ac:spMkLst>
            <pc:docMk/>
            <pc:sldMk cId="529358301" sldId="653"/>
            <ac:spMk id="10" creationId="{C2424D71-9C80-4543-BB70-0258C87F1FC9}"/>
          </ac:spMkLst>
        </pc:spChg>
        <pc:spChg chg="mod">
          <ac:chgData name="Zhao Jin" userId="cd05a825-544c-438a-9ba1-08e63db50b47" providerId="ADAL" clId="{D405CF3A-8D58-4DDC-825F-2502DA50F8EC}" dt="2021-04-05T02:58:24.584" v="3873" actId="5793"/>
          <ac:spMkLst>
            <pc:docMk/>
            <pc:sldMk cId="529358301" sldId="653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55:49.108" v="3863" actId="5793"/>
          <ac:spMkLst>
            <pc:docMk/>
            <pc:sldMk cId="529358301" sldId="653"/>
            <ac:spMk id="16" creationId="{F89B9B9F-CD0C-439D-9426-3B8160FADD58}"/>
          </ac:spMkLst>
        </pc:spChg>
      </pc:sldChg>
      <pc:sldChg chg="addSp delSp modSp add del mod modAnim">
        <pc:chgData name="Zhao Jin" userId="cd05a825-544c-438a-9ba1-08e63db50b47" providerId="ADAL" clId="{D405CF3A-8D58-4DDC-825F-2502DA50F8EC}" dt="2021-04-05T02:57:51.686" v="3869" actId="1036"/>
        <pc:sldMkLst>
          <pc:docMk/>
          <pc:sldMk cId="1302906930" sldId="654"/>
        </pc:sldMkLst>
        <pc:spChg chg="add del mod">
          <ac:chgData name="Zhao Jin" userId="cd05a825-544c-438a-9ba1-08e63db50b47" providerId="ADAL" clId="{D405CF3A-8D58-4DDC-825F-2502DA50F8EC}" dt="2021-04-05T02:41:52.823" v="3093" actId="478"/>
          <ac:spMkLst>
            <pc:docMk/>
            <pc:sldMk cId="1302906930" sldId="654"/>
            <ac:spMk id="8" creationId="{94DA09AC-856D-43DA-A606-B1DD907EEC92}"/>
          </ac:spMkLst>
        </pc:spChg>
        <pc:spChg chg="add mod">
          <ac:chgData name="Zhao Jin" userId="cd05a825-544c-438a-9ba1-08e63db50b47" providerId="ADAL" clId="{D405CF3A-8D58-4DDC-825F-2502DA50F8EC}" dt="2021-04-05T02:50:12.830" v="3533" actId="14100"/>
          <ac:spMkLst>
            <pc:docMk/>
            <pc:sldMk cId="1302906930" sldId="654"/>
            <ac:spMk id="9" creationId="{2CD2C38B-D9F9-4583-BAD5-D40332383162}"/>
          </ac:spMkLst>
        </pc:spChg>
        <pc:spChg chg="add del mod">
          <ac:chgData name="Zhao Jin" userId="cd05a825-544c-438a-9ba1-08e63db50b47" providerId="ADAL" clId="{D405CF3A-8D58-4DDC-825F-2502DA50F8EC}" dt="2021-04-05T02:41:33.120" v="3067"/>
          <ac:spMkLst>
            <pc:docMk/>
            <pc:sldMk cId="1302906930" sldId="654"/>
            <ac:spMk id="10" creationId="{3DE327B3-A3D4-468A-92DF-61A89CD5EB03}"/>
          </ac:spMkLst>
        </pc:spChg>
        <pc:spChg chg="mod">
          <ac:chgData name="Zhao Jin" userId="cd05a825-544c-438a-9ba1-08e63db50b47" providerId="ADAL" clId="{D405CF3A-8D58-4DDC-825F-2502DA50F8EC}" dt="2021-04-05T02:44:44.522" v="3319" actId="6549"/>
          <ac:spMkLst>
            <pc:docMk/>
            <pc:sldMk cId="1302906930" sldId="654"/>
            <ac:spMk id="11" creationId="{6719DA3F-9CE1-4733-A287-6E9A20182AD7}"/>
          </ac:spMkLst>
        </pc:spChg>
        <pc:spChg chg="add mod">
          <ac:chgData name="Zhao Jin" userId="cd05a825-544c-438a-9ba1-08e63db50b47" providerId="ADAL" clId="{D405CF3A-8D58-4DDC-825F-2502DA50F8EC}" dt="2021-04-05T02:57:51.686" v="3869" actId="1036"/>
          <ac:spMkLst>
            <pc:docMk/>
            <pc:sldMk cId="1302906930" sldId="654"/>
            <ac:spMk id="13" creationId="{63231F68-1B7B-4406-9ACB-DF95FE2F8718}"/>
          </ac:spMkLst>
        </pc:spChg>
        <pc:spChg chg="add del mod">
          <ac:chgData name="Zhao Jin" userId="cd05a825-544c-438a-9ba1-08e63db50b47" providerId="ADAL" clId="{D405CF3A-8D58-4DDC-825F-2502DA50F8EC}" dt="2021-04-05T02:48:58.439" v="3473" actId="478"/>
          <ac:spMkLst>
            <pc:docMk/>
            <pc:sldMk cId="1302906930" sldId="654"/>
            <ac:spMk id="14" creationId="{72E4662B-A60B-4DDD-95BA-95F1A566CB75}"/>
          </ac:spMkLst>
        </pc:spChg>
        <pc:spChg chg="mod">
          <ac:chgData name="Zhao Jin" userId="cd05a825-544c-438a-9ba1-08e63db50b47" providerId="ADAL" clId="{D405CF3A-8D58-4DDC-825F-2502DA50F8EC}" dt="2021-04-05T02:55:40.555" v="3859" actId="20577"/>
          <ac:spMkLst>
            <pc:docMk/>
            <pc:sldMk cId="1302906930" sldId="654"/>
            <ac:spMk id="16" creationId="{F89B9B9F-CD0C-439D-9426-3B8160FADD58}"/>
          </ac:spMkLst>
        </pc:spChg>
      </pc:sldChg>
      <pc:sldChg chg="addSp modSp add mod modAnim">
        <pc:chgData name="Zhao Jin" userId="cd05a825-544c-438a-9ba1-08e63db50b47" providerId="ADAL" clId="{D405CF3A-8D58-4DDC-825F-2502DA50F8EC}" dt="2021-04-05T02:56:07.773" v="3867" actId="20577"/>
        <pc:sldMkLst>
          <pc:docMk/>
          <pc:sldMk cId="285181288" sldId="655"/>
        </pc:sldMkLst>
        <pc:spChg chg="add mod">
          <ac:chgData name="Zhao Jin" userId="cd05a825-544c-438a-9ba1-08e63db50b47" providerId="ADAL" clId="{D405CF3A-8D58-4DDC-825F-2502DA50F8EC}" dt="2021-04-05T02:47:28.360" v="3470" actId="20577"/>
          <ac:spMkLst>
            <pc:docMk/>
            <pc:sldMk cId="285181288" sldId="655"/>
            <ac:spMk id="8" creationId="{934CCB6E-9113-4591-9374-7C96B50E24C7}"/>
          </ac:spMkLst>
        </pc:spChg>
        <pc:spChg chg="mod">
          <ac:chgData name="Zhao Jin" userId="cd05a825-544c-438a-9ba1-08e63db50b47" providerId="ADAL" clId="{D405CF3A-8D58-4DDC-825F-2502DA50F8EC}" dt="2021-04-05T02:34:55.028" v="2747" actId="14100"/>
          <ac:spMkLst>
            <pc:docMk/>
            <pc:sldMk cId="285181288" sldId="655"/>
            <ac:spMk id="9" creationId="{52CB47C1-A1EC-4A8E-86A2-DE9611383AB4}"/>
          </ac:spMkLst>
        </pc:spChg>
        <pc:spChg chg="mod">
          <ac:chgData name="Zhao Jin" userId="cd05a825-544c-438a-9ba1-08e63db50b47" providerId="ADAL" clId="{D405CF3A-8D58-4DDC-825F-2502DA50F8EC}" dt="2021-04-05T02:56:07.773" v="3867" actId="20577"/>
          <ac:spMkLst>
            <pc:docMk/>
            <pc:sldMk cId="285181288" sldId="655"/>
            <ac:spMk id="11" creationId="{6719DA3F-9CE1-4733-A287-6E9A20182AD7}"/>
          </ac:spMkLst>
        </pc:spChg>
        <pc:spChg chg="mod">
          <ac:chgData name="Zhao Jin" userId="cd05a825-544c-438a-9ba1-08e63db50b47" providerId="ADAL" clId="{D405CF3A-8D58-4DDC-825F-2502DA50F8EC}" dt="2021-04-05T02:55:52.128" v="3864"/>
          <ac:spMkLst>
            <pc:docMk/>
            <pc:sldMk cId="285181288" sldId="655"/>
            <ac:spMk id="16" creationId="{F89B9B9F-CD0C-439D-9426-3B8160FADD58}"/>
          </ac:spMkLst>
        </pc:spChg>
      </pc:sldChg>
      <pc:sldChg chg="addSp delSp modSp add mod delAnim modAnim">
        <pc:chgData name="Zhao Jin" userId="cd05a825-544c-438a-9ba1-08e63db50b47" providerId="ADAL" clId="{D405CF3A-8D58-4DDC-825F-2502DA50F8EC}" dt="2021-04-05T02:55:58.855" v="3866"/>
        <pc:sldMkLst>
          <pc:docMk/>
          <pc:sldMk cId="2115053964" sldId="656"/>
        </pc:sldMkLst>
        <pc:spChg chg="add mod">
          <ac:chgData name="Zhao Jin" userId="cd05a825-544c-438a-9ba1-08e63db50b47" providerId="ADAL" clId="{D405CF3A-8D58-4DDC-825F-2502DA50F8EC}" dt="2021-04-05T02:41:15.544" v="3063" actId="207"/>
          <ac:spMkLst>
            <pc:docMk/>
            <pc:sldMk cId="2115053964" sldId="656"/>
            <ac:spMk id="8" creationId="{8F0D0C56-8791-4AF3-9884-85154933DD02}"/>
          </ac:spMkLst>
        </pc:spChg>
        <pc:spChg chg="del mod">
          <ac:chgData name="Zhao Jin" userId="cd05a825-544c-438a-9ba1-08e63db50b47" providerId="ADAL" clId="{D405CF3A-8D58-4DDC-825F-2502DA50F8EC}" dt="2021-04-05T02:39:59.618" v="2950" actId="478"/>
          <ac:spMkLst>
            <pc:docMk/>
            <pc:sldMk cId="2115053964" sldId="656"/>
            <ac:spMk id="9" creationId="{52CB47C1-A1EC-4A8E-86A2-DE9611383AB4}"/>
          </ac:spMkLst>
        </pc:spChg>
        <pc:spChg chg="add mod">
          <ac:chgData name="Zhao Jin" userId="cd05a825-544c-438a-9ba1-08e63db50b47" providerId="ADAL" clId="{D405CF3A-8D58-4DDC-825F-2502DA50F8EC}" dt="2021-04-05T02:52:55.115" v="3641" actId="20577"/>
          <ac:spMkLst>
            <pc:docMk/>
            <pc:sldMk cId="2115053964" sldId="656"/>
            <ac:spMk id="10" creationId="{F7215202-ABCF-43B5-8FDE-B668CA0EE89C}"/>
          </ac:spMkLst>
        </pc:spChg>
        <pc:spChg chg="del mod">
          <ac:chgData name="Zhao Jin" userId="cd05a825-544c-438a-9ba1-08e63db50b47" providerId="ADAL" clId="{D405CF3A-8D58-4DDC-825F-2502DA50F8EC}" dt="2021-04-05T02:39:59.618" v="2950" actId="478"/>
          <ac:spMkLst>
            <pc:docMk/>
            <pc:sldMk cId="2115053964" sldId="656"/>
            <ac:spMk id="11" creationId="{6719DA3F-9CE1-4733-A287-6E9A20182AD7}"/>
          </ac:spMkLst>
        </pc:spChg>
        <pc:spChg chg="add mod">
          <ac:chgData name="Zhao Jin" userId="cd05a825-544c-438a-9ba1-08e63db50b47" providerId="ADAL" clId="{D405CF3A-8D58-4DDC-825F-2502DA50F8EC}" dt="2021-04-05T02:53:55.174" v="3770" actId="313"/>
          <ac:spMkLst>
            <pc:docMk/>
            <pc:sldMk cId="2115053964" sldId="656"/>
            <ac:spMk id="13" creationId="{D0DD3830-36AC-41F3-A032-A9794BFBAFF6}"/>
          </ac:spMkLst>
        </pc:spChg>
        <pc:spChg chg="add mod">
          <ac:chgData name="Zhao Jin" userId="cd05a825-544c-438a-9ba1-08e63db50b47" providerId="ADAL" clId="{D405CF3A-8D58-4DDC-825F-2502DA50F8EC}" dt="2021-04-05T02:53:43.848" v="3769" actId="20577"/>
          <ac:spMkLst>
            <pc:docMk/>
            <pc:sldMk cId="2115053964" sldId="656"/>
            <ac:spMk id="14" creationId="{6241D7BE-FF28-4F91-9DDA-02852FF34EDD}"/>
          </ac:spMkLst>
        </pc:spChg>
        <pc:spChg chg="mod">
          <ac:chgData name="Zhao Jin" userId="cd05a825-544c-438a-9ba1-08e63db50b47" providerId="ADAL" clId="{D405CF3A-8D58-4DDC-825F-2502DA50F8EC}" dt="2021-04-05T02:55:58.855" v="3866"/>
          <ac:spMkLst>
            <pc:docMk/>
            <pc:sldMk cId="2115053964" sldId="656"/>
            <ac:spMk id="16" creationId="{F89B9B9F-CD0C-439D-9426-3B8160FADD58}"/>
          </ac:spMkLst>
        </pc:spChg>
      </pc:sldChg>
      <pc:sldChg chg="addSp delSp modSp add mod ord">
        <pc:chgData name="Zhao Jin" userId="cd05a825-544c-438a-9ba1-08e63db50b47" providerId="ADAL" clId="{D405CF3A-8D58-4DDC-825F-2502DA50F8EC}" dt="2021-04-05T02:55:55.703" v="3865"/>
        <pc:sldMkLst>
          <pc:docMk/>
          <pc:sldMk cId="2183659375" sldId="657"/>
        </pc:sldMkLst>
        <pc:spChg chg="mod">
          <ac:chgData name="Zhao Jin" userId="cd05a825-544c-438a-9ba1-08e63db50b47" providerId="ADAL" clId="{D405CF3A-8D58-4DDC-825F-2502DA50F8EC}" dt="2021-04-05T02:39:23.060" v="2913" actId="207"/>
          <ac:spMkLst>
            <pc:docMk/>
            <pc:sldMk cId="2183659375" sldId="657"/>
            <ac:spMk id="8" creationId="{8F0D0C56-8791-4AF3-9884-85154933DD02}"/>
          </ac:spMkLst>
        </pc:spChg>
        <pc:spChg chg="mod">
          <ac:chgData name="Zhao Jin" userId="cd05a825-544c-438a-9ba1-08e63db50b47" providerId="ADAL" clId="{D405CF3A-8D58-4DDC-825F-2502DA50F8EC}" dt="2021-04-05T02:51:28.620" v="3558" actId="1076"/>
          <ac:spMkLst>
            <pc:docMk/>
            <pc:sldMk cId="2183659375" sldId="657"/>
            <ac:spMk id="9" creationId="{52CB47C1-A1EC-4A8E-86A2-DE9611383AB4}"/>
          </ac:spMkLst>
        </pc:spChg>
        <pc:spChg chg="mod">
          <ac:chgData name="Zhao Jin" userId="cd05a825-544c-438a-9ba1-08e63db50b47" providerId="ADAL" clId="{D405CF3A-8D58-4DDC-825F-2502DA50F8EC}" dt="2021-04-05T02:52:24.668" v="3623" actId="20577"/>
          <ac:spMkLst>
            <pc:docMk/>
            <pc:sldMk cId="2183659375" sldId="657"/>
            <ac:spMk id="10" creationId="{F7215202-ABCF-43B5-8FDE-B668CA0EE89C}"/>
          </ac:spMkLst>
        </pc:spChg>
        <pc:spChg chg="add mod">
          <ac:chgData name="Zhao Jin" userId="cd05a825-544c-438a-9ba1-08e63db50b47" providerId="ADAL" clId="{D405CF3A-8D58-4DDC-825F-2502DA50F8EC}" dt="2021-04-05T02:51:42.807" v="3577" actId="14100"/>
          <ac:spMkLst>
            <pc:docMk/>
            <pc:sldMk cId="2183659375" sldId="657"/>
            <ac:spMk id="13" creationId="{0C8DCEBD-EE6A-42A3-B0F1-A7DB13A32C8E}"/>
          </ac:spMkLst>
        </pc:spChg>
        <pc:spChg chg="add del mod">
          <ac:chgData name="Zhao Jin" userId="cd05a825-544c-438a-9ba1-08e63db50b47" providerId="ADAL" clId="{D405CF3A-8D58-4DDC-825F-2502DA50F8EC}" dt="2021-04-05T02:51:54.542" v="3580" actId="478"/>
          <ac:spMkLst>
            <pc:docMk/>
            <pc:sldMk cId="2183659375" sldId="657"/>
            <ac:spMk id="14" creationId="{6622F755-B95C-4408-B11D-4DEFD7349AA4}"/>
          </ac:spMkLst>
        </pc:spChg>
        <pc:spChg chg="add del mod">
          <ac:chgData name="Zhao Jin" userId="cd05a825-544c-438a-9ba1-08e63db50b47" providerId="ADAL" clId="{D405CF3A-8D58-4DDC-825F-2502DA50F8EC}" dt="2021-04-05T02:52:37.762" v="3627" actId="14100"/>
          <ac:spMkLst>
            <pc:docMk/>
            <pc:sldMk cId="2183659375" sldId="657"/>
            <ac:spMk id="15" creationId="{D8D75600-9315-4667-ADAF-D05EE9ECECA6}"/>
          </ac:spMkLst>
        </pc:spChg>
        <pc:spChg chg="mod">
          <ac:chgData name="Zhao Jin" userId="cd05a825-544c-438a-9ba1-08e63db50b47" providerId="ADAL" clId="{D405CF3A-8D58-4DDC-825F-2502DA50F8EC}" dt="2021-04-05T02:55:55.703" v="3865"/>
          <ac:spMkLst>
            <pc:docMk/>
            <pc:sldMk cId="2183659375" sldId="657"/>
            <ac:spMk id="16" creationId="{F89B9B9F-CD0C-439D-9426-3B8160FADD58}"/>
          </ac:spMkLst>
        </pc:spChg>
      </pc:sldChg>
      <pc:sldChg chg="add del">
        <pc:chgData name="Zhao Jin" userId="cd05a825-544c-438a-9ba1-08e63db50b47" providerId="ADAL" clId="{D405CF3A-8D58-4DDC-825F-2502DA50F8EC}" dt="2021-04-05T02:39:31.632" v="2915"/>
        <pc:sldMkLst>
          <pc:docMk/>
          <pc:sldMk cId="1141928799" sldId="658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45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8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9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9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15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2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60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6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4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6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3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3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9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C9FBA7A-C75B-5CCE-991E-BC407B2E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6F19A5-3927-D89E-8B2C-E7ECBA9285D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96063" imgH="3934305" progId="">
                  <p:embed/>
                </p:oleObj>
              </mc:Choice>
              <mc:Fallback>
                <p:oleObj name="Clip" r:id="rId3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243666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6576" y="2541311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800000"/>
                  </a:solidFill>
                  <a:latin typeface="Calibri" pitchFamily="34" charset="0"/>
                </a:rPr>
                <a:t>If I handle the first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78381" y="3049117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depending on whether the first element is 7 or not, my answer is either his answer plus 1 or his answer by itself!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E9AD1-A0CC-E3BE-6FEA-4875F5E4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500D-67C8-06FD-FBF0-BC61DC69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417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666" y="1357072"/>
            <a:ext cx="8177048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countValue_v2(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(start == size)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answer = countValue_v2(value,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start+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[start])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82AF2-AA4A-4243-84D2-A48349DF920C}"/>
              </a:ext>
            </a:extLst>
          </p:cNvPr>
          <p:cNvSpPr txBox="1"/>
          <p:nvPr/>
        </p:nvSpPr>
        <p:spPr>
          <a:xfrm>
            <a:off x="649666" y="5747748"/>
            <a:ext cx="817704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countValue_v2(value,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0CDBB-C985-4D72-9121-5ED2A6FEB14D}"/>
              </a:ext>
            </a:extLst>
          </p:cNvPr>
          <p:cNvSpPr txBox="1"/>
          <p:nvPr/>
        </p:nvSpPr>
        <p:spPr>
          <a:xfrm>
            <a:off x="5288500" y="4132548"/>
            <a:ext cx="3398300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0,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1,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15, 15)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77A3E1-8CD3-5FDB-D82F-880A93AD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9D280-5989-CE5B-E39E-F7D36CD2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23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96063" imgH="3934305" progId="">
                  <p:embed/>
                </p:oleObj>
              </mc:Choice>
              <mc:Fallback>
                <p:oleObj name="Clip" r:id="rId3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0"/>
            <a:ext cx="3869960" cy="1590076"/>
            <a:chOff x="659567" y="3312823"/>
            <a:chExt cx="3869960" cy="1590076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2153587" y="1818803"/>
              <a:ext cx="449705" cy="3437745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018" y="3702570"/>
              <a:ext cx="379750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If I get someone to count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the 7 in this smaller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2" y="4861809"/>
            <a:ext cx="6894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my answer is the sum of these two answers!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B20CF4-2BA0-0A45-A30D-09D89391801D}"/>
              </a:ext>
            </a:extLst>
          </p:cNvPr>
          <p:cNvGrpSpPr/>
          <p:nvPr/>
        </p:nvGrpSpPr>
        <p:grpSpPr>
          <a:xfrm>
            <a:off x="4109802" y="3057990"/>
            <a:ext cx="4051093" cy="1590076"/>
            <a:chOff x="659568" y="3312823"/>
            <a:chExt cx="4051093" cy="1590076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BEA40C7E-2D82-F048-BA11-5E93859E486B}"/>
                </a:ext>
              </a:extLst>
            </p:cNvPr>
            <p:cNvSpPr/>
            <p:nvPr/>
          </p:nvSpPr>
          <p:spPr bwMode="auto">
            <a:xfrm rot="16200000">
              <a:off x="1941227" y="2031164"/>
              <a:ext cx="449705" cy="3013024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B42D35-C6C0-1D43-92A6-F5A50B1E8C54}"/>
                </a:ext>
              </a:extLst>
            </p:cNvPr>
            <p:cNvSpPr txBox="1"/>
            <p:nvPr/>
          </p:nvSpPr>
          <p:spPr>
            <a:xfrm>
              <a:off x="732019" y="3702570"/>
              <a:ext cx="3978642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2AB40A-F6D6-3F1C-82F6-2997A662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7C7D28-7974-A66C-D7B2-47046FA8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6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Given a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chessboard, find a possible placement of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Analysis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placement is a sequence of positions for n rows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06BD5EA7-3F8A-4F54-B2FB-A40CD7C24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7022"/>
          <a:stretch/>
        </p:blipFill>
        <p:spPr bwMode="auto">
          <a:xfrm>
            <a:off x="1266825" y="3715610"/>
            <a:ext cx="2600326" cy="286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A1AC-E8A8-4A46-BFEA-B4931C2521C0}"/>
              </a:ext>
            </a:extLst>
          </p:cNvPr>
          <p:cNvSpPr txBox="1"/>
          <p:nvPr/>
        </p:nvSpPr>
        <p:spPr>
          <a:xfrm>
            <a:off x="4367213" y="371561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{'d', 'g', 'c', 'h', 'b', 'e', 'a', 'f'}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9360-C639-4046-926E-E9CC88A2CB54}"/>
              </a:ext>
            </a:extLst>
          </p:cNvPr>
          <p:cNvSpPr txBox="1"/>
          <p:nvPr/>
        </p:nvSpPr>
        <p:spPr>
          <a:xfrm>
            <a:off x="4445795" y="4400364"/>
            <a:ext cx="386000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/>
              <a:t>There cannot be repeated positions </a:t>
            </a:r>
            <a:br>
              <a:rPr lang="en-GB"/>
            </a:br>
            <a:r>
              <a:rPr lang="en-GB"/>
              <a:t>since two queens cannot be in the </a:t>
            </a:r>
            <a:br>
              <a:rPr lang="en-GB"/>
            </a:br>
            <a:r>
              <a:rPr lang="en-GB"/>
              <a:t>same column.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439D8-1620-5273-B844-29E9F551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2C99-890C-4532-7731-76FD3E91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13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31399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7908059" y="122001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O(n!)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076FD-ABA9-4E41-A999-DDB821DA1735}"/>
              </a:ext>
            </a:extLst>
          </p:cNvPr>
          <p:cNvSpPr txBox="1"/>
          <p:nvPr/>
        </p:nvSpPr>
        <p:spPr>
          <a:xfrm>
            <a:off x="4317357" y="5235848"/>
            <a:ext cx="4572480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Roboto Mono"/>
              </a:rPr>
              <a:t>queens: </a:t>
            </a:r>
            <a:r>
              <a:rPr lang="en-US" dirty="0"/>
              <a:t>{'a', 'b', 'c', 'd', 'e', 'f', 'g', 'h', '\0'}.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nqueens</a:t>
            </a:r>
            <a:r>
              <a:rPr lang="en-US" sz="1800" dirty="0">
                <a:solidFill>
                  <a:schemeClr val="tx1"/>
                </a:solidFill>
              </a:rPr>
              <a:t>(queens, 8, 0)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nqueens</a:t>
            </a:r>
            <a:r>
              <a:rPr lang="en-US" sz="1800" dirty="0">
                <a:solidFill>
                  <a:schemeClr val="tx1"/>
                </a:solidFill>
              </a:rPr>
              <a:t>(queens, 8, 1)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nqueens</a:t>
            </a:r>
            <a:r>
              <a:rPr lang="en-US" sz="1800" dirty="0">
                <a:solidFill>
                  <a:schemeClr val="tx1"/>
                </a:solidFill>
              </a:rPr>
              <a:t>(queens, 8, 7)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94F2BE-3886-5492-C3EB-77414A5C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BB0AA-EB18-0476-00A9-29EC9F6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Implementation: (with pruning)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9407C0-28E5-4740-9B64-A05FFFEE11D3}"/>
              </a:ext>
            </a:extLst>
          </p:cNvPr>
          <p:cNvSpPr/>
          <p:nvPr/>
        </p:nvSpPr>
        <p:spPr>
          <a:xfrm>
            <a:off x="1584435" y="2506717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B935-D000-45CC-9C0E-26ABB556432F}"/>
              </a:ext>
            </a:extLst>
          </p:cNvPr>
          <p:cNvSpPr/>
          <p:nvPr/>
        </p:nvSpPr>
        <p:spPr>
          <a:xfrm>
            <a:off x="1862960" y="3884308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E3489-11E2-B49D-9616-3DF65153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C26CA-A55F-B5CC-3966-2785BDA1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3715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cs1010_read_size_t();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*queens = malloc((n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free(queens);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2C38B-D9F9-4583-BAD5-D40332383162}"/>
              </a:ext>
            </a:extLst>
          </p:cNvPr>
          <p:cNvSpPr txBox="1"/>
          <p:nvPr/>
        </p:nvSpPr>
        <p:spPr>
          <a:xfrm>
            <a:off x="4422809" y="3267035"/>
            <a:ext cx="415330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+mj-lt"/>
              </a:rPr>
              <a:t>Focus on the main function.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31F68-1B7B-4406-9ACB-DF95FE2F8718}"/>
              </a:ext>
            </a:extLst>
          </p:cNvPr>
          <p:cNvSpPr txBox="1"/>
          <p:nvPr/>
        </p:nvSpPr>
        <p:spPr>
          <a:xfrm>
            <a:off x="4422809" y="3728339"/>
            <a:ext cx="4153299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+mj-lt"/>
              </a:rPr>
              <a:t>Compile and test with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 </a:t>
            </a:r>
            <a:r>
              <a:rPr lang="en-US" b="0" i="0" dirty="0">
                <a:solidFill>
                  <a:srgbClr val="0000FF"/>
                </a:solidFill>
                <a:effectLst/>
                <a:latin typeface="+mj-lt"/>
              </a:rPr>
              <a:t>small n</a:t>
            </a:r>
            <a:r>
              <a:rPr lang="en-US" b="0" i="0" dirty="0">
                <a:effectLst/>
                <a:latin typeface="+mj-lt"/>
              </a:rPr>
              <a:t> (e.g., 4).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+mj-lt"/>
              </a:rPr>
              <a:t>(No outputs yet.)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81CED-0589-E2EB-E97A-69EC1943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D0B41-4027-2553-85ED-5C5CC544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16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0290693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queens[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queens[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queens[i-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+ 1;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queens[n]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B47C1-A1EC-4A8E-86A2-DE9611383AB4}"/>
              </a:ext>
            </a:extLst>
          </p:cNvPr>
          <p:cNvSpPr txBox="1"/>
          <p:nvPr/>
        </p:nvSpPr>
        <p:spPr>
          <a:xfrm>
            <a:off x="4960620" y="4472929"/>
            <a:ext cx="3601052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Add initialization and placeholder for </a:t>
            </a:r>
            <a:r>
              <a:rPr lang="en-US" b="0" i="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nqueens</a:t>
            </a:r>
            <a:r>
              <a:rPr lang="en-US" b="0" i="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24D71-9C80-4543-BB70-0258C87F1FC9}"/>
              </a:ext>
            </a:extLst>
          </p:cNvPr>
          <p:cNvSpPr txBox="1"/>
          <p:nvPr/>
        </p:nvSpPr>
        <p:spPr>
          <a:xfrm>
            <a:off x="4960619" y="5217581"/>
            <a:ext cx="360105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Compile and test.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(Output should be the default sequence.)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1DBF11-6DF1-0B88-D442-E82B253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9ED4F-EC3C-B023-9C0C-D5919EF5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17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293583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232974" cy="5047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j) {}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B47C1-A1EC-4A8E-86A2-DE9611383AB4}"/>
              </a:ext>
            </a:extLst>
          </p:cNvPr>
          <p:cNvSpPr txBox="1"/>
          <p:nvPr/>
        </p:nvSpPr>
        <p:spPr>
          <a:xfrm>
            <a:off x="6027420" y="3988067"/>
            <a:ext cx="281697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Add in the recursion with placeholders for the additional functions.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CCB6E-9113-4591-9374-7C96B50E24C7}"/>
              </a:ext>
            </a:extLst>
          </p:cNvPr>
          <p:cNvSpPr txBox="1"/>
          <p:nvPr/>
        </p:nvSpPr>
        <p:spPr>
          <a:xfrm>
            <a:off x="6027420" y="5430030"/>
            <a:ext cx="281697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+mj-lt"/>
              </a:rPr>
              <a:t>Compile and test. (Output should be the default sequence printed many times.)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EF39F-DD4E-993F-CB58-31D140DB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EF683-727C-7008-34B9-E626763E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18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51812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7806254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a[j] = temp;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B47C1-A1EC-4A8E-86A2-DE9611383AB4}"/>
              </a:ext>
            </a:extLst>
          </p:cNvPr>
          <p:cNvSpPr txBox="1"/>
          <p:nvPr/>
        </p:nvSpPr>
        <p:spPr>
          <a:xfrm>
            <a:off x="6065520" y="1716286"/>
            <a:ext cx="201930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Implement swap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D0C56-8791-4AF3-9884-85154933DD02}"/>
              </a:ext>
            </a:extLst>
          </p:cNvPr>
          <p:cNvSpPr txBox="1"/>
          <p:nvPr/>
        </p:nvSpPr>
        <p:spPr>
          <a:xfrm>
            <a:off x="682426" y="3478796"/>
            <a:ext cx="7806254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has_a_queen_in_diagonal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queens[],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long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false;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has_a_queen_in_diagonal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202-ABCF-43B5-8FDE-B668CA0EE89C}"/>
              </a:ext>
            </a:extLst>
          </p:cNvPr>
          <p:cNvSpPr txBox="1"/>
          <p:nvPr/>
        </p:nvSpPr>
        <p:spPr>
          <a:xfrm>
            <a:off x="4846756" y="5375834"/>
            <a:ext cx="405903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Implement threaten with placeholder.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DCEBD-EE6A-42A3-B0F1-A7DB13A32C8E}"/>
              </a:ext>
            </a:extLst>
          </p:cNvPr>
          <p:cNvSpPr txBox="1"/>
          <p:nvPr/>
        </p:nvSpPr>
        <p:spPr>
          <a:xfrm>
            <a:off x="6065520" y="2143633"/>
            <a:ext cx="239605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+mj-lt"/>
              </a:rPr>
              <a:t>Compile and test. (Output should be all permutations.)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75600-9315-4667-ADAF-D05EE9ECECA6}"/>
              </a:ext>
            </a:extLst>
          </p:cNvPr>
          <p:cNvSpPr txBox="1"/>
          <p:nvPr/>
        </p:nvSpPr>
        <p:spPr>
          <a:xfrm>
            <a:off x="4860309" y="5837499"/>
            <a:ext cx="239605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+mj-lt"/>
              </a:rPr>
              <a:t>Compile and test. (Output should be all permutations.)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5FD67A-EB60-BF89-587F-8E6D3791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621CA-8BB4-89A3-8CFA-C5190DC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19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836593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Basics for PE2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4490"/>
            <a:ext cx="8229600" cy="564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Declaration of fixed length / dynamic 1D &amp; arrays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Static: array syntax only, 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Dynamic: pointer syntax, </a:t>
            </a:r>
            <a:r>
              <a:rPr lang="en-US" sz="1800" dirty="0" err="1"/>
              <a:t>size_t</a:t>
            </a:r>
            <a:r>
              <a:rPr lang="en-US" sz="1800" dirty="0"/>
              <a:t>, malloc / </a:t>
            </a:r>
            <a:r>
              <a:rPr lang="en-US" sz="1800" dirty="0" err="1"/>
              <a:t>calloc</a:t>
            </a:r>
            <a:r>
              <a:rPr lang="en-US" sz="1800" dirty="0"/>
              <a:t>, free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Initialization of arrays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Initializer, nested loops, CS1010 library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Passing arrays into functions</a:t>
            </a:r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Returning multiple outputs through pointers / arrays </a:t>
            </a:r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606A07-F14A-1B17-02A7-B3A0AD3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B8C67-C51B-25EF-A866-53A238D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100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Incremental Coding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D0C56-8791-4AF3-9884-85154933DD02}"/>
              </a:ext>
            </a:extLst>
          </p:cNvPr>
          <p:cNvSpPr txBox="1"/>
          <p:nvPr/>
        </p:nvSpPr>
        <p:spPr>
          <a:xfrm>
            <a:off x="668872" y="1749056"/>
            <a:ext cx="8003639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has_a_queen_in_diagonal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queens[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 = i+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row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row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(queens[row] ==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|| queens[row] ==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left_col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right_col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202-ABCF-43B5-8FDE-B668CA0EE89C}"/>
              </a:ext>
            </a:extLst>
          </p:cNvPr>
          <p:cNvSpPr txBox="1"/>
          <p:nvPr/>
        </p:nvSpPr>
        <p:spPr>
          <a:xfrm>
            <a:off x="4856362" y="3868748"/>
            <a:ext cx="312458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Implement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has_a_queen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…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D3830-36AC-41F3-A032-A9794BFBAFF6}"/>
              </a:ext>
            </a:extLst>
          </p:cNvPr>
          <p:cNvSpPr txBox="1"/>
          <p:nvPr/>
        </p:nvSpPr>
        <p:spPr>
          <a:xfrm>
            <a:off x="4856362" y="4341404"/>
            <a:ext cx="2643322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+mj-lt"/>
              </a:rPr>
              <a:t>Compile and test. (Output should be only the valid permutations.)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41D7BE-FF28-4F91-9DDA-02852FF34EDD}"/>
              </a:ext>
            </a:extLst>
          </p:cNvPr>
          <p:cNvSpPr txBox="1"/>
          <p:nvPr/>
        </p:nvSpPr>
        <p:spPr>
          <a:xfrm>
            <a:off x="4856362" y="5381772"/>
            <a:ext cx="2643322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latin typeface="+mj-lt"/>
              </a:rPr>
              <a:t>Compile and test with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all test cases </a:t>
            </a:r>
            <a:r>
              <a:rPr lang="en-US" dirty="0">
                <a:latin typeface="+mj-lt"/>
              </a:rPr>
              <a:t>using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make</a:t>
            </a:r>
            <a:r>
              <a:rPr lang="en-US" dirty="0">
                <a:latin typeface="+mj-lt"/>
              </a:rPr>
              <a:t>.</a:t>
            </a:r>
            <a:endParaRPr lang="en-US" b="0" i="0" dirty="0">
              <a:effectLst/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41AFEE-8EA6-3E58-59C2-E016987A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6F9C21-25DC-2284-54C6-A44ACF22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20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1505396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Get used to thinking </a:t>
            </a:r>
            <a:r>
              <a:rPr lang="en-US" sz="6000" dirty="0">
                <a:solidFill>
                  <a:srgbClr val="0000FF"/>
                </a:solidFill>
              </a:rPr>
              <a:t>recursively…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800" dirty="0">
                <a:solidFill>
                  <a:srgbClr val="0000FF"/>
                </a:solidFill>
              </a:rPr>
              <a:t>recursively</a:t>
            </a:r>
            <a:r>
              <a:rPr lang="en-US" sz="48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3600" dirty="0">
                <a:solidFill>
                  <a:srgbClr val="0000FF"/>
                </a:solidFill>
              </a:rPr>
              <a:t>recursively</a:t>
            </a:r>
            <a:r>
              <a:rPr lang="en-US" sz="36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>
                <a:solidFill>
                  <a:srgbClr val="0000FF"/>
                </a:solidFill>
              </a:rPr>
              <a:t>recursively</a:t>
            </a:r>
            <a:r>
              <a:rPr lang="en-US" sz="24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/>
              <a:t>…</a:t>
            </a:r>
            <a:endParaRPr lang="en-US" sz="2400" dirty="0"/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4D28D-598C-F801-6AA7-A8B46C23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3BE39-13C8-ABD4-77BF-F963B3BC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21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Basics for PE2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4490"/>
            <a:ext cx="8229600" cy="564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Character manipulation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‘\0’, 0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‘0’, ‘a’, ‘A’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arithmetic</a:t>
            </a:r>
          </a:p>
          <a:p>
            <a:pPr marL="274320" lvl="1" indent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String manipulation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an array / pointer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Searching and sorting algorithms</a:t>
            </a:r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606A07-F14A-1B17-02A7-B3A0AD3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B8C67-C51B-25EF-A866-53A238D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374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Basics for PE2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4490"/>
            <a:ext cx="8229600" cy="534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Problem solving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Analyze – Design – Implement – Test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Break it down / Borrow from what you know / Wishful thinking</a:t>
            </a:r>
          </a:p>
          <a:p>
            <a:pPr marL="889953" lvl="2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required functions are meant to help you!</a:t>
            </a:r>
          </a:p>
          <a:p>
            <a:pPr marL="889953" lvl="2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Smaller problems are always easier.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Incremental Coding</a:t>
            </a:r>
          </a:p>
          <a:p>
            <a:pPr marL="889953" lvl="2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606A07-F14A-1B17-02A7-B3A0AD3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B8C67-C51B-25EF-A866-53A238D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219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Common Types of Recursion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4490"/>
            <a:ext cx="8229600" cy="5643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Integers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 a single digit or 0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number – 1 or number / 10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factorial, </a:t>
            </a:r>
            <a:r>
              <a:rPr lang="en-US" sz="2200" dirty="0" err="1"/>
              <a:t>sumDigits</a:t>
            </a:r>
            <a:endParaRPr lang="en-US" sz="22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u="sng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1D arrays (including strings)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an array of 1 element or an empty array</a:t>
            </a:r>
          </a:p>
          <a:p>
            <a:pPr marL="615633" lvl="1" indent="-34131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the first / last element, or left / right half of the elements.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 err="1"/>
              <a:t>findMax</a:t>
            </a:r>
            <a:r>
              <a:rPr lang="en-US" sz="2200" dirty="0"/>
              <a:t>, </a:t>
            </a:r>
            <a:r>
              <a:rPr lang="en-US" sz="2200" dirty="0" err="1"/>
              <a:t>binarySearch</a:t>
            </a:r>
            <a:endParaRPr lang="en-US" sz="2200" dirty="0"/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2D arrays 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 single row / column or an empty array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one row and / or a column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606A07-F14A-1B17-02A7-B3A0AD3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B8C67-C51B-25EF-A866-53A238D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286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Exercise #1: Counting Occurrence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199" y="1617663"/>
            <a:ext cx="8381999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Problem: Given an array 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list[ ] = { 9, -2, 1, 7, 3, 9, -5, 7, 2, 1, 7, -2, 0, 8, -3 }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want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</a:p>
          <a:p>
            <a:pPr marL="449263" lvl="1" indent="7938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to return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 (the number of times 7 appears in the 15 elements of list).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0D94F8-23DF-4014-8D7B-4FB3719A0DEC}"/>
              </a:ext>
            </a:extLst>
          </p:cNvPr>
          <p:cNvCxnSpPr/>
          <p:nvPr/>
        </p:nvCxnSpPr>
        <p:spPr>
          <a:xfrm flipH="1" flipV="1">
            <a:off x="4379495" y="2614863"/>
            <a:ext cx="1026694" cy="12512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A70A6E-498B-4053-9F49-5A343AF62E27}"/>
              </a:ext>
            </a:extLst>
          </p:cNvPr>
          <p:cNvCxnSpPr>
            <a:cxnSpLocks/>
          </p:cNvCxnSpPr>
          <p:nvPr/>
        </p:nvCxnSpPr>
        <p:spPr>
          <a:xfrm flipV="1">
            <a:off x="5406189" y="2542675"/>
            <a:ext cx="368969" cy="1323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F25462-7C83-460A-B156-4D69B724C45F}"/>
              </a:ext>
            </a:extLst>
          </p:cNvPr>
          <p:cNvCxnSpPr>
            <a:cxnSpLocks/>
          </p:cNvCxnSpPr>
          <p:nvPr/>
        </p:nvCxnSpPr>
        <p:spPr>
          <a:xfrm flipV="1">
            <a:off x="5406189" y="2542675"/>
            <a:ext cx="1443790" cy="1323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E68C29-80B3-1EEE-7F7B-8089106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4F9AF-F376-EFE2-61FD-FA9DA5FF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994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Iteration)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698" y="1441681"/>
            <a:ext cx="807268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countValue_iter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count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44EAD-D795-43ED-9D25-0D3A3D1F6F06}"/>
              </a:ext>
            </a:extLst>
          </p:cNvPr>
          <p:cNvSpPr txBox="1"/>
          <p:nvPr/>
        </p:nvSpPr>
        <p:spPr>
          <a:xfrm>
            <a:off x="482980" y="4977094"/>
            <a:ext cx="71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you solve this problem by recursion?</a:t>
            </a:r>
            <a:endParaRPr lang="en-SG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8A98E-CC43-33AD-A093-B588E101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84306-ABDE-1594-E385-B8A3AE7F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64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96063" imgH="3934305" progId="">
                  <p:embed/>
                </p:oleObj>
              </mc:Choice>
              <mc:Fallback>
                <p:oleObj name="Clip" r:id="rId3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15986" y="2503357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800000"/>
                  </a:solidFill>
                  <a:latin typeface="Calibri" pitchFamily="34" charset="0"/>
                </a:rPr>
                <a:t>If I handle the last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1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depending on whether the last element is 7 or not, my answer is either his answer plus 1 or his answer by itself!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86CF45-4E8B-DB34-3B42-D5FA7CC0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4FFFA-4A6E-D8C4-35A2-DEFAE293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31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6697" y="1474041"/>
            <a:ext cx="8200103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(size ==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57F58-AE25-465B-8055-66D4DA5A865B}"/>
              </a:ext>
            </a:extLst>
          </p:cNvPr>
          <p:cNvSpPr txBox="1"/>
          <p:nvPr/>
        </p:nvSpPr>
        <p:spPr>
          <a:xfrm>
            <a:off x="5673472" y="4659528"/>
            <a:ext cx="2852907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14)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0)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3D3DBA-F46C-9C3B-10A9-2CF993FE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ABE4E-66E0-112B-8569-611D2456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98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</TotalTime>
  <Words>2256</Words>
  <Application>Microsoft Office PowerPoint</Application>
  <PresentationFormat>On-screen Show (4:3)</PresentationFormat>
  <Paragraphs>376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Roboto Mono</vt:lpstr>
      <vt:lpstr>Times New Roman</vt:lpstr>
      <vt:lpstr>Wingdings</vt:lpstr>
      <vt:lpstr>Clarity</vt:lpstr>
      <vt:lpstr>Clip</vt:lpstr>
      <vt:lpstr>PowerPoint Presentation</vt:lpstr>
      <vt:lpstr>Basics for PE2</vt:lpstr>
      <vt:lpstr>Basics for PE2</vt:lpstr>
      <vt:lpstr>Basics for PE2</vt:lpstr>
      <vt:lpstr>Common Types of Recursion</vt:lpstr>
      <vt:lpstr>Exercise #1: Counting Occurrence</vt:lpstr>
      <vt:lpstr>Counting Occurrences (by Iteration)</vt:lpstr>
      <vt:lpstr>Counting Occurrences (by Recursion v1)</vt:lpstr>
      <vt:lpstr>Counting Occurrences (by Recursion v1)</vt:lpstr>
      <vt:lpstr>Counting Occurrences (by Recursion v2)</vt:lpstr>
      <vt:lpstr>Counting Occurrences (by Recursion v2)</vt:lpstr>
      <vt:lpstr>Counting Occurrences (by Recursion v3)</vt:lpstr>
      <vt:lpstr>N Queens</vt:lpstr>
      <vt:lpstr>N Queens</vt:lpstr>
      <vt:lpstr>N Queens</vt:lpstr>
      <vt:lpstr>N Queens</vt:lpstr>
      <vt:lpstr>N Queens</vt:lpstr>
      <vt:lpstr>N Queens</vt:lpstr>
      <vt:lpstr>N Queens</vt:lpstr>
      <vt:lpstr>N Queens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2</cp:revision>
  <cp:lastPrinted>2014-06-20T04:24:53Z</cp:lastPrinted>
  <dcterms:created xsi:type="dcterms:W3CDTF">1998-09-05T15:03:32Z</dcterms:created>
  <dcterms:modified xsi:type="dcterms:W3CDTF">2024-04-09T01:32:12Z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