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3"/>
  </p:notesMasterIdLst>
  <p:handoutMasterIdLst>
    <p:handoutMasterId r:id="rId14"/>
  </p:handoutMasterIdLst>
  <p:sldIdLst>
    <p:sldId id="256" r:id="rId2"/>
    <p:sldId id="468" r:id="rId3"/>
    <p:sldId id="553" r:id="rId4"/>
    <p:sldId id="589" r:id="rId5"/>
    <p:sldId id="601" r:id="rId6"/>
    <p:sldId id="603" r:id="rId7"/>
    <p:sldId id="604" r:id="rId8"/>
    <p:sldId id="605" r:id="rId9"/>
    <p:sldId id="591" r:id="rId10"/>
    <p:sldId id="606" r:id="rId11"/>
    <p:sldId id="607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660033"/>
    <a:srgbClr val="006600"/>
    <a:srgbClr val="0000FF"/>
    <a:srgbClr val="FFFF99"/>
    <a:srgbClr val="00CCFF"/>
    <a:srgbClr val="0099FF"/>
    <a:srgbClr val="6699FF"/>
    <a:srgbClr val="0066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FECC8C-C819-4708-B1AC-1A3AF3563654}" v="1159" dt="2024-03-08T09:32:40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83" d="100"/>
          <a:sy n="83" d="100"/>
        </p:scale>
        <p:origin x="8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71E1CF24-6E7D-4AB8-9D75-CE77D50A74A2}"/>
    <pc:docChg chg="modSld">
      <pc:chgData name="Zhao Jin" userId="cd05a825-544c-438a-9ba1-08e63db50b47" providerId="ADAL" clId="{71E1CF24-6E7D-4AB8-9D75-CE77D50A74A2}" dt="2024-01-31T05:30:34.638" v="0"/>
      <pc:docMkLst>
        <pc:docMk/>
      </pc:docMkLst>
      <pc:sldChg chg="addSp modSp">
        <pc:chgData name="Zhao Jin" userId="cd05a825-544c-438a-9ba1-08e63db50b47" providerId="ADAL" clId="{71E1CF24-6E7D-4AB8-9D75-CE77D50A74A2}" dt="2024-01-31T05:30:34.638" v="0"/>
        <pc:sldMkLst>
          <pc:docMk/>
          <pc:sldMk cId="0" sldId="256"/>
        </pc:sldMkLst>
        <pc:spChg chg="add mod">
          <ac:chgData name="Zhao Jin" userId="cd05a825-544c-438a-9ba1-08e63db50b47" providerId="ADAL" clId="{71E1CF24-6E7D-4AB8-9D75-CE77D50A74A2}" dt="2024-01-31T05:30:34.638" v="0"/>
          <ac:spMkLst>
            <pc:docMk/>
            <pc:sldMk cId="0" sldId="256"/>
            <ac:spMk id="3" creationId="{3D3E5273-22DA-C419-6BF2-F2D5D596CD26}"/>
          </ac:spMkLst>
        </pc:spChg>
        <pc:picChg chg="add mod">
          <ac:chgData name="Zhao Jin" userId="cd05a825-544c-438a-9ba1-08e63db50b47" providerId="ADAL" clId="{71E1CF24-6E7D-4AB8-9D75-CE77D50A74A2}" dt="2024-01-31T05:30:34.638" v="0"/>
          <ac:picMkLst>
            <pc:docMk/>
            <pc:sldMk cId="0" sldId="256"/>
            <ac:picMk id="2" creationId="{89513BE7-D1EF-E853-72B8-C76655FA5207}"/>
          </ac:picMkLst>
        </pc:pic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CF6E0BE1-E69B-4DEB-8660-5021DA4C4D39}"/>
    <pc:docChg chg="modSld modMainMaster">
      <pc:chgData name="Zhao Jin" userId="cd05a825-544c-438a-9ba1-08e63db50b47" providerId="ADAL" clId="{CF6E0BE1-E69B-4DEB-8660-5021DA4C4D39}" dt="2024-02-20T01:22:16.556" v="1"/>
      <pc:docMkLst>
        <pc:docMk/>
      </pc:docMkLst>
      <pc:sldChg chg="modSp mod">
        <pc:chgData name="Zhao Jin" userId="cd05a825-544c-438a-9ba1-08e63db50b47" providerId="ADAL" clId="{CF6E0BE1-E69B-4DEB-8660-5021DA4C4D39}" dt="2024-02-20T01:22:08.210" v="0" actId="20577"/>
        <pc:sldMkLst>
          <pc:docMk/>
          <pc:sldMk cId="0" sldId="256"/>
        </pc:sldMkLst>
        <pc:spChg chg="mod">
          <ac:chgData name="Zhao Jin" userId="cd05a825-544c-438a-9ba1-08e63db50b47" providerId="ADAL" clId="{CF6E0BE1-E69B-4DEB-8660-5021DA4C4D39}" dt="2024-02-20T01:22:08.210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2438607696" sldId="468"/>
        </pc:sld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k cId="2438607696" sldId="468"/>
            <ac:spMk id="3" creationId="{E34CD5B6-0644-4566-1574-D52F20997DC7}"/>
          </ac:spMkLst>
        </pc:spChg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1427618944" sldId="553"/>
        </pc:sld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k cId="1427618944" sldId="553"/>
            <ac:spMk id="5" creationId="{BD817159-2DBF-1B1D-4947-1674668726F1}"/>
          </ac:spMkLst>
        </pc:spChg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211149325" sldId="589"/>
        </pc:sld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k cId="211149325" sldId="589"/>
            <ac:spMk id="4" creationId="{54D503B2-4A89-F1EF-1875-86FBFB2D9E70}"/>
          </ac:spMkLst>
        </pc:spChg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567798019" sldId="591"/>
        </pc:sld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k cId="567798019" sldId="591"/>
            <ac:spMk id="3" creationId="{6D40578D-4833-16E0-715E-F6B8525F98DE}"/>
          </ac:spMkLst>
        </pc:spChg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2889169307" sldId="601"/>
        </pc:sld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k cId="2889169307" sldId="601"/>
            <ac:spMk id="3" creationId="{32E8B9A7-DE1B-8A34-C3A0-0F8783594114}"/>
          </ac:spMkLst>
        </pc:spChg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3500386061" sldId="603"/>
        </pc:sld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k cId="3500386061" sldId="603"/>
            <ac:spMk id="3" creationId="{2061CF13-A9DA-E3D7-3D7F-DD40C7E1248E}"/>
          </ac:spMkLst>
        </pc:spChg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2489370454" sldId="604"/>
        </pc:sld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k cId="2489370454" sldId="604"/>
            <ac:spMk id="3" creationId="{2AD470EE-0CF1-9337-D007-49A64A16A6AD}"/>
          </ac:spMkLst>
        </pc:spChg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3128770740" sldId="605"/>
        </pc:sld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k cId="3128770740" sldId="605"/>
            <ac:spMk id="3" creationId="{59286724-221C-3776-7991-E129E71FEF22}"/>
          </ac:spMkLst>
        </pc:spChg>
      </pc:sldChg>
      <pc:sldMasterChg chg="modSp modSldLayout">
        <pc:chgData name="Zhao Jin" userId="cd05a825-544c-438a-9ba1-08e63db50b47" providerId="ADAL" clId="{CF6E0BE1-E69B-4DEB-8660-5021DA4C4D39}" dt="2024-02-20T01:22:16.556" v="1"/>
        <pc:sldMasterMkLst>
          <pc:docMk/>
          <pc:sldMasterMk cId="0" sldId="2147485087"/>
        </pc:sldMaster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D1FECC8C-C819-4708-B1AC-1A3AF3563654}"/>
    <pc:docChg chg="undo redo custSel addSld delSld modSld sldOrd">
      <pc:chgData name="Zhao Jin" userId="cd05a825-544c-438a-9ba1-08e63db50b47" providerId="ADAL" clId="{D1FECC8C-C819-4708-B1AC-1A3AF3563654}" dt="2024-03-08T09:32:40.039" v="2613" actId="20577"/>
      <pc:docMkLst>
        <pc:docMk/>
      </pc:docMkLst>
      <pc:sldChg chg="modSp mod">
        <pc:chgData name="Zhao Jin" userId="cd05a825-544c-438a-9ba1-08e63db50b47" providerId="ADAL" clId="{D1FECC8C-C819-4708-B1AC-1A3AF3563654}" dt="2024-03-08T09:02:02.259" v="1539" actId="20577"/>
        <pc:sldMkLst>
          <pc:docMk/>
          <pc:sldMk cId="2438607696" sldId="468"/>
        </pc:sldMkLst>
        <pc:spChg chg="mod">
          <ac:chgData name="Zhao Jin" userId="cd05a825-544c-438a-9ba1-08e63db50b47" providerId="ADAL" clId="{D1FECC8C-C819-4708-B1AC-1A3AF3563654}" dt="2024-03-08T07:47:43.533" v="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D1FECC8C-C819-4708-B1AC-1A3AF3563654}" dt="2024-03-08T09:02:02.259" v="153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mod delAnim modAnim">
        <pc:chgData name="Zhao Jin" userId="cd05a825-544c-438a-9ba1-08e63db50b47" providerId="ADAL" clId="{D1FECC8C-C819-4708-B1AC-1A3AF3563654}" dt="2024-03-08T08:55:11.366" v="1234" actId="20577"/>
        <pc:sldMkLst>
          <pc:docMk/>
          <pc:sldMk cId="1427618944" sldId="553"/>
        </pc:sldMkLst>
        <pc:spChg chg="del mod">
          <ac:chgData name="Zhao Jin" userId="cd05a825-544c-438a-9ba1-08e63db50b47" providerId="ADAL" clId="{D1FECC8C-C819-4708-B1AC-1A3AF3563654}" dt="2024-03-08T07:55:29.726" v="143" actId="478"/>
          <ac:spMkLst>
            <pc:docMk/>
            <pc:sldMk cId="1427618944" sldId="553"/>
            <ac:spMk id="2" creationId="{87BBF131-A483-45A8-BFDD-4AD4B55BBD13}"/>
          </ac:spMkLst>
        </pc:spChg>
        <pc:spChg chg="del">
          <ac:chgData name="Zhao Jin" userId="cd05a825-544c-438a-9ba1-08e63db50b47" providerId="ADAL" clId="{D1FECC8C-C819-4708-B1AC-1A3AF3563654}" dt="2024-03-08T07:55:16.590" v="137" actId="478"/>
          <ac:spMkLst>
            <pc:docMk/>
            <pc:sldMk cId="1427618944" sldId="553"/>
            <ac:spMk id="3" creationId="{089DF46C-9E73-4DDA-B367-1A5958BC44BA}"/>
          </ac:spMkLst>
        </pc:spChg>
        <pc:spChg chg="add mod">
          <ac:chgData name="Zhao Jin" userId="cd05a825-544c-438a-9ba1-08e63db50b47" providerId="ADAL" clId="{D1FECC8C-C819-4708-B1AC-1A3AF3563654}" dt="2024-03-08T07:52:12.868" v="71" actId="767"/>
          <ac:spMkLst>
            <pc:docMk/>
            <pc:sldMk cId="1427618944" sldId="553"/>
            <ac:spMk id="7" creationId="{D4C84671-CFF3-6B16-E5A0-AF03B682CD75}"/>
          </ac:spMkLst>
        </pc:spChg>
        <pc:spChg chg="mod">
          <ac:chgData name="Zhao Jin" userId="cd05a825-544c-438a-9ba1-08e63db50b47" providerId="ADAL" clId="{D1FECC8C-C819-4708-B1AC-1A3AF3563654}" dt="2024-03-08T07:56:10.778" v="261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D1FECC8C-C819-4708-B1AC-1A3AF3563654}" dt="2024-03-08T07:52:44.831" v="74" actId="478"/>
          <ac:spMkLst>
            <pc:docMk/>
            <pc:sldMk cId="1427618944" sldId="553"/>
            <ac:spMk id="13" creationId="{4DA699A6-CA2F-4E98-B1C9-75406EBE16BD}"/>
          </ac:spMkLst>
        </pc:spChg>
        <pc:spChg chg="mod">
          <ac:chgData name="Zhao Jin" userId="cd05a825-544c-438a-9ba1-08e63db50b47" providerId="ADAL" clId="{D1FECC8C-C819-4708-B1AC-1A3AF3563654}" dt="2024-03-08T08:55:11.366" v="1234" actId="20577"/>
          <ac:spMkLst>
            <pc:docMk/>
            <pc:sldMk cId="1427618944" sldId="553"/>
            <ac:spMk id="15" creationId="{B7B276B3-8690-4038-BB33-E9C6A2F36099}"/>
          </ac:spMkLst>
        </pc:spChg>
        <pc:spChg chg="add mod">
          <ac:chgData name="Zhao Jin" userId="cd05a825-544c-438a-9ba1-08e63db50b47" providerId="ADAL" clId="{D1FECC8C-C819-4708-B1AC-1A3AF3563654}" dt="2024-03-08T07:56:27.671" v="282" actId="1035"/>
          <ac:spMkLst>
            <pc:docMk/>
            <pc:sldMk cId="1427618944" sldId="553"/>
            <ac:spMk id="21" creationId="{515D3B4E-E894-9FD1-88CC-68E0DF3EF8A8}"/>
          </ac:spMkLst>
        </pc:spChg>
        <pc:spChg chg="add mod">
          <ac:chgData name="Zhao Jin" userId="cd05a825-544c-438a-9ba1-08e63db50b47" providerId="ADAL" clId="{D1FECC8C-C819-4708-B1AC-1A3AF3563654}" dt="2024-03-08T07:56:27.671" v="282" actId="1035"/>
          <ac:spMkLst>
            <pc:docMk/>
            <pc:sldMk cId="1427618944" sldId="553"/>
            <ac:spMk id="22" creationId="{21F93F6F-C5D9-44A9-11F4-C1B758F689B6}"/>
          </ac:spMkLst>
        </pc:spChg>
        <pc:spChg chg="add mod">
          <ac:chgData name="Zhao Jin" userId="cd05a825-544c-438a-9ba1-08e63db50b47" providerId="ADAL" clId="{D1FECC8C-C819-4708-B1AC-1A3AF3563654}" dt="2024-03-08T07:56:27.671" v="282" actId="1035"/>
          <ac:spMkLst>
            <pc:docMk/>
            <pc:sldMk cId="1427618944" sldId="553"/>
            <ac:spMk id="26" creationId="{5A52A09B-3B82-9183-B5B3-9B367BA56BC7}"/>
          </ac:spMkLst>
        </pc:spChg>
        <pc:spChg chg="add mod">
          <ac:chgData name="Zhao Jin" userId="cd05a825-544c-438a-9ba1-08e63db50b47" providerId="ADAL" clId="{D1FECC8C-C819-4708-B1AC-1A3AF3563654}" dt="2024-03-08T07:56:27.671" v="282" actId="1035"/>
          <ac:spMkLst>
            <pc:docMk/>
            <pc:sldMk cId="1427618944" sldId="553"/>
            <ac:spMk id="27" creationId="{91B52B20-C3CA-042A-69D4-595A34665326}"/>
          </ac:spMkLst>
        </pc:spChg>
        <pc:picChg chg="del mod modCrop">
          <ac:chgData name="Zhao Jin" userId="cd05a825-544c-438a-9ba1-08e63db50b47" providerId="ADAL" clId="{D1FECC8C-C819-4708-B1AC-1A3AF3563654}" dt="2024-03-08T07:54:32.171" v="116" actId="478"/>
          <ac:picMkLst>
            <pc:docMk/>
            <pc:sldMk cId="1427618944" sldId="553"/>
            <ac:picMk id="6" creationId="{2E271368-8A2E-47CF-8B45-1AE02F6B8250}"/>
          </ac:picMkLst>
        </pc:picChg>
        <pc:picChg chg="add mod modCrop">
          <ac:chgData name="Zhao Jin" userId="cd05a825-544c-438a-9ba1-08e63db50b47" providerId="ADAL" clId="{D1FECC8C-C819-4708-B1AC-1A3AF3563654}" dt="2024-03-08T07:56:27.671" v="282" actId="1035"/>
          <ac:picMkLst>
            <pc:docMk/>
            <pc:sldMk cId="1427618944" sldId="553"/>
            <ac:picMk id="9" creationId="{C41E9E07-1D55-4A41-B7A0-8986D405EF50}"/>
          </ac:picMkLst>
        </pc:picChg>
        <pc:picChg chg="add del mod">
          <ac:chgData name="Zhao Jin" userId="cd05a825-544c-438a-9ba1-08e63db50b47" providerId="ADAL" clId="{D1FECC8C-C819-4708-B1AC-1A3AF3563654}" dt="2024-03-08T07:54:31.736" v="115" actId="478"/>
          <ac:picMkLst>
            <pc:docMk/>
            <pc:sldMk cId="1427618944" sldId="553"/>
            <ac:picMk id="17" creationId="{41858434-3FAF-3148-0DD8-8809D2D0D298}"/>
          </ac:picMkLst>
        </pc:picChg>
        <pc:cxnChg chg="del">
          <ac:chgData name="Zhao Jin" userId="cd05a825-544c-438a-9ba1-08e63db50b47" providerId="ADAL" clId="{D1FECC8C-C819-4708-B1AC-1A3AF3563654}" dt="2024-03-08T07:52:44.831" v="74" actId="478"/>
          <ac:cxnSpMkLst>
            <pc:docMk/>
            <pc:sldMk cId="1427618944" sldId="553"/>
            <ac:cxnSpMk id="10" creationId="{023169A5-F4BB-4291-9612-587BA7561BEE}"/>
          </ac:cxnSpMkLst>
        </pc:cxnChg>
        <pc:cxnChg chg="add mod">
          <ac:chgData name="Zhao Jin" userId="cd05a825-544c-438a-9ba1-08e63db50b47" providerId="ADAL" clId="{D1FECC8C-C819-4708-B1AC-1A3AF3563654}" dt="2024-03-08T07:56:27.671" v="282" actId="1035"/>
          <ac:cxnSpMkLst>
            <pc:docMk/>
            <pc:sldMk cId="1427618944" sldId="553"/>
            <ac:cxnSpMk id="11" creationId="{F810030B-119D-C4FE-5BAF-5E7F9DEEBDC4}"/>
          </ac:cxnSpMkLst>
        </pc:cxnChg>
        <pc:cxnChg chg="mod ord">
          <ac:chgData name="Zhao Jin" userId="cd05a825-544c-438a-9ba1-08e63db50b47" providerId="ADAL" clId="{D1FECC8C-C819-4708-B1AC-1A3AF3563654}" dt="2024-03-08T07:56:27.671" v="282" actId="1035"/>
          <ac:cxnSpMkLst>
            <pc:docMk/>
            <pc:sldMk cId="1427618944" sldId="553"/>
            <ac:cxnSpMk id="14" creationId="{42CD5702-A66E-45D2-9504-6F75582EF02E}"/>
          </ac:cxnSpMkLst>
        </pc:cxnChg>
        <pc:cxnChg chg="del mod">
          <ac:chgData name="Zhao Jin" userId="cd05a825-544c-438a-9ba1-08e63db50b47" providerId="ADAL" clId="{D1FECC8C-C819-4708-B1AC-1A3AF3563654}" dt="2024-03-08T07:53:30.397" v="83" actId="478"/>
          <ac:cxnSpMkLst>
            <pc:docMk/>
            <pc:sldMk cId="1427618944" sldId="553"/>
            <ac:cxnSpMk id="18" creationId="{E8622C8E-AB89-4EE2-B487-9281843AA94D}"/>
          </ac:cxnSpMkLst>
        </pc:cxnChg>
        <pc:cxnChg chg="add mod">
          <ac:chgData name="Zhao Jin" userId="cd05a825-544c-438a-9ba1-08e63db50b47" providerId="ADAL" clId="{D1FECC8C-C819-4708-B1AC-1A3AF3563654}" dt="2024-03-08T07:56:27.671" v="282" actId="1035"/>
          <ac:cxnSpMkLst>
            <pc:docMk/>
            <pc:sldMk cId="1427618944" sldId="553"/>
            <ac:cxnSpMk id="19" creationId="{20AD34E4-CA8B-F9E3-3BFB-26173D020C6D}"/>
          </ac:cxnSpMkLst>
        </pc:cxnChg>
      </pc:sldChg>
      <pc:sldChg chg="addSp delSp modSp mod">
        <pc:chgData name="Zhao Jin" userId="cd05a825-544c-438a-9ba1-08e63db50b47" providerId="ADAL" clId="{D1FECC8C-C819-4708-B1AC-1A3AF3563654}" dt="2024-03-08T08:15:42.936" v="735" actId="1076"/>
        <pc:sldMkLst>
          <pc:docMk/>
          <pc:sldMk cId="211149325" sldId="589"/>
        </pc:sldMkLst>
        <pc:spChg chg="add mod">
          <ac:chgData name="Zhao Jin" userId="cd05a825-544c-438a-9ba1-08e63db50b47" providerId="ADAL" clId="{D1FECC8C-C819-4708-B1AC-1A3AF3563654}" dt="2024-03-08T08:15:34.148" v="733"/>
          <ac:spMkLst>
            <pc:docMk/>
            <pc:sldMk cId="211149325" sldId="589"/>
            <ac:spMk id="14" creationId="{D1C763BB-B535-47C5-E954-515E844B8CA5}"/>
          </ac:spMkLst>
        </pc:spChg>
        <pc:spChg chg="mod">
          <ac:chgData name="Zhao Jin" userId="cd05a825-544c-438a-9ba1-08e63db50b47" providerId="ADAL" clId="{D1FECC8C-C819-4708-B1AC-1A3AF3563654}" dt="2024-03-08T08:08:37.071" v="472" actId="20577"/>
          <ac:spMkLst>
            <pc:docMk/>
            <pc:sldMk cId="211149325" sldId="589"/>
            <ac:spMk id="16" creationId="{B7DEE2E2-F891-4A97-9D9A-03DE9B53CC3F}"/>
          </ac:spMkLst>
        </pc:spChg>
        <pc:spChg chg="mod ord">
          <ac:chgData name="Zhao Jin" userId="cd05a825-544c-438a-9ba1-08e63db50b47" providerId="ADAL" clId="{D1FECC8C-C819-4708-B1AC-1A3AF3563654}" dt="2024-03-08T08:06:45.925" v="431" actId="20577"/>
          <ac:spMkLst>
            <pc:docMk/>
            <pc:sldMk cId="211149325" sldId="589"/>
            <ac:spMk id="24" creationId="{5F0EB780-29A5-49D3-B87B-97ED7EB7436F}"/>
          </ac:spMkLst>
        </pc:spChg>
        <pc:grpChg chg="del">
          <ac:chgData name="Zhao Jin" userId="cd05a825-544c-438a-9ba1-08e63db50b47" providerId="ADAL" clId="{D1FECC8C-C819-4708-B1AC-1A3AF3563654}" dt="2024-03-08T08:05:12.158" v="416" actId="478"/>
          <ac:grpSpMkLst>
            <pc:docMk/>
            <pc:sldMk cId="211149325" sldId="589"/>
            <ac:grpSpMk id="3" creationId="{D9F1D2B1-8CA5-42C8-BA83-87D03308F627}"/>
          </ac:grpSpMkLst>
        </pc:grpChg>
        <pc:picChg chg="add del mod">
          <ac:chgData name="Zhao Jin" userId="cd05a825-544c-438a-9ba1-08e63db50b47" providerId="ADAL" clId="{D1FECC8C-C819-4708-B1AC-1A3AF3563654}" dt="2024-03-08T08:05:16.713" v="418" actId="21"/>
          <ac:picMkLst>
            <pc:docMk/>
            <pc:sldMk cId="211149325" sldId="589"/>
            <ac:picMk id="5" creationId="{CA976EB6-28AC-C84C-DFC8-03179B3BC4B5}"/>
          </ac:picMkLst>
        </pc:picChg>
        <pc:picChg chg="add del mod">
          <ac:chgData name="Zhao Jin" userId="cd05a825-544c-438a-9ba1-08e63db50b47" providerId="ADAL" clId="{D1FECC8C-C819-4708-B1AC-1A3AF3563654}" dt="2024-03-08T08:15:05.963" v="726" actId="478"/>
          <ac:picMkLst>
            <pc:docMk/>
            <pc:sldMk cId="211149325" sldId="589"/>
            <ac:picMk id="6" creationId="{B22D8CBC-08EE-5C7F-DC84-4BCB343A33D3}"/>
          </ac:picMkLst>
        </pc:picChg>
        <pc:picChg chg="add del mod">
          <ac:chgData name="Zhao Jin" userId="cd05a825-544c-438a-9ba1-08e63db50b47" providerId="ADAL" clId="{D1FECC8C-C819-4708-B1AC-1A3AF3563654}" dt="2024-03-08T08:15:19.161" v="731" actId="478"/>
          <ac:picMkLst>
            <pc:docMk/>
            <pc:sldMk cId="211149325" sldId="589"/>
            <ac:picMk id="10" creationId="{9ED05B3C-A8BD-56EE-169C-5ADD18503CA4}"/>
          </ac:picMkLst>
        </pc:picChg>
        <pc:picChg chg="add mod">
          <ac:chgData name="Zhao Jin" userId="cd05a825-544c-438a-9ba1-08e63db50b47" providerId="ADAL" clId="{D1FECC8C-C819-4708-B1AC-1A3AF3563654}" dt="2024-03-08T08:15:15.441" v="730" actId="14100"/>
          <ac:picMkLst>
            <pc:docMk/>
            <pc:sldMk cId="211149325" sldId="589"/>
            <ac:picMk id="11" creationId="{44E216C4-8032-3CD4-99F0-AE6AEAD40074}"/>
          </ac:picMkLst>
        </pc:picChg>
        <pc:picChg chg="add">
          <ac:chgData name="Zhao Jin" userId="cd05a825-544c-438a-9ba1-08e63db50b47" providerId="ADAL" clId="{D1FECC8C-C819-4708-B1AC-1A3AF3563654}" dt="2024-03-08T08:15:27.360" v="732"/>
          <ac:picMkLst>
            <pc:docMk/>
            <pc:sldMk cId="211149325" sldId="589"/>
            <ac:picMk id="12" creationId="{AEA58499-6564-2CA2-E416-93260D340E0F}"/>
          </ac:picMkLst>
        </pc:picChg>
        <pc:picChg chg="add mod">
          <ac:chgData name="Zhao Jin" userId="cd05a825-544c-438a-9ba1-08e63db50b47" providerId="ADAL" clId="{D1FECC8C-C819-4708-B1AC-1A3AF3563654}" dt="2024-03-08T08:15:34.148" v="733"/>
          <ac:picMkLst>
            <pc:docMk/>
            <pc:sldMk cId="211149325" sldId="589"/>
            <ac:picMk id="13" creationId="{39A05E67-C348-2760-5B44-D32FECD17FEC}"/>
          </ac:picMkLst>
        </pc:picChg>
        <pc:picChg chg="add mod">
          <ac:chgData name="Zhao Jin" userId="cd05a825-544c-438a-9ba1-08e63db50b47" providerId="ADAL" clId="{D1FECC8C-C819-4708-B1AC-1A3AF3563654}" dt="2024-03-08T08:15:42.936" v="735" actId="1076"/>
          <ac:picMkLst>
            <pc:docMk/>
            <pc:sldMk cId="211149325" sldId="589"/>
            <ac:picMk id="15" creationId="{C0EB6188-CF48-1C24-56B4-6E6474F5EAB8}"/>
          </ac:picMkLst>
        </pc:picChg>
        <pc:cxnChg chg="add mod">
          <ac:chgData name="Zhao Jin" userId="cd05a825-544c-438a-9ba1-08e63db50b47" providerId="ADAL" clId="{D1FECC8C-C819-4708-B1AC-1A3AF3563654}" dt="2024-03-08T08:14:20.444" v="710" actId="1076"/>
          <ac:cxnSpMkLst>
            <pc:docMk/>
            <pc:sldMk cId="211149325" sldId="589"/>
            <ac:cxnSpMk id="9" creationId="{3DFCE31E-9FB4-3B9B-4AE5-D001C8B742BA}"/>
          </ac:cxnSpMkLst>
        </pc:cxnChg>
        <pc:cxnChg chg="add del mod">
          <ac:chgData name="Zhao Jin" userId="cd05a825-544c-438a-9ba1-08e63db50b47" providerId="ADAL" clId="{D1FECC8C-C819-4708-B1AC-1A3AF3563654}" dt="2024-03-08T08:14:36.293" v="725" actId="1035"/>
          <ac:cxnSpMkLst>
            <pc:docMk/>
            <pc:sldMk cId="211149325" sldId="589"/>
            <ac:cxnSpMk id="18" creationId="{1D084D92-EB5B-4302-A4EB-C9434495BB17}"/>
          </ac:cxnSpMkLst>
        </pc:cxnChg>
      </pc:sldChg>
      <pc:sldChg chg="modSp mod">
        <pc:chgData name="Zhao Jin" userId="cd05a825-544c-438a-9ba1-08e63db50b47" providerId="ADAL" clId="{D1FECC8C-C819-4708-B1AC-1A3AF3563654}" dt="2024-03-08T08:57:11.340" v="1376" actId="20577"/>
        <pc:sldMkLst>
          <pc:docMk/>
          <pc:sldMk cId="567798019" sldId="591"/>
        </pc:sldMkLst>
        <pc:spChg chg="mod">
          <ac:chgData name="Zhao Jin" userId="cd05a825-544c-438a-9ba1-08e63db50b47" providerId="ADAL" clId="{D1FECC8C-C819-4708-B1AC-1A3AF3563654}" dt="2024-03-08T08:56:45.095" v="1324" actId="20577"/>
          <ac:spMkLst>
            <pc:docMk/>
            <pc:sldMk cId="567798019" sldId="591"/>
            <ac:spMk id="9" creationId="{F229C8E8-A9E5-46C6-B1F0-EECD397C2848}"/>
          </ac:spMkLst>
        </pc:spChg>
        <pc:spChg chg="mod">
          <ac:chgData name="Zhao Jin" userId="cd05a825-544c-438a-9ba1-08e63db50b47" providerId="ADAL" clId="{D1FECC8C-C819-4708-B1AC-1A3AF3563654}" dt="2024-03-08T08:56:59.362" v="1338" actId="207"/>
          <ac:spMkLst>
            <pc:docMk/>
            <pc:sldMk cId="567798019" sldId="591"/>
            <ac:spMk id="16" creationId="{914D88F2-7F13-461F-8F4C-DB55E31ECB3B}"/>
          </ac:spMkLst>
        </pc:spChg>
        <pc:spChg chg="mod">
          <ac:chgData name="Zhao Jin" userId="cd05a825-544c-438a-9ba1-08e63db50b47" providerId="ADAL" clId="{D1FECC8C-C819-4708-B1AC-1A3AF3563654}" dt="2024-03-08T08:57:11.340" v="1376" actId="20577"/>
          <ac:spMkLst>
            <pc:docMk/>
            <pc:sldMk cId="567798019" sldId="591"/>
            <ac:spMk id="17" creationId="{E5B733B3-BD85-485D-B3D7-506C8AD9E552}"/>
          </ac:spMkLst>
        </pc:spChg>
      </pc:sldChg>
      <pc:sldChg chg="addSp delSp modSp mod modAnim">
        <pc:chgData name="Zhao Jin" userId="cd05a825-544c-438a-9ba1-08e63db50b47" providerId="ADAL" clId="{D1FECC8C-C819-4708-B1AC-1A3AF3563654}" dt="2024-03-08T08:13:46.337" v="699" actId="20577"/>
        <pc:sldMkLst>
          <pc:docMk/>
          <pc:sldMk cId="2889169307" sldId="601"/>
        </pc:sldMkLst>
        <pc:spChg chg="mod">
          <ac:chgData name="Zhao Jin" userId="cd05a825-544c-438a-9ba1-08e63db50b47" providerId="ADAL" clId="{D1FECC8C-C819-4708-B1AC-1A3AF3563654}" dt="2024-03-08T08:13:46.337" v="699" actId="20577"/>
          <ac:spMkLst>
            <pc:docMk/>
            <pc:sldMk cId="2889169307" sldId="601"/>
            <ac:spMk id="11" creationId="{D29F424A-E7BC-4325-9211-1F3AF688ABC0}"/>
          </ac:spMkLst>
        </pc:spChg>
        <pc:spChg chg="mod">
          <ac:chgData name="Zhao Jin" userId="cd05a825-544c-438a-9ba1-08e63db50b47" providerId="ADAL" clId="{D1FECC8C-C819-4708-B1AC-1A3AF3563654}" dt="2024-03-08T08:13:42.727" v="698" actId="1076"/>
          <ac:spMkLst>
            <pc:docMk/>
            <pc:sldMk cId="2889169307" sldId="601"/>
            <ac:spMk id="14" creationId="{B8835E4C-403B-4D76-ACD2-8D348D8C2CAF}"/>
          </ac:spMkLst>
        </pc:spChg>
        <pc:spChg chg="mod">
          <ac:chgData name="Zhao Jin" userId="cd05a825-544c-438a-9ba1-08e63db50b47" providerId="ADAL" clId="{D1FECC8C-C819-4708-B1AC-1A3AF3563654}" dt="2024-03-08T08:13:27.556" v="697" actId="1035"/>
          <ac:spMkLst>
            <pc:docMk/>
            <pc:sldMk cId="2889169307" sldId="601"/>
            <ac:spMk id="16" creationId="{B7DEE2E2-F891-4A97-9D9A-03DE9B53CC3F}"/>
          </ac:spMkLst>
        </pc:spChg>
        <pc:spChg chg="mod ord">
          <ac:chgData name="Zhao Jin" userId="cd05a825-544c-438a-9ba1-08e63db50b47" providerId="ADAL" clId="{D1FECC8C-C819-4708-B1AC-1A3AF3563654}" dt="2024-03-08T08:06:42.972" v="430" actId="20577"/>
          <ac:spMkLst>
            <pc:docMk/>
            <pc:sldMk cId="2889169307" sldId="601"/>
            <ac:spMk id="24" creationId="{5F0EB780-29A5-49D3-B87B-97ED7EB7436F}"/>
          </ac:spMkLst>
        </pc:spChg>
        <pc:cxnChg chg="add del mod">
          <ac:chgData name="Zhao Jin" userId="cd05a825-544c-438a-9ba1-08e63db50b47" providerId="ADAL" clId="{D1FECC8C-C819-4708-B1AC-1A3AF3563654}" dt="2024-03-08T08:11:53.956" v="577" actId="478"/>
          <ac:cxnSpMkLst>
            <pc:docMk/>
            <pc:sldMk cId="2889169307" sldId="601"/>
            <ac:cxnSpMk id="5" creationId="{B53C83CF-B885-DC7A-CF0E-BD286AEF66CE}"/>
          </ac:cxnSpMkLst>
        </pc:cxnChg>
        <pc:cxnChg chg="add mod">
          <ac:chgData name="Zhao Jin" userId="cd05a825-544c-438a-9ba1-08e63db50b47" providerId="ADAL" clId="{D1FECC8C-C819-4708-B1AC-1A3AF3563654}" dt="2024-03-08T08:13:27.556" v="697" actId="1035"/>
          <ac:cxnSpMkLst>
            <pc:docMk/>
            <pc:sldMk cId="2889169307" sldId="601"/>
            <ac:cxnSpMk id="6" creationId="{A5968487-9DAF-B44D-382D-9F0282262118}"/>
          </ac:cxnSpMkLst>
        </pc:cxnChg>
        <pc:cxnChg chg="add mod">
          <ac:chgData name="Zhao Jin" userId="cd05a825-544c-438a-9ba1-08e63db50b47" providerId="ADAL" clId="{D1FECC8C-C819-4708-B1AC-1A3AF3563654}" dt="2024-03-08T08:13:27.556" v="697" actId="1035"/>
          <ac:cxnSpMkLst>
            <pc:docMk/>
            <pc:sldMk cId="2889169307" sldId="601"/>
            <ac:cxnSpMk id="9" creationId="{42A93AEB-40F6-A8FF-DF7E-0C4284960037}"/>
          </ac:cxnSpMkLst>
        </pc:cxnChg>
      </pc:sldChg>
      <pc:sldChg chg="modSp mod ord">
        <pc:chgData name="Zhao Jin" userId="cd05a825-544c-438a-9ba1-08e63db50b47" providerId="ADAL" clId="{D1FECC8C-C819-4708-B1AC-1A3AF3563654}" dt="2024-03-08T08:56:11.897" v="1287" actId="14100"/>
        <pc:sldMkLst>
          <pc:docMk/>
          <pc:sldMk cId="3128770740" sldId="605"/>
        </pc:sldMkLst>
        <pc:spChg chg="mod">
          <ac:chgData name="Zhao Jin" userId="cd05a825-544c-438a-9ba1-08e63db50b47" providerId="ADAL" clId="{D1FECC8C-C819-4708-B1AC-1A3AF3563654}" dt="2024-03-08T08:56:11.897" v="1287" actId="14100"/>
          <ac:spMkLst>
            <pc:docMk/>
            <pc:sldMk cId="3128770740" sldId="605"/>
            <ac:spMk id="19" creationId="{AF3DC10A-B0A9-46BF-B458-AE52C55600A9}"/>
          </ac:spMkLst>
        </pc:spChg>
      </pc:sldChg>
      <pc:sldChg chg="addSp delSp modSp add mod modAnim">
        <pc:chgData name="Zhao Jin" userId="cd05a825-544c-438a-9ba1-08e63db50b47" providerId="ADAL" clId="{D1FECC8C-C819-4708-B1AC-1A3AF3563654}" dt="2024-03-08T09:22:24.047" v="2354" actId="5793"/>
        <pc:sldMkLst>
          <pc:docMk/>
          <pc:sldMk cId="3444732307" sldId="606"/>
        </pc:sldMkLst>
        <pc:spChg chg="add del mod">
          <ac:chgData name="Zhao Jin" userId="cd05a825-544c-438a-9ba1-08e63db50b47" providerId="ADAL" clId="{D1FECC8C-C819-4708-B1AC-1A3AF3563654}" dt="2024-03-08T08:59:11.208" v="1415" actId="478"/>
          <ac:spMkLst>
            <pc:docMk/>
            <pc:sldMk cId="3444732307" sldId="606"/>
            <ac:spMk id="4" creationId="{1A13993D-8DE6-7E62-58B7-7574FCBDD8BC}"/>
          </ac:spMkLst>
        </pc:spChg>
        <pc:spChg chg="add mod">
          <ac:chgData name="Zhao Jin" userId="cd05a825-544c-438a-9ba1-08e63db50b47" providerId="ADAL" clId="{D1FECC8C-C819-4708-B1AC-1A3AF3563654}" dt="2024-03-08T08:22:39.921" v="1161"/>
          <ac:spMkLst>
            <pc:docMk/>
            <pc:sldMk cId="3444732307" sldId="606"/>
            <ac:spMk id="4" creationId="{3DD1ECAD-1F7E-E816-FF53-CF2AD33DFDD5}"/>
          </ac:spMkLst>
        </pc:spChg>
        <pc:spChg chg="mod">
          <ac:chgData name="Zhao Jin" userId="cd05a825-544c-438a-9ba1-08e63db50b47" providerId="ADAL" clId="{D1FECC8C-C819-4708-B1AC-1A3AF3563654}" dt="2024-03-08T09:22:24.047" v="2354" actId="5793"/>
          <ac:spMkLst>
            <pc:docMk/>
            <pc:sldMk cId="3444732307" sldId="606"/>
            <ac:spMk id="9" creationId="{269DAB42-C589-5BFA-8DDD-6B3F03E9F33D}"/>
          </ac:spMkLst>
        </pc:spChg>
        <pc:spChg chg="del">
          <ac:chgData name="Zhao Jin" userId="cd05a825-544c-438a-9ba1-08e63db50b47" providerId="ADAL" clId="{D1FECC8C-C819-4708-B1AC-1A3AF3563654}" dt="2024-03-08T08:18:42.137" v="770" actId="478"/>
          <ac:spMkLst>
            <pc:docMk/>
            <pc:sldMk cId="3444732307" sldId="606"/>
            <ac:spMk id="10" creationId="{FA99839E-5E89-A1F0-9018-3C220E84E9C2}"/>
          </ac:spMkLst>
        </pc:spChg>
        <pc:spChg chg="del">
          <ac:chgData name="Zhao Jin" userId="cd05a825-544c-438a-9ba1-08e63db50b47" providerId="ADAL" clId="{D1FECC8C-C819-4708-B1AC-1A3AF3563654}" dt="2024-03-08T08:18:42.137" v="770" actId="478"/>
          <ac:spMkLst>
            <pc:docMk/>
            <pc:sldMk cId="3444732307" sldId="606"/>
            <ac:spMk id="11" creationId="{E480E5DA-DA59-16EE-FEB6-81ACD13DCDBF}"/>
          </ac:spMkLst>
        </pc:spChg>
        <pc:spChg chg="del">
          <ac:chgData name="Zhao Jin" userId="cd05a825-544c-438a-9ba1-08e63db50b47" providerId="ADAL" clId="{D1FECC8C-C819-4708-B1AC-1A3AF3563654}" dt="2024-03-08T08:18:42.137" v="770" actId="478"/>
          <ac:spMkLst>
            <pc:docMk/>
            <pc:sldMk cId="3444732307" sldId="606"/>
            <ac:spMk id="14" creationId="{0FC9D3A0-31A9-B65E-46AA-40932032ED1D}"/>
          </ac:spMkLst>
        </pc:spChg>
        <pc:spChg chg="del">
          <ac:chgData name="Zhao Jin" userId="cd05a825-544c-438a-9ba1-08e63db50b47" providerId="ADAL" clId="{D1FECC8C-C819-4708-B1AC-1A3AF3563654}" dt="2024-03-08T08:18:42.137" v="770" actId="478"/>
          <ac:spMkLst>
            <pc:docMk/>
            <pc:sldMk cId="3444732307" sldId="606"/>
            <ac:spMk id="15" creationId="{16D3C203-A780-6300-FF2D-97C0E7DCD70C}"/>
          </ac:spMkLst>
        </pc:spChg>
        <pc:spChg chg="mod">
          <ac:chgData name="Zhao Jin" userId="cd05a825-544c-438a-9ba1-08e63db50b47" providerId="ADAL" clId="{D1FECC8C-C819-4708-B1AC-1A3AF3563654}" dt="2024-03-08T09:19:14.190" v="2135" actId="14100"/>
          <ac:spMkLst>
            <pc:docMk/>
            <pc:sldMk cId="3444732307" sldId="606"/>
            <ac:spMk id="16" creationId="{DCB50687-8FE7-30D5-C6A9-B6DE22876A1A}"/>
          </ac:spMkLst>
        </pc:spChg>
        <pc:spChg chg="add del mod">
          <ac:chgData name="Zhao Jin" userId="cd05a825-544c-438a-9ba1-08e63db50b47" providerId="ADAL" clId="{D1FECC8C-C819-4708-B1AC-1A3AF3563654}" dt="2024-03-08T08:19:22.351" v="830" actId="478"/>
          <ac:spMkLst>
            <pc:docMk/>
            <pc:sldMk cId="3444732307" sldId="606"/>
            <ac:spMk id="17" creationId="{39A45555-C5E8-DC59-C071-CADFBDCE3344}"/>
          </ac:spMkLst>
        </pc:spChg>
        <pc:spChg chg="mod">
          <ac:chgData name="Zhao Jin" userId="cd05a825-544c-438a-9ba1-08e63db50b47" providerId="ADAL" clId="{D1FECC8C-C819-4708-B1AC-1A3AF3563654}" dt="2024-03-08T09:00:44.108" v="1487" actId="20577"/>
          <ac:spMkLst>
            <pc:docMk/>
            <pc:sldMk cId="3444732307" sldId="606"/>
            <ac:spMk id="14338" creationId="{C6DF62DD-7169-E314-1A95-05DB818570F1}"/>
          </ac:spMkLst>
        </pc:spChg>
      </pc:sldChg>
      <pc:sldChg chg="addSp delSp modSp add del mod addAnim delAnim modAnim">
        <pc:chgData name="Zhao Jin" userId="cd05a825-544c-438a-9ba1-08e63db50b47" providerId="ADAL" clId="{D1FECC8C-C819-4708-B1AC-1A3AF3563654}" dt="2024-03-08T09:16:40.611" v="2102" actId="47"/>
        <pc:sldMkLst>
          <pc:docMk/>
          <pc:sldMk cId="2033649320" sldId="607"/>
        </pc:sldMkLst>
        <pc:spChg chg="add del mod">
          <ac:chgData name="Zhao Jin" userId="cd05a825-544c-438a-9ba1-08e63db50b47" providerId="ADAL" clId="{D1FECC8C-C819-4708-B1AC-1A3AF3563654}" dt="2024-03-08T09:02:54.177" v="1541" actId="478"/>
          <ac:spMkLst>
            <pc:docMk/>
            <pc:sldMk cId="2033649320" sldId="607"/>
            <ac:spMk id="5" creationId="{03146E14-548A-86F1-7B86-A9BFBAEEA933}"/>
          </ac:spMkLst>
        </pc:spChg>
        <pc:spChg chg="add del mod">
          <ac:chgData name="Zhao Jin" userId="cd05a825-544c-438a-9ba1-08e63db50b47" providerId="ADAL" clId="{D1FECC8C-C819-4708-B1AC-1A3AF3563654}" dt="2024-03-08T09:02:59.307" v="1543" actId="478"/>
          <ac:spMkLst>
            <pc:docMk/>
            <pc:sldMk cId="2033649320" sldId="607"/>
            <ac:spMk id="6" creationId="{D8E47531-009C-385E-AFAA-F1EC355BA633}"/>
          </ac:spMkLst>
        </pc:spChg>
        <pc:spChg chg="add 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7" creationId="{5C0E46DA-9740-3CCB-D058-5C7F2C72442E}"/>
          </ac:spMkLst>
        </pc:spChg>
        <pc:spChg chg="add mod">
          <ac:chgData name="Zhao Jin" userId="cd05a825-544c-438a-9ba1-08e63db50b47" providerId="ADAL" clId="{D1FECC8C-C819-4708-B1AC-1A3AF3563654}" dt="2024-03-08T09:15:02.008" v="2101" actId="207"/>
          <ac:spMkLst>
            <pc:docMk/>
            <pc:sldMk cId="2033649320" sldId="607"/>
            <ac:spMk id="8" creationId="{CB22B382-2615-A234-62CF-204EC497A392}"/>
          </ac:spMkLst>
        </pc:spChg>
        <pc:spChg chg="del">
          <ac:chgData name="Zhao Jin" userId="cd05a825-544c-438a-9ba1-08e63db50b47" providerId="ADAL" clId="{D1FECC8C-C819-4708-B1AC-1A3AF3563654}" dt="2024-03-08T09:02:51.966" v="1540" actId="478"/>
          <ac:spMkLst>
            <pc:docMk/>
            <pc:sldMk cId="2033649320" sldId="607"/>
            <ac:spMk id="9" creationId="{DC0A89C4-4310-2537-C509-12DBCFFA4158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13" creationId="{10D393AE-956C-FAE7-AAC3-5F75C04278CD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14" creationId="{7316716F-40A0-213B-BC9E-97C19415CA49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15" creationId="{25C1C158-71F6-C556-F534-BA4FA3D3E6E4}"/>
          </ac:spMkLst>
        </pc:spChg>
        <pc:spChg chg="del">
          <ac:chgData name="Zhao Jin" userId="cd05a825-544c-438a-9ba1-08e63db50b47" providerId="ADAL" clId="{D1FECC8C-C819-4708-B1AC-1A3AF3563654}" dt="2024-03-08T09:02:51.966" v="1540" actId="478"/>
          <ac:spMkLst>
            <pc:docMk/>
            <pc:sldMk cId="2033649320" sldId="607"/>
            <ac:spMk id="16" creationId="{42B56A99-AF39-EE73-0414-DF6F1CF2D04B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17" creationId="{E04E07BA-4DDD-EAC6-3903-00E894321723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18" creationId="{4B954650-B139-7F6E-2D39-97636AAF7BCD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19" creationId="{221EF542-960F-0FBE-8A88-850089352843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0" creationId="{6EB68E12-90C2-83AC-937C-F39EBE84795E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1" creationId="{6FC8E92F-51E9-B7BD-1EDB-B98BFF8B381D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2" creationId="{46D95B2A-0895-6B52-D2FA-FA129DCA3C0D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3" creationId="{14D32C79-E70D-0419-1F7F-1007E38A8341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4" creationId="{EAE46B13-90F4-1C23-CBA3-74B126AB224F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5" creationId="{A1A4E771-D05A-BADB-ACB6-EAAE24CA53DA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6" creationId="{F07C1345-8148-0BE4-9E85-787662DA5457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7" creationId="{AE3ACED3-DD39-E579-C038-240CA4D04501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8" creationId="{AA5543F1-1416-AB1E-6B58-392624FCA9B2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9" creationId="{1599687D-C089-654A-EE14-EBBBA5F65D8E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30" creationId="{5FF091AB-E240-2C9A-C813-FCC49302CF5A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31" creationId="{7553E643-DD43-5505-D3D0-858E4802119B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32" creationId="{D02CF70B-1872-9BF0-1A12-B73A2EA28734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33" creationId="{CF81EE5E-6206-BEC4-D897-485E6D5654C3}"/>
          </ac:spMkLst>
        </pc:spChg>
        <pc:spChg chg="add 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34" creationId="{355794B8-9D24-02B4-8A1A-31C642A94E6A}"/>
          </ac:spMkLst>
        </pc:spChg>
        <pc:spChg chg="add 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35" creationId="{D7E94B8F-C625-F220-D983-93F9F13A74BA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39" creationId="{2E3F0377-5DBC-FD4B-5A4B-A9AFCE5ACC32}"/>
          </ac:spMkLst>
        </pc:spChg>
        <pc:spChg chg="mod">
          <ac:chgData name="Zhao Jin" userId="cd05a825-544c-438a-9ba1-08e63db50b47" providerId="ADAL" clId="{D1FECC8C-C819-4708-B1AC-1A3AF3563654}" dt="2024-03-08T09:05:05.362" v="1702" actId="20577"/>
          <ac:spMkLst>
            <pc:docMk/>
            <pc:sldMk cId="2033649320" sldId="607"/>
            <ac:spMk id="14338" creationId="{5D068D8C-C425-0254-2A3F-BFBE677707DF}"/>
          </ac:spMkLst>
        </pc:spChg>
        <pc:grpChg chg="add mod">
          <ac:chgData name="Zhao Jin" userId="cd05a825-544c-438a-9ba1-08e63db50b47" providerId="ADAL" clId="{D1FECC8C-C819-4708-B1AC-1A3AF3563654}" dt="2024-03-08T09:02:55.453" v="1542"/>
          <ac:grpSpMkLst>
            <pc:docMk/>
            <pc:sldMk cId="2033649320" sldId="607"/>
            <ac:grpSpMk id="10" creationId="{A4C08C5C-BAD3-1D7A-875C-13D5782E4747}"/>
          </ac:grpSpMkLst>
        </pc:grpChg>
        <pc:grpChg chg="mod">
          <ac:chgData name="Zhao Jin" userId="cd05a825-544c-438a-9ba1-08e63db50b47" providerId="ADAL" clId="{D1FECC8C-C819-4708-B1AC-1A3AF3563654}" dt="2024-03-08T09:02:55.453" v="1542"/>
          <ac:grpSpMkLst>
            <pc:docMk/>
            <pc:sldMk cId="2033649320" sldId="607"/>
            <ac:grpSpMk id="11" creationId="{28AD3A54-A30B-71F2-8493-745F620B3CFE}"/>
          </ac:grpSpMkLst>
        </pc:grpChg>
        <pc:grpChg chg="mod">
          <ac:chgData name="Zhao Jin" userId="cd05a825-544c-438a-9ba1-08e63db50b47" providerId="ADAL" clId="{D1FECC8C-C819-4708-B1AC-1A3AF3563654}" dt="2024-03-08T09:02:55.453" v="1542"/>
          <ac:grpSpMkLst>
            <pc:docMk/>
            <pc:sldMk cId="2033649320" sldId="607"/>
            <ac:grpSpMk id="12" creationId="{41EBCE49-7490-C3DA-6C8C-9649C864C252}"/>
          </ac:grpSpMkLst>
        </pc:grpChg>
        <pc:grpChg chg="add del mod">
          <ac:chgData name="Zhao Jin" userId="cd05a825-544c-438a-9ba1-08e63db50b47" providerId="ADAL" clId="{D1FECC8C-C819-4708-B1AC-1A3AF3563654}" dt="2024-03-08T09:04:48.416" v="1694" actId="478"/>
          <ac:grpSpMkLst>
            <pc:docMk/>
            <pc:sldMk cId="2033649320" sldId="607"/>
            <ac:grpSpMk id="36" creationId="{B4BF67A2-DE70-7B3F-BE8C-1094435B97E6}"/>
          </ac:grpSpMkLst>
        </pc:grpChg>
        <pc:cxnChg chg="mod">
          <ac:chgData name="Zhao Jin" userId="cd05a825-544c-438a-9ba1-08e63db50b47" providerId="ADAL" clId="{D1FECC8C-C819-4708-B1AC-1A3AF3563654}" dt="2024-03-08T09:02:55.453" v="1542"/>
          <ac:cxnSpMkLst>
            <pc:docMk/>
            <pc:sldMk cId="2033649320" sldId="607"/>
            <ac:cxnSpMk id="37" creationId="{1FB27A95-401B-C3CC-C97C-35B0DE922BFE}"/>
          </ac:cxnSpMkLst>
        </pc:cxnChg>
        <pc:cxnChg chg="mod">
          <ac:chgData name="Zhao Jin" userId="cd05a825-544c-438a-9ba1-08e63db50b47" providerId="ADAL" clId="{D1FECC8C-C819-4708-B1AC-1A3AF3563654}" dt="2024-03-08T09:02:55.453" v="1542"/>
          <ac:cxnSpMkLst>
            <pc:docMk/>
            <pc:sldMk cId="2033649320" sldId="607"/>
            <ac:cxnSpMk id="38" creationId="{5E717675-76A2-34DB-EFD8-275D9DF58F19}"/>
          </ac:cxnSpMkLst>
        </pc:cxnChg>
      </pc:sldChg>
      <pc:sldChg chg="modSp add del mod">
        <pc:chgData name="Zhao Jin" userId="cd05a825-544c-438a-9ba1-08e63db50b47" providerId="ADAL" clId="{D1FECC8C-C819-4708-B1AC-1A3AF3563654}" dt="2024-03-08T08:23:38.164" v="1211" actId="47"/>
        <pc:sldMkLst>
          <pc:docMk/>
          <pc:sldMk cId="3166613522" sldId="607"/>
        </pc:sldMkLst>
        <pc:spChg chg="mod">
          <ac:chgData name="Zhao Jin" userId="cd05a825-544c-438a-9ba1-08e63db50b47" providerId="ADAL" clId="{D1FECC8C-C819-4708-B1AC-1A3AF3563654}" dt="2024-03-08T08:23:36.374" v="1210" actId="20577"/>
          <ac:spMkLst>
            <pc:docMk/>
            <pc:sldMk cId="3166613522" sldId="607"/>
            <ac:spMk id="14338" creationId="{C234B128-2F6F-C450-ED30-CFCC007FA389}"/>
          </ac:spMkLst>
        </pc:spChg>
      </pc:sldChg>
      <pc:sldChg chg="modSp add mod modAnim">
        <pc:chgData name="Zhao Jin" userId="cd05a825-544c-438a-9ba1-08e63db50b47" providerId="ADAL" clId="{D1FECC8C-C819-4708-B1AC-1A3AF3563654}" dt="2024-03-08T09:32:40.039" v="2613" actId="20577"/>
        <pc:sldMkLst>
          <pc:docMk/>
          <pc:sldMk cId="3198546536" sldId="607"/>
        </pc:sldMkLst>
        <pc:spChg chg="mod">
          <ac:chgData name="Zhao Jin" userId="cd05a825-544c-438a-9ba1-08e63db50b47" providerId="ADAL" clId="{D1FECC8C-C819-4708-B1AC-1A3AF3563654}" dt="2024-03-08T09:32:33.269" v="2603" actId="6549"/>
          <ac:spMkLst>
            <pc:docMk/>
            <pc:sldMk cId="3198546536" sldId="607"/>
            <ac:spMk id="9" creationId="{95E0A7A2-7048-3046-510D-F4506CAD5BAA}"/>
          </ac:spMkLst>
        </pc:spChg>
        <pc:spChg chg="mod">
          <ac:chgData name="Zhao Jin" userId="cd05a825-544c-438a-9ba1-08e63db50b47" providerId="ADAL" clId="{D1FECC8C-C819-4708-B1AC-1A3AF3563654}" dt="2024-03-08T09:21:13.886" v="2278" actId="20577"/>
          <ac:spMkLst>
            <pc:docMk/>
            <pc:sldMk cId="3198546536" sldId="607"/>
            <ac:spMk id="16" creationId="{30188F10-A549-7DBF-0EA9-5CB59FC8E3FA}"/>
          </ac:spMkLst>
        </pc:spChg>
        <pc:spChg chg="mod">
          <ac:chgData name="Zhao Jin" userId="cd05a825-544c-438a-9ba1-08e63db50b47" providerId="ADAL" clId="{D1FECC8C-C819-4708-B1AC-1A3AF3563654}" dt="2024-03-08T09:31:49.516" v="2491" actId="20577"/>
          <ac:spMkLst>
            <pc:docMk/>
            <pc:sldMk cId="3198546536" sldId="607"/>
            <ac:spMk id="14338" creationId="{A596C5FA-E94B-03AE-A6A0-66C6D4ECA719}"/>
          </ac:spMkLst>
        </pc:spChg>
      </pc:sldChg>
      <pc:sldChg chg="add del">
        <pc:chgData name="Zhao Jin" userId="cd05a825-544c-438a-9ba1-08e63db50b47" providerId="ADAL" clId="{D1FECC8C-C819-4708-B1AC-1A3AF3563654}" dt="2024-03-08T09:12:00.328" v="2044" actId="47"/>
        <pc:sldMkLst>
          <pc:docMk/>
          <pc:sldMk cId="2775932290" sldId="608"/>
        </pc:sldMkLst>
      </pc:sldChg>
      <pc:sldChg chg="add del">
        <pc:chgData name="Zhao Jin" userId="cd05a825-544c-438a-9ba1-08e63db50b47" providerId="ADAL" clId="{D1FECC8C-C819-4708-B1AC-1A3AF3563654}" dt="2024-03-08T09:11:57.781" v="2043" actId="47"/>
        <pc:sldMkLst>
          <pc:docMk/>
          <pc:sldMk cId="1669487818" sldId="609"/>
        </pc:sldMkLst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1623B908-1D41-43E4-A3C2-7AA36E99404B}"/>
    <pc:docChg chg="undo redo custSel addSld delSld modSld sldOrd modMainMaster">
      <pc:chgData name="Zhao Jin" userId="cd05a825-544c-438a-9ba1-08e63db50b47" providerId="ADAL" clId="{1623B908-1D41-43E4-A3C2-7AA36E99404B}" dt="2021-02-15T05:30:22.479" v="5046" actId="20577"/>
      <pc:docMkLst>
        <pc:docMk/>
      </pc:docMkLst>
      <pc:sldChg chg="modSp mod">
        <pc:chgData name="Zhao Jin" userId="cd05a825-544c-438a-9ba1-08e63db50b47" providerId="ADAL" clId="{1623B908-1D41-43E4-A3C2-7AA36E99404B}" dt="2021-02-11T09:38:20.846" v="4893" actId="20577"/>
        <pc:sldMkLst>
          <pc:docMk/>
          <pc:sldMk cId="0" sldId="256"/>
        </pc:sldMkLst>
        <pc:spChg chg="mod">
          <ac:chgData name="Zhao Jin" userId="cd05a825-544c-438a-9ba1-08e63db50b47" providerId="ADAL" clId="{1623B908-1D41-43E4-A3C2-7AA36E99404B}" dt="2021-02-10T03:53:58.62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9:38:20.846" v="489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1623B908-1D41-43E4-A3C2-7AA36E99404B}" dt="2021-02-11T09:39:34.568" v="4938" actId="6549"/>
        <pc:sldMkLst>
          <pc:docMk/>
          <pc:sldMk cId="2438607696" sldId="468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9:38:16.610" v="4885" actId="6549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9:39:34.568" v="4938" actId="6549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1705639840" sldId="543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705639840" sldId="543"/>
            <ac:spMk id="9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1623B908-1D41-43E4-A3C2-7AA36E99404B}" dt="2021-02-15T05:27:16.409" v="5031"/>
        <pc:sldMkLst>
          <pc:docMk/>
          <pc:sldMk cId="1427618944" sldId="553"/>
        </pc:sldMkLst>
        <pc:spChg chg="add mod">
          <ac:chgData name="Zhao Jin" userId="cd05a825-544c-438a-9ba1-08e63db50b47" providerId="ADAL" clId="{1623B908-1D41-43E4-A3C2-7AA36E99404B}" dt="2021-02-15T05:26:33.412" v="5023" actId="1038"/>
          <ac:spMkLst>
            <pc:docMk/>
            <pc:sldMk cId="1427618944" sldId="553"/>
            <ac:spMk id="2" creationId="{87BBF131-A483-45A8-BFDD-4AD4B55BBD13}"/>
          </ac:spMkLst>
        </pc:spChg>
        <pc:spChg chg="add mod">
          <ac:chgData name="Zhao Jin" userId="cd05a825-544c-438a-9ba1-08e63db50b47" providerId="ADAL" clId="{1623B908-1D41-43E4-A3C2-7AA36E99404B}" dt="2021-02-15T05:27:12.099" v="5030" actId="1038"/>
          <ac:spMkLst>
            <pc:docMk/>
            <pc:sldMk cId="1427618944" sldId="553"/>
            <ac:spMk id="3" creationId="{089DF46C-9E73-4DDA-B367-1A5958BC44BA}"/>
          </ac:spMkLst>
        </pc:spChg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5T05:25:04.966" v="4944" actId="20577"/>
          <ac:spMkLst>
            <pc:docMk/>
            <pc:sldMk cId="1427618944" sldId="553"/>
            <ac:spMk id="8" creationId="{00000000-0000-0000-0000-000000000000}"/>
          </ac:spMkLst>
        </pc:spChg>
        <pc:spChg chg="add mod">
          <ac:chgData name="Zhao Jin" userId="cd05a825-544c-438a-9ba1-08e63db50b47" providerId="ADAL" clId="{1623B908-1D41-43E4-A3C2-7AA36E99404B}" dt="2021-02-11T07:40:42.301" v="426" actId="1076"/>
          <ac:spMkLst>
            <pc:docMk/>
            <pc:sldMk cId="1427618944" sldId="553"/>
            <ac:spMk id="13" creationId="{4DA699A6-CA2F-4E98-B1C9-75406EBE16BD}"/>
          </ac:spMkLst>
        </pc:spChg>
        <pc:spChg chg="add mod">
          <ac:chgData name="Zhao Jin" userId="cd05a825-544c-438a-9ba1-08e63db50b47" providerId="ADAL" clId="{1623B908-1D41-43E4-A3C2-7AA36E99404B}" dt="2021-02-11T07:41:13.500" v="473" actId="1076"/>
          <ac:spMkLst>
            <pc:docMk/>
            <pc:sldMk cId="1427618944" sldId="553"/>
            <ac:spMk id="15" creationId="{B7B276B3-8690-4038-BB33-E9C6A2F36099}"/>
          </ac:spMkLst>
        </pc:spChg>
        <pc:spChg chg="del mod">
          <ac:chgData name="Zhao Jin" userId="cd05a825-544c-438a-9ba1-08e63db50b47" providerId="ADAL" clId="{1623B908-1D41-43E4-A3C2-7AA36E99404B}" dt="2021-02-11T07:34:59.854" v="90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1623B908-1D41-43E4-A3C2-7AA36E99404B}" dt="2021-02-11T07:34:57.282" v="88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1623B908-1D41-43E4-A3C2-7AA36E99404B}" dt="2021-02-11T07:35:00.413" v="91" actId="478"/>
          <ac:picMkLst>
            <pc:docMk/>
            <pc:sldMk cId="1427618944" sldId="553"/>
            <ac:picMk id="3" creationId="{78D60D94-825A-D54F-ACF5-EA46D7263418}"/>
          </ac:picMkLst>
        </pc:picChg>
        <pc:picChg chg="add del mod">
          <ac:chgData name="Zhao Jin" userId="cd05a825-544c-438a-9ba1-08e63db50b47" providerId="ADAL" clId="{1623B908-1D41-43E4-A3C2-7AA36E99404B}" dt="2021-02-11T07:36:35.252" v="225"/>
          <ac:picMkLst>
            <pc:docMk/>
            <pc:sldMk cId="1427618944" sldId="553"/>
            <ac:picMk id="4" creationId="{9D4A2F28-556F-4041-9ACF-4158FDC4EB7A}"/>
          </ac:picMkLst>
        </pc:picChg>
        <pc:picChg chg="add mod modCrop">
          <ac:chgData name="Zhao Jin" userId="cd05a825-544c-438a-9ba1-08e63db50b47" providerId="ADAL" clId="{1623B908-1D41-43E4-A3C2-7AA36E99404B}" dt="2021-02-11T07:40:21.002" v="415" actId="1035"/>
          <ac:picMkLst>
            <pc:docMk/>
            <pc:sldMk cId="1427618944" sldId="553"/>
            <ac:picMk id="6" creationId="{2E271368-8A2E-47CF-8B45-1AE02F6B8250}"/>
          </ac:picMkLst>
        </pc:picChg>
        <pc:cxnChg chg="add mod">
          <ac:chgData name="Zhao Jin" userId="cd05a825-544c-438a-9ba1-08e63db50b47" providerId="ADAL" clId="{1623B908-1D41-43E4-A3C2-7AA36E99404B}" dt="2021-02-11T07:40:39.754" v="425" actId="1076"/>
          <ac:cxnSpMkLst>
            <pc:docMk/>
            <pc:sldMk cId="1427618944" sldId="553"/>
            <ac:cxnSpMk id="10" creationId="{023169A5-F4BB-4291-9612-587BA7561BEE}"/>
          </ac:cxnSpMkLst>
        </pc:cxnChg>
        <pc:cxnChg chg="add mod">
          <ac:chgData name="Zhao Jin" userId="cd05a825-544c-438a-9ba1-08e63db50b47" providerId="ADAL" clId="{1623B908-1D41-43E4-A3C2-7AA36E99404B}" dt="2021-02-11T07:41:40.001" v="484" actId="692"/>
          <ac:cxnSpMkLst>
            <pc:docMk/>
            <pc:sldMk cId="1427618944" sldId="553"/>
            <ac:cxnSpMk id="14" creationId="{42CD5702-A66E-45D2-9504-6F75582EF02E}"/>
          </ac:cxnSpMkLst>
        </pc:cxnChg>
        <pc:cxnChg chg="add mod">
          <ac:chgData name="Zhao Jin" userId="cd05a825-544c-438a-9ba1-08e63db50b47" providerId="ADAL" clId="{1623B908-1D41-43E4-A3C2-7AA36E99404B}" dt="2021-02-11T07:41:40.001" v="484" actId="692"/>
          <ac:cxnSpMkLst>
            <pc:docMk/>
            <pc:sldMk cId="1427618944" sldId="553"/>
            <ac:cxnSpMk id="18" creationId="{E8622C8E-AB89-4EE2-B487-9281843AA94D}"/>
          </ac:cxnSpMkLst>
        </pc:cxn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487843573" sldId="558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7:34:51.917" v="64" actId="47"/>
        <pc:sldMkLst>
          <pc:docMk/>
          <pc:sldMk cId="92291925" sldId="563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7:42:38.143" v="486" actId="47"/>
        <pc:sldMkLst>
          <pc:docMk/>
          <pc:sldMk cId="894186310" sldId="564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39:30.132" v="4258" actId="47"/>
        <pc:sldMkLst>
          <pc:docMk/>
          <pc:sldMk cId="1732540191" sldId="568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1623B908-1D41-43E4-A3C2-7AA36E99404B}" dt="2021-02-11T08:39:30.132" v="4258" actId="47"/>
        <pc:sldMkLst>
          <pc:docMk/>
          <pc:sldMk cId="3229890649" sldId="569"/>
        </pc:sldMkLst>
        <pc:spChg chg="mod">
          <ac:chgData name="Zhao Jin" userId="cd05a825-544c-438a-9ba1-08e63db50b47" providerId="ADAL" clId="{1623B908-1D41-43E4-A3C2-7AA36E99404B}" dt="2021-02-10T03:56:30.288" v="47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3922430229" sldId="580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1886636263" sldId="581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886636263" sldId="581"/>
            <ac:spMk id="7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1623B908-1D41-43E4-A3C2-7AA36E99404B}" dt="2021-02-11T07:51:19.333" v="995" actId="20577"/>
        <pc:sldMkLst>
          <pc:docMk/>
          <pc:sldMk cId="211149325" sldId="589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11149325" sldId="589"/>
            <ac:spMk id="7" creationId="{00000000-0000-0000-0000-000000000000}"/>
          </ac:spMkLst>
        </pc:spChg>
        <pc:spChg chg="add mod">
          <ac:chgData name="Zhao Jin" userId="cd05a825-544c-438a-9ba1-08e63db50b47" providerId="ADAL" clId="{1623B908-1D41-43E4-A3C2-7AA36E99404B}" dt="2021-02-11T07:51:17.681" v="994" actId="1036"/>
          <ac:spMkLst>
            <pc:docMk/>
            <pc:sldMk cId="211149325" sldId="589"/>
            <ac:spMk id="16" creationId="{B7DEE2E2-F891-4A97-9D9A-03DE9B53CC3F}"/>
          </ac:spMkLst>
        </pc:spChg>
        <pc:spChg chg="del">
          <ac:chgData name="Zhao Jin" userId="cd05a825-544c-438a-9ba1-08e63db50b47" providerId="ADAL" clId="{1623B908-1D41-43E4-A3C2-7AA36E99404B}" dt="2021-02-11T07:42:48.277" v="487" actId="478"/>
          <ac:spMkLst>
            <pc:docMk/>
            <pc:sldMk cId="211149325" sldId="589"/>
            <ac:spMk id="19" creationId="{00000000-0000-0000-0000-000000000000}"/>
          </ac:spMkLst>
        </pc:spChg>
        <pc:spChg chg="add mod">
          <ac:chgData name="Zhao Jin" userId="cd05a825-544c-438a-9ba1-08e63db50b47" providerId="ADAL" clId="{1623B908-1D41-43E4-A3C2-7AA36E99404B}" dt="2021-02-11T07:51:19.333" v="995" actId="20577"/>
          <ac:spMkLst>
            <pc:docMk/>
            <pc:sldMk cId="211149325" sldId="589"/>
            <ac:spMk id="24" creationId="{5F0EB780-29A5-49D3-B87B-97ED7EB7436F}"/>
          </ac:spMkLst>
        </pc:spChg>
        <pc:spChg chg="mod">
          <ac:chgData name="Zhao Jin" userId="cd05a825-544c-438a-9ba1-08e63db50b47" providerId="ADAL" clId="{1623B908-1D41-43E4-A3C2-7AA36E99404B}" dt="2021-02-11T07:49:56.726" v="823"/>
          <ac:spMkLst>
            <pc:docMk/>
            <pc:sldMk cId="211149325" sldId="589"/>
            <ac:spMk id="14338" creationId="{00000000-0000-0000-0000-000000000000}"/>
          </ac:spMkLst>
        </pc:spChg>
        <pc:grpChg chg="add mod">
          <ac:chgData name="Zhao Jin" userId="cd05a825-544c-438a-9ba1-08e63db50b47" providerId="ADAL" clId="{1623B908-1D41-43E4-A3C2-7AA36E99404B}" dt="2021-02-11T07:51:17.681" v="994" actId="1036"/>
          <ac:grpSpMkLst>
            <pc:docMk/>
            <pc:sldMk cId="211149325" sldId="589"/>
            <ac:grpSpMk id="3" creationId="{D9F1D2B1-8CA5-42C8-BA83-87D03308F627}"/>
          </ac:grpSpMkLst>
        </pc:grpChg>
        <pc:grpChg chg="del">
          <ac:chgData name="Zhao Jin" userId="cd05a825-544c-438a-9ba1-08e63db50b47" providerId="ADAL" clId="{1623B908-1D41-43E4-A3C2-7AA36E99404B}" dt="2021-02-11T07:42:48.277" v="487" actId="478"/>
          <ac:grpSpMkLst>
            <pc:docMk/>
            <pc:sldMk cId="211149325" sldId="589"/>
            <ac:grpSpMk id="20" creationId="{00000000-0000-0000-0000-000000000000}"/>
          </ac:grpSpMkLst>
        </pc:grpChg>
        <pc:grpChg chg="del">
          <ac:chgData name="Zhao Jin" userId="cd05a825-544c-438a-9ba1-08e63db50b47" providerId="ADAL" clId="{1623B908-1D41-43E4-A3C2-7AA36E99404B}" dt="2021-02-11T07:42:48.277" v="487" actId="478"/>
          <ac:grpSpMkLst>
            <pc:docMk/>
            <pc:sldMk cId="211149325" sldId="589"/>
            <ac:grpSpMk id="25" creationId="{00000000-0000-0000-0000-000000000000}"/>
          </ac:grpSpMkLst>
        </pc:grpChg>
        <pc:grpChg chg="del">
          <ac:chgData name="Zhao Jin" userId="cd05a825-544c-438a-9ba1-08e63db50b47" providerId="ADAL" clId="{1623B908-1D41-43E4-A3C2-7AA36E99404B}" dt="2021-02-11T07:42:48.277" v="487" actId="478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1623B908-1D41-43E4-A3C2-7AA36E99404B}" dt="2021-02-11T07:49:23.949" v="771" actId="164"/>
          <ac:picMkLst>
            <pc:docMk/>
            <pc:sldMk cId="211149325" sldId="589"/>
            <ac:picMk id="17" creationId="{BC4A59BC-B9A3-4671-BEA1-04286020DF05}"/>
          </ac:picMkLst>
        </pc:picChg>
        <pc:picChg chg="add mod modCrop">
          <ac:chgData name="Zhao Jin" userId="cd05a825-544c-438a-9ba1-08e63db50b47" providerId="ADAL" clId="{1623B908-1D41-43E4-A3C2-7AA36E99404B}" dt="2021-02-11T07:49:23.949" v="771" actId="164"/>
          <ac:picMkLst>
            <pc:docMk/>
            <pc:sldMk cId="211149325" sldId="589"/>
            <ac:picMk id="23" creationId="{B926ADDE-A41C-4265-8220-F34523FA7A53}"/>
          </ac:picMkLst>
        </pc:picChg>
        <pc:picChg chg="del">
          <ac:chgData name="Zhao Jin" userId="cd05a825-544c-438a-9ba1-08e63db50b47" providerId="ADAL" clId="{1623B908-1D41-43E4-A3C2-7AA36E99404B}" dt="2021-02-11T07:42:48.277" v="487" actId="478"/>
          <ac:picMkLst>
            <pc:docMk/>
            <pc:sldMk cId="211149325" sldId="589"/>
            <ac:picMk id="1026" creationId="{260029BB-3AC2-413A-B9C2-5983AA6DD1EE}"/>
          </ac:picMkLst>
        </pc:picChg>
        <pc:cxnChg chg="add mod">
          <ac:chgData name="Zhao Jin" userId="cd05a825-544c-438a-9ba1-08e63db50b47" providerId="ADAL" clId="{1623B908-1D41-43E4-A3C2-7AA36E99404B}" dt="2021-02-11T07:51:17.681" v="994" actId="1036"/>
          <ac:cxnSpMkLst>
            <pc:docMk/>
            <pc:sldMk cId="211149325" sldId="589"/>
            <ac:cxnSpMk id="18" creationId="{1D084D92-EB5B-4302-A4EB-C9434495BB17}"/>
          </ac:cxnSpMkLst>
        </pc:cxnChg>
      </pc:sldChg>
      <pc:sldChg chg="modSp del">
        <pc:chgData name="Zhao Jin" userId="cd05a825-544c-438a-9ba1-08e63db50b47" providerId="ADAL" clId="{1623B908-1D41-43E4-A3C2-7AA36E99404B}" dt="2021-02-11T08:18:02.894" v="2967" actId="47"/>
        <pc:sldMkLst>
          <pc:docMk/>
          <pc:sldMk cId="4156536479" sldId="590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4156536479" sldId="590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1623B908-1D41-43E4-A3C2-7AA36E99404B}" dt="2021-02-11T08:47:42.847" v="4500"/>
        <pc:sldMkLst>
          <pc:docMk/>
          <pc:sldMk cId="567798019" sldId="591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567798019" sldId="591"/>
            <ac:spMk id="7" creationId="{00000000-0000-0000-0000-000000000000}"/>
          </ac:spMkLst>
        </pc:spChg>
        <pc:spChg chg="del">
          <ac:chgData name="Zhao Jin" userId="cd05a825-544c-438a-9ba1-08e63db50b47" providerId="ADAL" clId="{1623B908-1D41-43E4-A3C2-7AA36E99404B}" dt="2021-02-11T08:28:17.462" v="3467" actId="478"/>
          <ac:spMkLst>
            <pc:docMk/>
            <pc:sldMk cId="567798019" sldId="591"/>
            <ac:spMk id="8" creationId="{3895F873-6CB7-4316-B798-EE54B3634728}"/>
          </ac:spMkLst>
        </pc:spChg>
        <pc:spChg chg="add mod">
          <ac:chgData name="Zhao Jin" userId="cd05a825-544c-438a-9ba1-08e63db50b47" providerId="ADAL" clId="{1623B908-1D41-43E4-A3C2-7AA36E99404B}" dt="2021-02-11T08:45:55.822" v="4398" actId="404"/>
          <ac:spMkLst>
            <pc:docMk/>
            <pc:sldMk cId="567798019" sldId="591"/>
            <ac:spMk id="9" creationId="{F229C8E8-A9E5-46C6-B1F0-EECD397C2848}"/>
          </ac:spMkLst>
        </pc:spChg>
        <pc:spChg chg="add mod">
          <ac:chgData name="Zhao Jin" userId="cd05a825-544c-438a-9ba1-08e63db50b47" providerId="ADAL" clId="{1623B908-1D41-43E4-A3C2-7AA36E99404B}" dt="2021-02-11T08:30:15.535" v="3628" actId="14100"/>
          <ac:spMkLst>
            <pc:docMk/>
            <pc:sldMk cId="567798019" sldId="591"/>
            <ac:spMk id="10" creationId="{C346B0A5-139F-4677-BEB9-2BD7DB6F0734}"/>
          </ac:spMkLst>
        </pc:spChg>
        <pc:spChg chg="add mod">
          <ac:chgData name="Zhao Jin" userId="cd05a825-544c-438a-9ba1-08e63db50b47" providerId="ADAL" clId="{1623B908-1D41-43E4-A3C2-7AA36E99404B}" dt="2021-02-11T08:32:05.316" v="3860" actId="14100"/>
          <ac:spMkLst>
            <pc:docMk/>
            <pc:sldMk cId="567798019" sldId="591"/>
            <ac:spMk id="11" creationId="{9A422EE8-0F80-4F66-B7A3-CBA7CDCDB4F1}"/>
          </ac:spMkLst>
        </pc:spChg>
        <pc:spChg chg="add del mod">
          <ac:chgData name="Zhao Jin" userId="cd05a825-544c-438a-9ba1-08e63db50b47" providerId="ADAL" clId="{1623B908-1D41-43E4-A3C2-7AA36E99404B}" dt="2021-02-11T08:32:30.302" v="3865" actId="478"/>
          <ac:spMkLst>
            <pc:docMk/>
            <pc:sldMk cId="567798019" sldId="591"/>
            <ac:spMk id="13" creationId="{E7A7E8FC-E0C6-4088-967B-921FE7F87DD5}"/>
          </ac:spMkLst>
        </pc:spChg>
        <pc:spChg chg="add mod">
          <ac:chgData name="Zhao Jin" userId="cd05a825-544c-438a-9ba1-08e63db50b47" providerId="ADAL" clId="{1623B908-1D41-43E4-A3C2-7AA36E99404B}" dt="2021-02-11T08:46:01.156" v="4411" actId="1035"/>
          <ac:spMkLst>
            <pc:docMk/>
            <pc:sldMk cId="567798019" sldId="591"/>
            <ac:spMk id="14" creationId="{6DA89160-0209-4A07-978A-AE9A7E64E61E}"/>
          </ac:spMkLst>
        </pc:spChg>
        <pc:spChg chg="add mod">
          <ac:chgData name="Zhao Jin" userId="cd05a825-544c-438a-9ba1-08e63db50b47" providerId="ADAL" clId="{1623B908-1D41-43E4-A3C2-7AA36E99404B}" dt="2021-02-11T08:46:01.156" v="4411" actId="1035"/>
          <ac:spMkLst>
            <pc:docMk/>
            <pc:sldMk cId="567798019" sldId="591"/>
            <ac:spMk id="15" creationId="{2FBFAAEB-6521-4A0B-8E02-8C09123F0F70}"/>
          </ac:spMkLst>
        </pc:spChg>
        <pc:spChg chg="add mod">
          <ac:chgData name="Zhao Jin" userId="cd05a825-544c-438a-9ba1-08e63db50b47" providerId="ADAL" clId="{1623B908-1D41-43E4-A3C2-7AA36E99404B}" dt="2021-02-11T08:46:08.370" v="4423" actId="1035"/>
          <ac:spMkLst>
            <pc:docMk/>
            <pc:sldMk cId="567798019" sldId="591"/>
            <ac:spMk id="16" creationId="{914D88F2-7F13-461F-8F4C-DB55E31ECB3B}"/>
          </ac:spMkLst>
        </pc:spChg>
        <pc:spChg chg="add mod">
          <ac:chgData name="Zhao Jin" userId="cd05a825-544c-438a-9ba1-08e63db50b47" providerId="ADAL" clId="{1623B908-1D41-43E4-A3C2-7AA36E99404B}" dt="2021-02-11T08:46:08.370" v="4423" actId="1035"/>
          <ac:spMkLst>
            <pc:docMk/>
            <pc:sldMk cId="567798019" sldId="591"/>
            <ac:spMk id="17" creationId="{E5B733B3-BD85-485D-B3D7-506C8AD9E552}"/>
          </ac:spMkLst>
        </pc:spChg>
        <pc:spChg chg="add del mod">
          <ac:chgData name="Zhao Jin" userId="cd05a825-544c-438a-9ba1-08e63db50b47" providerId="ADAL" clId="{1623B908-1D41-43E4-A3C2-7AA36E99404B}" dt="2021-02-11T08:47:42.847" v="4500"/>
          <ac:spMkLst>
            <pc:docMk/>
            <pc:sldMk cId="567798019" sldId="591"/>
            <ac:spMk id="18" creationId="{2FDBA199-1474-4062-B8B7-6B39D440AD0D}"/>
          </ac:spMkLst>
        </pc:spChg>
        <pc:spChg chg="mod">
          <ac:chgData name="Zhao Jin" userId="cd05a825-544c-438a-9ba1-08e63db50b47" providerId="ADAL" clId="{1623B908-1D41-43E4-A3C2-7AA36E99404B}" dt="2021-02-11T08:28:14.664" v="3466" actId="20577"/>
          <ac:spMkLst>
            <pc:docMk/>
            <pc:sldMk cId="567798019" sldId="591"/>
            <ac:spMk id="14338" creationId="{00000000-0000-0000-0000-000000000000}"/>
          </ac:spMkLst>
        </pc:spChg>
        <pc:picChg chg="del">
          <ac:chgData name="Zhao Jin" userId="cd05a825-544c-438a-9ba1-08e63db50b47" providerId="ADAL" clId="{1623B908-1D41-43E4-A3C2-7AA36E99404B}" dt="2021-02-11T08:28:17.462" v="3467" actId="478"/>
          <ac:picMkLst>
            <pc:docMk/>
            <pc:sldMk cId="567798019" sldId="591"/>
            <ac:picMk id="4" creationId="{EAFF9153-D379-4E7D-9B97-29843966A9B9}"/>
          </ac:picMkLst>
        </pc:picChg>
      </pc:sldChg>
      <pc:sldChg chg="modSp del">
        <pc:chgData name="Zhao Jin" userId="cd05a825-544c-438a-9ba1-08e63db50b47" providerId="ADAL" clId="{1623B908-1D41-43E4-A3C2-7AA36E99404B}" dt="2021-02-11T08:39:30.132" v="4258" actId="47"/>
        <pc:sldMkLst>
          <pc:docMk/>
          <pc:sldMk cId="137810324" sldId="592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3233082706" sldId="593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2217225800" sldId="594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2419983458" sldId="595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3643682471" sldId="596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3231946261" sldId="597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4002657513" sldId="598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2930953569" sldId="599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880934081" sldId="600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1623B908-1D41-43E4-A3C2-7AA36E99404B}" dt="2021-02-15T05:27:51.272" v="5037" actId="20577"/>
        <pc:sldMkLst>
          <pc:docMk/>
          <pc:sldMk cId="2889169307" sldId="601"/>
        </pc:sldMkLst>
        <pc:spChg chg="add mod">
          <ac:chgData name="Zhao Jin" userId="cd05a825-544c-438a-9ba1-08e63db50b47" providerId="ADAL" clId="{1623B908-1D41-43E4-A3C2-7AA36E99404B}" dt="2021-02-11T07:55:17.105" v="1326" actId="404"/>
          <ac:spMkLst>
            <pc:docMk/>
            <pc:sldMk cId="2889169307" sldId="601"/>
            <ac:spMk id="11" creationId="{D29F424A-E7BC-4325-9211-1F3AF688ABC0}"/>
          </ac:spMkLst>
        </pc:spChg>
        <pc:spChg chg="add del mod">
          <ac:chgData name="Zhao Jin" userId="cd05a825-544c-438a-9ba1-08e63db50b47" providerId="ADAL" clId="{1623B908-1D41-43E4-A3C2-7AA36E99404B}" dt="2021-02-11T07:54:45.995" v="1318"/>
          <ac:spMkLst>
            <pc:docMk/>
            <pc:sldMk cId="2889169307" sldId="601"/>
            <ac:spMk id="13" creationId="{7B292FAC-09DD-4836-A00C-1751DF02EB1A}"/>
          </ac:spMkLst>
        </pc:spChg>
        <pc:spChg chg="add mod">
          <ac:chgData name="Zhao Jin" userId="cd05a825-544c-438a-9ba1-08e63db50b47" providerId="ADAL" clId="{1623B908-1D41-43E4-A3C2-7AA36E99404B}" dt="2021-02-11T07:55:44.546" v="1403" actId="20577"/>
          <ac:spMkLst>
            <pc:docMk/>
            <pc:sldMk cId="2889169307" sldId="601"/>
            <ac:spMk id="14" creationId="{B8835E4C-403B-4D76-ACD2-8D348D8C2CAF}"/>
          </ac:spMkLst>
        </pc:spChg>
        <pc:spChg chg="add del mod">
          <ac:chgData name="Zhao Jin" userId="cd05a825-544c-438a-9ba1-08e63db50b47" providerId="ADAL" clId="{1623B908-1D41-43E4-A3C2-7AA36E99404B}" dt="2021-02-11T07:56:25.523" v="1410"/>
          <ac:spMkLst>
            <pc:docMk/>
            <pc:sldMk cId="2889169307" sldId="601"/>
            <ac:spMk id="15" creationId="{93D58F60-23A7-4C3F-9264-32A0FC8EF325}"/>
          </ac:spMkLst>
        </pc:spChg>
        <pc:spChg chg="mod">
          <ac:chgData name="Zhao Jin" userId="cd05a825-544c-438a-9ba1-08e63db50b47" providerId="ADAL" clId="{1623B908-1D41-43E4-A3C2-7AA36E99404B}" dt="2021-02-11T07:53:14.350" v="1149" actId="1076"/>
          <ac:spMkLst>
            <pc:docMk/>
            <pc:sldMk cId="2889169307" sldId="601"/>
            <ac:spMk id="16" creationId="{B7DEE2E2-F891-4A97-9D9A-03DE9B53CC3F}"/>
          </ac:spMkLst>
        </pc:spChg>
        <pc:spChg chg="mod">
          <ac:chgData name="Zhao Jin" userId="cd05a825-544c-438a-9ba1-08e63db50b47" providerId="ADAL" clId="{1623B908-1D41-43E4-A3C2-7AA36E99404B}" dt="2021-02-15T05:27:51.272" v="5037" actId="20577"/>
          <ac:spMkLst>
            <pc:docMk/>
            <pc:sldMk cId="2889169307" sldId="601"/>
            <ac:spMk id="24" creationId="{5F0EB780-29A5-49D3-B87B-97ED7EB7436F}"/>
          </ac:spMkLst>
        </pc:spChg>
        <pc:spChg chg="mod">
          <ac:chgData name="Zhao Jin" userId="cd05a825-544c-438a-9ba1-08e63db50b47" providerId="ADAL" clId="{1623B908-1D41-43E4-A3C2-7AA36E99404B}" dt="2021-02-11T09:38:43.916" v="4894"/>
          <ac:spMkLst>
            <pc:docMk/>
            <pc:sldMk cId="2889169307" sldId="601"/>
            <ac:spMk id="14338" creationId="{00000000-0000-0000-0000-000000000000}"/>
          </ac:spMkLst>
        </pc:spChg>
        <pc:grpChg chg="del">
          <ac:chgData name="Zhao Jin" userId="cd05a825-544c-438a-9ba1-08e63db50b47" providerId="ADAL" clId="{1623B908-1D41-43E4-A3C2-7AA36E99404B}" dt="2021-02-11T07:51:27.720" v="996" actId="478"/>
          <ac:grpSpMkLst>
            <pc:docMk/>
            <pc:sldMk cId="2889169307" sldId="601"/>
            <ac:grpSpMk id="3" creationId="{D9F1D2B1-8CA5-42C8-BA83-87D03308F627}"/>
          </ac:grpSpMkLst>
        </pc:grpChg>
        <pc:cxnChg chg="del">
          <ac:chgData name="Zhao Jin" userId="cd05a825-544c-438a-9ba1-08e63db50b47" providerId="ADAL" clId="{1623B908-1D41-43E4-A3C2-7AA36E99404B}" dt="2021-02-11T07:51:30.601" v="997" actId="478"/>
          <ac:cxnSpMkLst>
            <pc:docMk/>
            <pc:sldMk cId="2889169307" sldId="601"/>
            <ac:cxnSpMk id="18" creationId="{1D084D92-EB5B-4302-A4EB-C9434495BB17}"/>
          </ac:cxnSpMkLst>
        </pc:cxnChg>
      </pc:sldChg>
      <pc:sldChg chg="modSp add del mod">
        <pc:chgData name="Zhao Jin" userId="cd05a825-544c-438a-9ba1-08e63db50b47" providerId="ADAL" clId="{1623B908-1D41-43E4-A3C2-7AA36E99404B}" dt="2021-02-11T09:38:57.568" v="4899" actId="47"/>
        <pc:sldMkLst>
          <pc:docMk/>
          <pc:sldMk cId="2091815817" sldId="602"/>
        </pc:sldMkLst>
        <pc:spChg chg="mod">
          <ac:chgData name="Zhao Jin" userId="cd05a825-544c-438a-9ba1-08e63db50b47" providerId="ADAL" clId="{1623B908-1D41-43E4-A3C2-7AA36E99404B}" dt="2021-02-11T09:25:03.368" v="4870" actId="1036"/>
          <ac:spMkLst>
            <pc:docMk/>
            <pc:sldMk cId="2091815817" sldId="602"/>
            <ac:spMk id="14" creationId="{B8835E4C-403B-4D76-ACD2-8D348D8C2CAF}"/>
          </ac:spMkLst>
        </pc:spChg>
        <pc:spChg chg="mod">
          <ac:chgData name="Zhao Jin" userId="cd05a825-544c-438a-9ba1-08e63db50b47" providerId="ADAL" clId="{1623B908-1D41-43E4-A3C2-7AA36E99404B}" dt="2021-02-11T07:57:31.387" v="1481" actId="20577"/>
          <ac:spMkLst>
            <pc:docMk/>
            <pc:sldMk cId="2091815817" sldId="602"/>
            <ac:spMk id="24" creationId="{5F0EB780-29A5-49D3-B87B-97ED7EB7436F}"/>
          </ac:spMkLst>
        </pc:spChg>
        <pc:spChg chg="mod">
          <ac:chgData name="Zhao Jin" userId="cd05a825-544c-438a-9ba1-08e63db50b47" providerId="ADAL" clId="{1623B908-1D41-43E4-A3C2-7AA36E99404B}" dt="2021-02-11T07:56:58.399" v="1466" actId="20577"/>
          <ac:spMkLst>
            <pc:docMk/>
            <pc:sldMk cId="2091815817" sldId="602"/>
            <ac:spMk id="1433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1623B908-1D41-43E4-A3C2-7AA36E99404B}" dt="2021-02-15T05:28:42.686" v="5040" actId="207"/>
        <pc:sldMkLst>
          <pc:docMk/>
          <pc:sldMk cId="3500386061" sldId="603"/>
        </pc:sldMkLst>
        <pc:spChg chg="add mod">
          <ac:chgData name="Zhao Jin" userId="cd05a825-544c-438a-9ba1-08e63db50b47" providerId="ADAL" clId="{1623B908-1D41-43E4-A3C2-7AA36E99404B}" dt="2021-02-15T05:28:42.686" v="5040" actId="207"/>
          <ac:spMkLst>
            <pc:docMk/>
            <pc:sldMk cId="3500386061" sldId="603"/>
            <ac:spMk id="9" creationId="{A8D86537-138F-4E84-B151-F81BD1968B4C}"/>
          </ac:spMkLst>
        </pc:spChg>
        <pc:spChg chg="add mod">
          <ac:chgData name="Zhao Jin" userId="cd05a825-544c-438a-9ba1-08e63db50b47" providerId="ADAL" clId="{1623B908-1D41-43E4-A3C2-7AA36E99404B}" dt="2021-02-11T08:26:10.955" v="3420" actId="1076"/>
          <ac:spMkLst>
            <pc:docMk/>
            <pc:sldMk cId="3500386061" sldId="603"/>
            <ac:spMk id="10" creationId="{E809F3E3-BA66-461E-BD5D-B32BB0111C55}"/>
          </ac:spMkLst>
        </pc:spChg>
        <pc:spChg chg="del">
          <ac:chgData name="Zhao Jin" userId="cd05a825-544c-438a-9ba1-08e63db50b47" providerId="ADAL" clId="{1623B908-1D41-43E4-A3C2-7AA36E99404B}" dt="2021-02-11T08:01:25.062" v="1737" actId="478"/>
          <ac:spMkLst>
            <pc:docMk/>
            <pc:sldMk cId="3500386061" sldId="603"/>
            <ac:spMk id="11" creationId="{D29F424A-E7BC-4325-9211-1F3AF688ABC0}"/>
          </ac:spMkLst>
        </pc:spChg>
        <pc:spChg chg="add mod">
          <ac:chgData name="Zhao Jin" userId="cd05a825-544c-438a-9ba1-08e63db50b47" providerId="ADAL" clId="{1623B908-1D41-43E4-A3C2-7AA36E99404B}" dt="2021-02-11T08:11:17.560" v="2457" actId="207"/>
          <ac:spMkLst>
            <pc:docMk/>
            <pc:sldMk cId="3500386061" sldId="603"/>
            <ac:spMk id="13" creationId="{C589DF44-67D0-483C-89A4-501A3BA683E8}"/>
          </ac:spMkLst>
        </pc:spChg>
        <pc:spChg chg="del">
          <ac:chgData name="Zhao Jin" userId="cd05a825-544c-438a-9ba1-08e63db50b47" providerId="ADAL" clId="{1623B908-1D41-43E4-A3C2-7AA36E99404B}" dt="2021-02-11T08:01:23.593" v="1736" actId="478"/>
          <ac:spMkLst>
            <pc:docMk/>
            <pc:sldMk cId="3500386061" sldId="603"/>
            <ac:spMk id="14" creationId="{B8835E4C-403B-4D76-ACD2-8D348D8C2CAF}"/>
          </ac:spMkLst>
        </pc:spChg>
        <pc:spChg chg="mod">
          <ac:chgData name="Zhao Jin" userId="cd05a825-544c-438a-9ba1-08e63db50b47" providerId="ADAL" clId="{1623B908-1D41-43E4-A3C2-7AA36E99404B}" dt="2021-02-11T08:16:18.925" v="2819" actId="6549"/>
          <ac:spMkLst>
            <pc:docMk/>
            <pc:sldMk cId="3500386061" sldId="603"/>
            <ac:spMk id="16" creationId="{B7DEE2E2-F891-4A97-9D9A-03DE9B53CC3F}"/>
          </ac:spMkLst>
        </pc:spChg>
        <pc:spChg chg="mod">
          <ac:chgData name="Zhao Jin" userId="cd05a825-544c-438a-9ba1-08e63db50b47" providerId="ADAL" clId="{1623B908-1D41-43E4-A3C2-7AA36E99404B}" dt="2021-02-11T08:15:06.443" v="2759"/>
          <ac:spMkLst>
            <pc:docMk/>
            <pc:sldMk cId="3500386061" sldId="603"/>
            <ac:spMk id="20" creationId="{FF17303A-4957-4928-A46E-DCF545A6F2C8}"/>
          </ac:spMkLst>
        </pc:spChg>
        <pc:spChg chg="mod">
          <ac:chgData name="Zhao Jin" userId="cd05a825-544c-438a-9ba1-08e63db50b47" providerId="ADAL" clId="{1623B908-1D41-43E4-A3C2-7AA36E99404B}" dt="2021-02-11T08:15:18.457" v="2771" actId="20577"/>
          <ac:spMkLst>
            <pc:docMk/>
            <pc:sldMk cId="3500386061" sldId="603"/>
            <ac:spMk id="21" creationId="{7487A1D4-D475-4FF7-932D-F35889EFEFAD}"/>
          </ac:spMkLst>
        </pc:spChg>
        <pc:spChg chg="mod">
          <ac:chgData name="Zhao Jin" userId="cd05a825-544c-438a-9ba1-08e63db50b47" providerId="ADAL" clId="{1623B908-1D41-43E4-A3C2-7AA36E99404B}" dt="2021-02-11T08:22:22.075" v="3121" actId="14100"/>
          <ac:spMkLst>
            <pc:docMk/>
            <pc:sldMk cId="3500386061" sldId="603"/>
            <ac:spMk id="22" creationId="{60F0B766-7A4D-4020-A6B7-0DABA78BF7BE}"/>
          </ac:spMkLst>
        </pc:spChg>
        <pc:spChg chg="mod">
          <ac:chgData name="Zhao Jin" userId="cd05a825-544c-438a-9ba1-08e63db50b47" providerId="ADAL" clId="{1623B908-1D41-43E4-A3C2-7AA36E99404B}" dt="2021-02-11T08:15:11.129" v="2762" actId="20577"/>
          <ac:spMkLst>
            <pc:docMk/>
            <pc:sldMk cId="3500386061" sldId="603"/>
            <ac:spMk id="23" creationId="{7744A2D4-92A6-4CF3-AA85-8593042B0780}"/>
          </ac:spMkLst>
        </pc:spChg>
        <pc:spChg chg="mod ord">
          <ac:chgData name="Zhao Jin" userId="cd05a825-544c-438a-9ba1-08e63db50b47" providerId="ADAL" clId="{1623B908-1D41-43E4-A3C2-7AA36E99404B}" dt="2021-02-11T08:10:40.009" v="2358" actId="20577"/>
          <ac:spMkLst>
            <pc:docMk/>
            <pc:sldMk cId="3500386061" sldId="603"/>
            <ac:spMk id="24" creationId="{5F0EB780-29A5-49D3-B87B-97ED7EB7436F}"/>
          </ac:spMkLst>
        </pc:spChg>
        <pc:spChg chg="mod">
          <ac:chgData name="Zhao Jin" userId="cd05a825-544c-438a-9ba1-08e63db50b47" providerId="ADAL" clId="{1623B908-1D41-43E4-A3C2-7AA36E99404B}" dt="2021-02-11T08:15:14.168" v="2765" actId="20577"/>
          <ac:spMkLst>
            <pc:docMk/>
            <pc:sldMk cId="3500386061" sldId="603"/>
            <ac:spMk id="25" creationId="{5C1DD0FA-930C-413E-B817-D247D6EF25CF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26" creationId="{33F89E64-4F96-4456-8114-560CFB00BB0E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27" creationId="{76E38307-EB7C-4261-BFD4-A2AD7B6E96E6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28" creationId="{6961EC24-092C-4A78-BBDA-81ABFF6FD704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29" creationId="{D9BD9D44-57A7-4325-A681-D4733834FA96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30" creationId="{5426973C-4345-4D6F-BA53-3D6EF896B5B5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31" creationId="{C39BEB4A-4F8A-4231-8012-A0CE49A0C729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35" creationId="{152C6D92-EA5E-4827-B870-D6F4EA4EB6CF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36" creationId="{817D5D63-2044-4D52-A0EB-968B6096EE3F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37" creationId="{83A419AF-7C2E-4240-878F-3F352D2B96BE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38" creationId="{FC32095F-A28C-4E89-8409-BB9662001DEA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40" creationId="{2E6E4BA4-1AE2-4F61-B968-E20304653133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41" creationId="{6E252E3C-91B0-464E-B977-96462C7C397F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43" creationId="{5432024A-8F9E-4F11-9FEC-7850463714A2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44" creationId="{BD00A449-2755-43F7-ACC0-F66D336F99C3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45" creationId="{BA98064D-07CC-4317-B770-59AFC501869B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46" creationId="{A8F5BE12-80B7-4015-A8B0-E46DC9EF3BC2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48" creationId="{4FAF04D1-EBBB-48D3-84EB-C6D5EA178D25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49" creationId="{8C7D1284-A37E-4FE5-A93E-BAA7FDAF8255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50" creationId="{915A88EB-15FC-4A39-A0E7-FB9EB2473666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53" creationId="{73514EF7-A7D0-4DF9-91B0-2F36A14615B6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54" creationId="{5189F3BA-82D8-4585-89F7-31C8EBD7A88E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56" creationId="{FA1D4E6D-42B6-4500-9639-BE35680AFEB6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58" creationId="{CDAA61B2-D34D-4F72-A88E-0799D307D1D5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59" creationId="{304618E6-A726-40E3-BEC6-D0CC9DC18631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60" creationId="{EA4E1E7A-FC61-4F36-ACBA-92903905AAB9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63" creationId="{8587AD73-E96E-4E47-8117-8E46A52B635E}"/>
          </ac:spMkLst>
        </pc:spChg>
        <pc:spChg chg="add del mod">
          <ac:chgData name="Zhao Jin" userId="cd05a825-544c-438a-9ba1-08e63db50b47" providerId="ADAL" clId="{1623B908-1D41-43E4-A3C2-7AA36E99404B}" dt="2021-02-11T08:19:35.133" v="3031"/>
          <ac:spMkLst>
            <pc:docMk/>
            <pc:sldMk cId="3500386061" sldId="603"/>
            <ac:spMk id="64" creationId="{A0EC0755-CEF0-4B95-85DB-7330AD555F1A}"/>
          </ac:spMkLst>
        </pc:spChg>
        <pc:spChg chg="add del mod">
          <ac:chgData name="Zhao Jin" userId="cd05a825-544c-438a-9ba1-08e63db50b47" providerId="ADAL" clId="{1623B908-1D41-43E4-A3C2-7AA36E99404B}" dt="2021-02-11T08:20:24.082" v="3064" actId="478"/>
          <ac:spMkLst>
            <pc:docMk/>
            <pc:sldMk cId="3500386061" sldId="603"/>
            <ac:spMk id="65" creationId="{9BD2715E-C06B-426B-8745-1E419F93D08A}"/>
          </ac:spMkLst>
        </pc:spChg>
        <pc:spChg chg="add del mod">
          <ac:chgData name="Zhao Jin" userId="cd05a825-544c-438a-9ba1-08e63db50b47" providerId="ADAL" clId="{1623B908-1D41-43E4-A3C2-7AA36E99404B}" dt="2021-02-11T08:20:53.602" v="3072"/>
          <ac:spMkLst>
            <pc:docMk/>
            <pc:sldMk cId="3500386061" sldId="603"/>
            <ac:spMk id="66" creationId="{FBAA1B59-1DD2-4F50-8FED-66240E21AFE4}"/>
          </ac:spMkLst>
        </pc:spChg>
        <pc:spChg chg="add mod">
          <ac:chgData name="Zhao Jin" userId="cd05a825-544c-438a-9ba1-08e63db50b47" providerId="ADAL" clId="{1623B908-1D41-43E4-A3C2-7AA36E99404B}" dt="2021-02-11T08:43:44.478" v="4264" actId="20577"/>
          <ac:spMkLst>
            <pc:docMk/>
            <pc:sldMk cId="3500386061" sldId="603"/>
            <ac:spMk id="67" creationId="{F9C64591-304B-4979-BE50-16E5014AADD2}"/>
          </ac:spMkLst>
        </pc:spChg>
        <pc:spChg chg="add del mod">
          <ac:chgData name="Zhao Jin" userId="cd05a825-544c-438a-9ba1-08e63db50b47" providerId="ADAL" clId="{1623B908-1D41-43E4-A3C2-7AA36E99404B}" dt="2021-02-11T08:21:07.585" v="3082"/>
          <ac:spMkLst>
            <pc:docMk/>
            <pc:sldMk cId="3500386061" sldId="603"/>
            <ac:spMk id="68" creationId="{AE220E95-884D-47AB-9D66-F3305CBAA6BF}"/>
          </ac:spMkLst>
        </pc:spChg>
        <pc:spChg chg="add del mod">
          <ac:chgData name="Zhao Jin" userId="cd05a825-544c-438a-9ba1-08e63db50b47" providerId="ADAL" clId="{1623B908-1D41-43E4-A3C2-7AA36E99404B}" dt="2021-02-11T08:21:21.410" v="3086"/>
          <ac:spMkLst>
            <pc:docMk/>
            <pc:sldMk cId="3500386061" sldId="603"/>
            <ac:spMk id="69" creationId="{B3EA78F2-6D1F-4D78-8A86-5988B416A8C3}"/>
          </ac:spMkLst>
        </pc:spChg>
        <pc:spChg chg="add del mod">
          <ac:chgData name="Zhao Jin" userId="cd05a825-544c-438a-9ba1-08e63db50b47" providerId="ADAL" clId="{1623B908-1D41-43E4-A3C2-7AA36E99404B}" dt="2021-02-11T08:21:30.345" v="3092" actId="478"/>
          <ac:spMkLst>
            <pc:docMk/>
            <pc:sldMk cId="3500386061" sldId="603"/>
            <ac:spMk id="70" creationId="{BBB879B1-C75C-477E-9529-FCC967B83B52}"/>
          </ac:spMkLst>
        </pc:spChg>
        <pc:spChg chg="mod">
          <ac:chgData name="Zhao Jin" userId="cd05a825-544c-438a-9ba1-08e63db50b47" providerId="ADAL" clId="{1623B908-1D41-43E4-A3C2-7AA36E99404B}" dt="2021-02-11T09:39:14.071" v="4920"/>
          <ac:spMkLst>
            <pc:docMk/>
            <pc:sldMk cId="3500386061" sldId="603"/>
            <ac:spMk id="14338" creationId="{00000000-0000-0000-0000-000000000000}"/>
          </ac:spMkLst>
        </pc:spChg>
        <pc:grpChg chg="add mod">
          <ac:chgData name="Zhao Jin" userId="cd05a825-544c-438a-9ba1-08e63db50b47" providerId="ADAL" clId="{1623B908-1D41-43E4-A3C2-7AA36E99404B}" dt="2021-02-11T08:17:43.445" v="2966" actId="1035"/>
          <ac:grpSpMkLst>
            <pc:docMk/>
            <pc:sldMk cId="3500386061" sldId="603"/>
            <ac:grpSpMk id="15" creationId="{DF3A32A7-60D5-48C0-87F1-53C5E7E6F104}"/>
          </ac:grpSpMkLst>
        </pc:grpChg>
        <pc:grpChg chg="mod">
          <ac:chgData name="Zhao Jin" userId="cd05a825-544c-438a-9ba1-08e63db50b47" providerId="ADAL" clId="{1623B908-1D41-43E4-A3C2-7AA36E99404B}" dt="2021-02-11T08:15:06.443" v="2759"/>
          <ac:grpSpMkLst>
            <pc:docMk/>
            <pc:sldMk cId="3500386061" sldId="603"/>
            <ac:grpSpMk id="17" creationId="{1EBF97FE-30F7-4484-B76B-0465F4C5F279}"/>
          </ac:grpSpMkLst>
        </pc:grpChg>
        <pc:grpChg chg="mod">
          <ac:chgData name="Zhao Jin" userId="cd05a825-544c-438a-9ba1-08e63db50b47" providerId="ADAL" clId="{1623B908-1D41-43E4-A3C2-7AA36E99404B}" dt="2021-02-11T08:15:06.443" v="2759"/>
          <ac:grpSpMkLst>
            <pc:docMk/>
            <pc:sldMk cId="3500386061" sldId="603"/>
            <ac:grpSpMk id="18" creationId="{A4FC16FE-0435-4ECC-A5F7-7E7543BF2222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32" creationId="{FE0BBC52-491E-43BE-9130-B49D4548D0C8}"/>
          </ac:grpSpMkLst>
        </pc:grpChg>
        <pc:grpChg chg="mod">
          <ac:chgData name="Zhao Jin" userId="cd05a825-544c-438a-9ba1-08e63db50b47" providerId="ADAL" clId="{1623B908-1D41-43E4-A3C2-7AA36E99404B}" dt="2021-02-11T08:18:09.048" v="2968"/>
          <ac:grpSpMkLst>
            <pc:docMk/>
            <pc:sldMk cId="3500386061" sldId="603"/>
            <ac:grpSpMk id="33" creationId="{34B3CB12-8CB0-42A7-8B17-FFB3747E6581}"/>
          </ac:grpSpMkLst>
        </pc:grpChg>
        <pc:grpChg chg="mod">
          <ac:chgData name="Zhao Jin" userId="cd05a825-544c-438a-9ba1-08e63db50b47" providerId="ADAL" clId="{1623B908-1D41-43E4-A3C2-7AA36E99404B}" dt="2021-02-11T08:18:09.048" v="2968"/>
          <ac:grpSpMkLst>
            <pc:docMk/>
            <pc:sldMk cId="3500386061" sldId="603"/>
            <ac:grpSpMk id="34" creationId="{03647463-2B31-4D35-A2BF-F5F84EEB55C1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39" creationId="{3AF51E4A-5A77-4D55-93EA-1BBFBA9672DE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47" creationId="{3F303199-FFF8-4470-9DCB-CAA3903D4F71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51" creationId="{0E80ACEF-4C82-4373-9535-B017B829B62F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57" creationId="{363F3AD3-3AE0-40D1-9834-6882D6BE01FA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61" creationId="{DB3920CE-D29C-4730-8FB8-9F0590515B47}"/>
          </ac:grpSpMkLst>
        </pc:grpChg>
        <pc:cxnChg chg="mod">
          <ac:chgData name="Zhao Jin" userId="cd05a825-544c-438a-9ba1-08e63db50b47" providerId="ADAL" clId="{1623B908-1D41-43E4-A3C2-7AA36E99404B}" dt="2021-02-11T08:15:06.443" v="2759"/>
          <ac:cxnSpMkLst>
            <pc:docMk/>
            <pc:sldMk cId="3500386061" sldId="603"/>
            <ac:cxnSpMk id="19" creationId="{129D6639-C659-4D7C-B9A2-A38DFDE5E6D5}"/>
          </ac:cxnSpMkLst>
        </pc:cxnChg>
        <pc:cxnChg chg="add del mod">
          <ac:chgData name="Zhao Jin" userId="cd05a825-544c-438a-9ba1-08e63db50b47" providerId="ADAL" clId="{1623B908-1D41-43E4-A3C2-7AA36E99404B}" dt="2021-02-11T08:18:09.824" v="2969"/>
          <ac:cxnSpMkLst>
            <pc:docMk/>
            <pc:sldMk cId="3500386061" sldId="603"/>
            <ac:cxnSpMk id="42" creationId="{5179798E-4E49-4BCC-8C17-4A8478EF2550}"/>
          </ac:cxnSpMkLst>
        </pc:cxnChg>
        <pc:cxnChg chg="mod">
          <ac:chgData name="Zhao Jin" userId="cd05a825-544c-438a-9ba1-08e63db50b47" providerId="ADAL" clId="{1623B908-1D41-43E4-A3C2-7AA36E99404B}" dt="2021-02-11T08:18:09.048" v="2968"/>
          <ac:cxnSpMkLst>
            <pc:docMk/>
            <pc:sldMk cId="3500386061" sldId="603"/>
            <ac:cxnSpMk id="52" creationId="{F583E447-773A-4FA4-B131-49C0E3A6287C}"/>
          </ac:cxnSpMkLst>
        </pc:cxnChg>
        <pc:cxnChg chg="add del mod">
          <ac:chgData name="Zhao Jin" userId="cd05a825-544c-438a-9ba1-08e63db50b47" providerId="ADAL" clId="{1623B908-1D41-43E4-A3C2-7AA36E99404B}" dt="2021-02-11T08:18:09.824" v="2969"/>
          <ac:cxnSpMkLst>
            <pc:docMk/>
            <pc:sldMk cId="3500386061" sldId="603"/>
            <ac:cxnSpMk id="55" creationId="{BCC167F4-D191-4B6D-B641-EFB790508F9A}"/>
          </ac:cxnSpMkLst>
        </pc:cxnChg>
        <pc:cxnChg chg="mod">
          <ac:chgData name="Zhao Jin" userId="cd05a825-544c-438a-9ba1-08e63db50b47" providerId="ADAL" clId="{1623B908-1D41-43E4-A3C2-7AA36E99404B}" dt="2021-02-11T08:18:09.048" v="2968"/>
          <ac:cxnSpMkLst>
            <pc:docMk/>
            <pc:sldMk cId="3500386061" sldId="603"/>
            <ac:cxnSpMk id="62" creationId="{42B551AF-1FF7-4879-89D5-EAB97847D88C}"/>
          </ac:cxnSpMkLst>
        </pc:cxnChg>
      </pc:sldChg>
      <pc:sldChg chg="delSp modSp add mod">
        <pc:chgData name="Zhao Jin" userId="cd05a825-544c-438a-9ba1-08e63db50b47" providerId="ADAL" clId="{1623B908-1D41-43E4-A3C2-7AA36E99404B}" dt="2021-02-15T05:30:22.479" v="5046" actId="20577"/>
        <pc:sldMkLst>
          <pc:docMk/>
          <pc:sldMk cId="2489370454" sldId="604"/>
        </pc:sldMkLst>
        <pc:spChg chg="mod">
          <ac:chgData name="Zhao Jin" userId="cd05a825-544c-438a-9ba1-08e63db50b47" providerId="ADAL" clId="{1623B908-1D41-43E4-A3C2-7AA36E99404B}" dt="2021-02-11T08:18:30.157" v="2982" actId="20577"/>
          <ac:spMkLst>
            <pc:docMk/>
            <pc:sldMk cId="2489370454" sldId="604"/>
            <ac:spMk id="7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5T05:30:04.296" v="5044" actId="20577"/>
          <ac:spMkLst>
            <pc:docMk/>
            <pc:sldMk cId="2489370454" sldId="604"/>
            <ac:spMk id="23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5T05:30:22.479" v="5046" actId="20577"/>
          <ac:spMkLst>
            <pc:docMk/>
            <pc:sldMk cId="2489370454" sldId="604"/>
            <ac:spMk id="24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8:19:30.201" v="3029" actId="14100"/>
          <ac:spMkLst>
            <pc:docMk/>
            <pc:sldMk cId="2489370454" sldId="604"/>
            <ac:spMk id="36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8:18:50.666" v="2999" actId="1038"/>
          <ac:spMkLst>
            <pc:docMk/>
            <pc:sldMk cId="2489370454" sldId="604"/>
            <ac:spMk id="38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8:18:20.037" v="2977" actId="20577"/>
          <ac:spMkLst>
            <pc:docMk/>
            <pc:sldMk cId="2489370454" sldId="604"/>
            <ac:spMk id="14338" creationId="{00000000-0000-0000-0000-000000000000}"/>
          </ac:spMkLst>
        </pc:spChg>
        <pc:spChg chg="del mod">
          <ac:chgData name="Zhao Jin" userId="cd05a825-544c-438a-9ba1-08e63db50b47" providerId="ADAL" clId="{1623B908-1D41-43E4-A3C2-7AA36E99404B}" dt="2021-02-11T08:18:27.521" v="2979" actId="478"/>
          <ac:spMkLst>
            <pc:docMk/>
            <pc:sldMk cId="2489370454" sldId="604"/>
            <ac:spMk id="14340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1623B908-1D41-43E4-A3C2-7AA36E99404B}" dt="2021-02-11T08:51:36.490" v="4816" actId="20577"/>
        <pc:sldMkLst>
          <pc:docMk/>
          <pc:sldMk cId="3128770740" sldId="605"/>
        </pc:sldMkLst>
        <pc:spChg chg="mod">
          <ac:chgData name="Zhao Jin" userId="cd05a825-544c-438a-9ba1-08e63db50b47" providerId="ADAL" clId="{1623B908-1D41-43E4-A3C2-7AA36E99404B}" dt="2021-02-11T08:51:30.958" v="4815" actId="20577"/>
          <ac:spMkLst>
            <pc:docMk/>
            <pc:sldMk cId="3128770740" sldId="605"/>
            <ac:spMk id="9" creationId="{F229C8E8-A9E5-46C6-B1F0-EECD397C2848}"/>
          </ac:spMkLst>
        </pc:spChg>
        <pc:spChg chg="del mod">
          <ac:chgData name="Zhao Jin" userId="cd05a825-544c-438a-9ba1-08e63db50b47" providerId="ADAL" clId="{1623B908-1D41-43E4-A3C2-7AA36E99404B}" dt="2021-02-11T08:49:59.596" v="4627" actId="21"/>
          <ac:spMkLst>
            <pc:docMk/>
            <pc:sldMk cId="3128770740" sldId="605"/>
            <ac:spMk id="10" creationId="{C346B0A5-139F-4677-BEB9-2BD7DB6F0734}"/>
          </ac:spMkLst>
        </pc:spChg>
        <pc:spChg chg="del">
          <ac:chgData name="Zhao Jin" userId="cd05a825-544c-438a-9ba1-08e63db50b47" providerId="ADAL" clId="{1623B908-1D41-43E4-A3C2-7AA36E99404B}" dt="2021-02-11T08:46:49.343" v="4456" actId="478"/>
          <ac:spMkLst>
            <pc:docMk/>
            <pc:sldMk cId="3128770740" sldId="605"/>
            <ac:spMk id="11" creationId="{9A422EE8-0F80-4F66-B7A3-CBA7CDCDB4F1}"/>
          </ac:spMkLst>
        </pc:spChg>
        <pc:spChg chg="add del mod">
          <ac:chgData name="Zhao Jin" userId="cd05a825-544c-438a-9ba1-08e63db50b47" providerId="ADAL" clId="{1623B908-1D41-43E4-A3C2-7AA36E99404B}" dt="2021-02-11T08:49:59.596" v="4627" actId="21"/>
          <ac:spMkLst>
            <pc:docMk/>
            <pc:sldMk cId="3128770740" sldId="605"/>
            <ac:spMk id="13" creationId="{E4E8898E-9B01-4D3F-B89F-4519594A317F}"/>
          </ac:spMkLst>
        </pc:spChg>
        <pc:spChg chg="del">
          <ac:chgData name="Zhao Jin" userId="cd05a825-544c-438a-9ba1-08e63db50b47" providerId="ADAL" clId="{1623B908-1D41-43E4-A3C2-7AA36E99404B}" dt="2021-02-11T08:46:47.869" v="4455" actId="478"/>
          <ac:spMkLst>
            <pc:docMk/>
            <pc:sldMk cId="3128770740" sldId="605"/>
            <ac:spMk id="14" creationId="{6DA89160-0209-4A07-978A-AE9A7E64E61E}"/>
          </ac:spMkLst>
        </pc:spChg>
        <pc:spChg chg="del">
          <ac:chgData name="Zhao Jin" userId="cd05a825-544c-438a-9ba1-08e63db50b47" providerId="ADAL" clId="{1623B908-1D41-43E4-A3C2-7AA36E99404B}" dt="2021-02-11T08:46:47.869" v="4455" actId="478"/>
          <ac:spMkLst>
            <pc:docMk/>
            <pc:sldMk cId="3128770740" sldId="605"/>
            <ac:spMk id="15" creationId="{2FBFAAEB-6521-4A0B-8E02-8C09123F0F70}"/>
          </ac:spMkLst>
        </pc:spChg>
        <pc:spChg chg="del">
          <ac:chgData name="Zhao Jin" userId="cd05a825-544c-438a-9ba1-08e63db50b47" providerId="ADAL" clId="{1623B908-1D41-43E4-A3C2-7AA36E99404B}" dt="2021-02-11T08:46:47.869" v="4455" actId="478"/>
          <ac:spMkLst>
            <pc:docMk/>
            <pc:sldMk cId="3128770740" sldId="605"/>
            <ac:spMk id="16" creationId="{914D88F2-7F13-461F-8F4C-DB55E31ECB3B}"/>
          </ac:spMkLst>
        </pc:spChg>
        <pc:spChg chg="del">
          <ac:chgData name="Zhao Jin" userId="cd05a825-544c-438a-9ba1-08e63db50b47" providerId="ADAL" clId="{1623B908-1D41-43E4-A3C2-7AA36E99404B}" dt="2021-02-11T08:46:47.869" v="4455" actId="478"/>
          <ac:spMkLst>
            <pc:docMk/>
            <pc:sldMk cId="3128770740" sldId="605"/>
            <ac:spMk id="17" creationId="{E5B733B3-BD85-485D-B3D7-506C8AD9E552}"/>
          </ac:spMkLst>
        </pc:spChg>
        <pc:spChg chg="add mod">
          <ac:chgData name="Zhao Jin" userId="cd05a825-544c-438a-9ba1-08e63db50b47" providerId="ADAL" clId="{1623B908-1D41-43E4-A3C2-7AA36E99404B}" dt="2021-02-11T08:51:36.490" v="4816" actId="20577"/>
          <ac:spMkLst>
            <pc:docMk/>
            <pc:sldMk cId="3128770740" sldId="605"/>
            <ac:spMk id="18" creationId="{51C45FE8-2367-4E16-BDC9-E17F9CDDA908}"/>
          </ac:spMkLst>
        </pc:spChg>
        <pc:spChg chg="add mod">
          <ac:chgData name="Zhao Jin" userId="cd05a825-544c-438a-9ba1-08e63db50b47" providerId="ADAL" clId="{1623B908-1D41-43E4-A3C2-7AA36E99404B}" dt="2021-02-11T08:50:12.245" v="4632" actId="1076"/>
          <ac:spMkLst>
            <pc:docMk/>
            <pc:sldMk cId="3128770740" sldId="605"/>
            <ac:spMk id="19" creationId="{AF3DC10A-B0A9-46BF-B458-AE52C55600A9}"/>
          </ac:spMkLst>
        </pc:spChg>
        <pc:spChg chg="mod">
          <ac:chgData name="Zhao Jin" userId="cd05a825-544c-438a-9ba1-08e63db50b47" providerId="ADAL" clId="{1623B908-1D41-43E4-A3C2-7AA36E99404B}" dt="2021-02-11T08:46:36.339" v="4438" actId="20577"/>
          <ac:spMkLst>
            <pc:docMk/>
            <pc:sldMk cId="3128770740" sldId="605"/>
            <ac:spMk id="14338" creationId="{00000000-0000-0000-0000-000000000000}"/>
          </ac:spMkLst>
        </pc:spChg>
      </pc:sldChg>
      <pc:sldMasterChg chg="modSp modSldLayout">
        <pc:chgData name="Zhao Jin" userId="cd05a825-544c-438a-9ba1-08e63db50b47" providerId="ADAL" clId="{1623B908-1D41-43E4-A3C2-7AA36E99404B}" dt="2021-02-10T03:54:16.916" v="41"/>
        <pc:sldMasterMkLst>
          <pc:docMk/>
          <pc:sldMasterMk cId="0" sldId="2147485087"/>
        </pc:sldMaster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3/8/2024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0CB90-252B-F726-8EFA-B4DF7FCEE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672B2AB-1E0F-F8EC-FC78-E3BEB662B7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88B3579-394B-9DFC-CD3F-77B26E177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9E49AAE-3ECB-018B-8614-198118BEB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48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C04CD-653A-0A89-72F3-939B1B98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BD27077-D6B4-56CE-1C7C-A38CF4CC50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E68D7CF-47D8-75A4-BE6C-B59190234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081B988-064F-8F1C-1A60-C1A65CE0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7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13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79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85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82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6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Pointers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89513BE7-D1EF-E853-72B8-C76655FA5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3E5273-22DA-C419-6BF2-F2D5D596CD2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DBB85-B27C-F170-D7A2-879EFDBE0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6DF62DD-7169-E314-1A95-05DB81857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Pointer </a:t>
            </a:r>
            <a:r>
              <a:rPr lang="en-GB" sz="3600" dirty="0" err="1">
                <a:solidFill>
                  <a:srgbClr val="0000FF"/>
                </a:solidFill>
              </a:rPr>
              <a:t>Arithmetics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69DAB42-C589-5BFA-8DDD-6B3F03E9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the result of </a:t>
            </a:r>
            <a:r>
              <a:rPr lang="en-US" sz="2800" dirty="0" err="1"/>
              <a:t>ptr</a:t>
            </a:r>
            <a:r>
              <a:rPr lang="en-US" sz="2800" dirty="0"/>
              <a:t> + 1?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Adding 1 to a pointer itself gives the address of </a:t>
            </a:r>
            <a:r>
              <a:rPr lang="en-US" b="1" dirty="0"/>
              <a:t>the size of the variable pointed to by the pointer</a:t>
            </a:r>
            <a:r>
              <a:rPr lang="en-US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If x is at location 1000 and a long variable takes up 8 bytes…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ptr</a:t>
            </a:r>
            <a:r>
              <a:rPr lang="en-US" dirty="0"/>
              <a:t> is 1000.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ptr</a:t>
            </a:r>
            <a:r>
              <a:rPr lang="en-US" dirty="0"/>
              <a:t> + 1 is 1008.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50687-8FE7-30D5-C6A9-B6DE22876A1A}"/>
              </a:ext>
            </a:extLst>
          </p:cNvPr>
          <p:cNvSpPr txBox="1"/>
          <p:nvPr/>
        </p:nvSpPr>
        <p:spPr>
          <a:xfrm>
            <a:off x="1083396" y="1795579"/>
            <a:ext cx="1671379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2C5566-521B-CEDE-F75B-D1B29AA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265C9-AB1E-63E8-FC76-08F5CDE1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32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3BCE7-3040-2D40-9A75-1F43CFD02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596C5FA-E94B-03AE-A6A0-66C6D4ECA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Pointer and Array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5E0A7A2-7048-3046-510D-F4506CAD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the result of </a:t>
            </a:r>
            <a:r>
              <a:rPr lang="en-US" sz="2800" dirty="0" err="1"/>
              <a:t>ptr</a:t>
            </a:r>
            <a:r>
              <a:rPr lang="en-US" sz="2800" dirty="0"/>
              <a:t> + 1?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1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/>
              <a:t>Remember: When the array name </a:t>
            </a:r>
            <a:r>
              <a:rPr lang="en-GB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dirty="0"/>
              <a:t> appears in an expression, it </a:t>
            </a:r>
            <a:r>
              <a:rPr lang="en-GB" dirty="0">
                <a:solidFill>
                  <a:srgbClr val="0000FF"/>
                </a:solidFill>
              </a:rPr>
              <a:t>refers to the address (location) of the first element </a:t>
            </a:r>
            <a:r>
              <a:rPr lang="en-GB" dirty="0"/>
              <a:t>(i.e. </a:t>
            </a:r>
            <a:r>
              <a:rPr lang="en-GB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dirty="0"/>
              <a:t>) of that array (a.k.a., Array Decay).</a:t>
            </a: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If a (i.e., &amp;a[0]) is 1000…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ptr</a:t>
            </a:r>
            <a:r>
              <a:rPr lang="en-US" dirty="0"/>
              <a:t> is 1000 (i.e., &amp;a[0])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ptr</a:t>
            </a:r>
            <a:r>
              <a:rPr lang="en-US" dirty="0"/>
              <a:t> + 1 is 1008 (i.e., &amp;a[1])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 other words, we can use </a:t>
            </a:r>
            <a:r>
              <a:rPr lang="en-US" dirty="0" err="1"/>
              <a:t>ptr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 to access a[</a:t>
            </a:r>
            <a:r>
              <a:rPr lang="en-US" dirty="0" err="1"/>
              <a:t>i</a:t>
            </a:r>
            <a:r>
              <a:rPr lang="en-US" dirty="0"/>
              <a:t>].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188F10-A549-7DBF-0EA9-5CB59FC8E3FA}"/>
              </a:ext>
            </a:extLst>
          </p:cNvPr>
          <p:cNvSpPr txBox="1"/>
          <p:nvPr/>
        </p:nvSpPr>
        <p:spPr>
          <a:xfrm>
            <a:off x="1083396" y="1795579"/>
            <a:ext cx="1706103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0B2292-AA3C-F748-1D75-597858C4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9C62A9-66FB-BA9E-E495-7C7BF795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465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15: Pointers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Memory Address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Address-of (&amp;) Operator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Pointers and the Dereference (*) Operator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NULL Pointer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Pointer </a:t>
            </a:r>
            <a:r>
              <a:rPr lang="en-GB" sz="2800" dirty="0" err="1"/>
              <a:t>Arithmetics</a:t>
            </a:r>
            <a:endParaRPr lang="en-GB" sz="2800" dirty="0"/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Pointer and Array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752414-098B-87AE-DD16-98633FAA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CD5B6-0644-4566-1574-D52F2099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Memory Address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Every location in the memory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Can be used to store 1 byte of data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Has an </a:t>
            </a:r>
            <a:r>
              <a:rPr lang="en-US" dirty="0">
                <a:solidFill>
                  <a:srgbClr val="0000FF"/>
                </a:solidFill>
              </a:rPr>
              <a:t>address</a:t>
            </a:r>
            <a:r>
              <a:rPr lang="en-US" dirty="0"/>
              <a:t> (i.e., a unique index number).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276B3-8690-4038-BB33-E9C6A2F36099}"/>
              </a:ext>
            </a:extLst>
          </p:cNvPr>
          <p:cNvSpPr txBox="1"/>
          <p:nvPr/>
        </p:nvSpPr>
        <p:spPr>
          <a:xfrm>
            <a:off x="6466917" y="3931115"/>
            <a:ext cx="2413314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is the address of this location?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56E0A-92D6-0FAA-FCBB-5930EEF5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17159-2DBF-1B1D-4947-16746687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C41E9E07-1D55-4A41-B7A0-8986D405EF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2" t="19125" r="32079" b="68424"/>
          <a:stretch/>
        </p:blipFill>
        <p:spPr>
          <a:xfrm>
            <a:off x="2507810" y="2879008"/>
            <a:ext cx="3391357" cy="44474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CD5702-A66E-45D2-9504-6F75582EF02E}"/>
              </a:ext>
            </a:extLst>
          </p:cNvPr>
          <p:cNvCxnSpPr>
            <a:cxnSpLocks/>
          </p:cNvCxnSpPr>
          <p:nvPr/>
        </p:nvCxnSpPr>
        <p:spPr>
          <a:xfrm flipH="1" flipV="1">
            <a:off x="5263350" y="3117760"/>
            <a:ext cx="1203567" cy="12750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10030B-119D-C4FE-5BAF-5E7F9DEEBDC4}"/>
              </a:ext>
            </a:extLst>
          </p:cNvPr>
          <p:cNvCxnSpPr>
            <a:cxnSpLocks/>
          </p:cNvCxnSpPr>
          <p:nvPr/>
        </p:nvCxnSpPr>
        <p:spPr>
          <a:xfrm flipV="1">
            <a:off x="1940060" y="3098525"/>
            <a:ext cx="932507" cy="552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AD34E4-CA8B-F9E3-3BFB-26173D020C6D}"/>
              </a:ext>
            </a:extLst>
          </p:cNvPr>
          <p:cNvCxnSpPr>
            <a:cxnSpLocks/>
          </p:cNvCxnSpPr>
          <p:nvPr/>
        </p:nvCxnSpPr>
        <p:spPr>
          <a:xfrm flipV="1">
            <a:off x="3561312" y="3115449"/>
            <a:ext cx="932507" cy="552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5D3B4E-E894-9FD1-88CC-68E0DF3EF8A8}"/>
              </a:ext>
            </a:extLst>
          </p:cNvPr>
          <p:cNvSpPr txBox="1"/>
          <p:nvPr/>
        </p:nvSpPr>
        <p:spPr>
          <a:xfrm>
            <a:off x="1402709" y="3698689"/>
            <a:ext cx="1318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25685528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F93F6F-C5D9-44A9-11F4-C1B758F689B6}"/>
              </a:ext>
            </a:extLst>
          </p:cNvPr>
          <p:cNvSpPr txBox="1"/>
          <p:nvPr/>
        </p:nvSpPr>
        <p:spPr>
          <a:xfrm>
            <a:off x="3061721" y="3719562"/>
            <a:ext cx="1318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25685532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52A09B-3B82-9183-B5B3-9B367BA56BC7}"/>
              </a:ext>
            </a:extLst>
          </p:cNvPr>
          <p:cNvSpPr txBox="1"/>
          <p:nvPr/>
        </p:nvSpPr>
        <p:spPr>
          <a:xfrm>
            <a:off x="2092540" y="2862786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B52B20-C3CA-042A-69D4-595A34665326}"/>
              </a:ext>
            </a:extLst>
          </p:cNvPr>
          <p:cNvSpPr txBox="1"/>
          <p:nvPr/>
        </p:nvSpPr>
        <p:spPr>
          <a:xfrm>
            <a:off x="5859457" y="2871487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F0EB780-29A5-49D3-B87B-97ED7EB7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 the two 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dirty="0"/>
              <a:t> variables share the same addresses? How to confirm your answer?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Memory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EE2E2-F891-4A97-9D9A-03DE9B53CC3F}"/>
              </a:ext>
            </a:extLst>
          </p:cNvPr>
          <p:cNvSpPr txBox="1"/>
          <p:nvPr/>
        </p:nvSpPr>
        <p:spPr>
          <a:xfrm>
            <a:off x="607482" y="2112003"/>
            <a:ext cx="5199580" cy="3416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84D92-EB5B-4302-A4EB-C9434495BB17}"/>
              </a:ext>
            </a:extLst>
          </p:cNvPr>
          <p:cNvCxnSpPr>
            <a:cxnSpLocks/>
          </p:cNvCxnSpPr>
          <p:nvPr/>
        </p:nvCxnSpPr>
        <p:spPr>
          <a:xfrm>
            <a:off x="293054" y="2856185"/>
            <a:ext cx="5886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931019-8FC1-1771-C75B-124697CB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503B2-4A89-F1EF-1875-86FBFB2D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EB6188-CF48-1C24-56B4-6E6474F5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084" y="3064111"/>
            <a:ext cx="4493141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93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F0EB780-29A5-49D3-B87B-97ED7EB7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address-of</a:t>
            </a:r>
            <a:r>
              <a:rPr lang="en-US" dirty="0"/>
              <a:t> (</a:t>
            </a:r>
            <a:r>
              <a:rPr lang="en-US" dirty="0">
                <a:solidFill>
                  <a:srgbClr val="0000FF"/>
                </a:solidFill>
              </a:rPr>
              <a:t>&amp;</a:t>
            </a:r>
            <a:r>
              <a:rPr lang="en-US" dirty="0"/>
              <a:t>) operator can be used to obtain the address of a variable.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address can be printed using </a:t>
            </a:r>
            <a:r>
              <a:rPr lang="en-US" dirty="0">
                <a:solidFill>
                  <a:srgbClr val="0000FF"/>
                </a:solidFill>
              </a:rPr>
              <a:t>cs1010_println_pointer()</a:t>
            </a:r>
            <a:r>
              <a:rPr lang="en-US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Address-of (&amp;) Operator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EE2E2-F891-4A97-9D9A-03DE9B53CC3F}"/>
              </a:ext>
            </a:extLst>
          </p:cNvPr>
          <p:cNvSpPr txBox="1"/>
          <p:nvPr/>
        </p:nvSpPr>
        <p:spPr>
          <a:xfrm>
            <a:off x="968767" y="2503299"/>
            <a:ext cx="5390428" cy="39703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cs1010_println_pointer(&amp;x);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0" i="0" dirty="0">
                <a:solidFill>
                  <a:srgbClr val="36464E"/>
                </a:solidFill>
                <a:effectLst/>
                <a:latin typeface="Roboto Mono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cs1010_println_pointer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F424A-E7BC-4325-9211-1F3AF688ABC0}"/>
              </a:ext>
            </a:extLst>
          </p:cNvPr>
          <p:cNvSpPr txBox="1"/>
          <p:nvPr/>
        </p:nvSpPr>
        <p:spPr>
          <a:xfrm>
            <a:off x="6735778" y="3016044"/>
            <a:ext cx="2130796" cy="10156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Sample outputs: </a:t>
            </a:r>
          </a:p>
          <a:p>
            <a:r>
              <a:rPr lang="en-US" sz="2000" b="0" i="0" dirty="0">
                <a:solidFill>
                  <a:srgbClr val="36464E"/>
                </a:solidFill>
                <a:effectLst/>
                <a:latin typeface="+mj-lt"/>
              </a:rPr>
              <a:t>25685528 </a:t>
            </a:r>
          </a:p>
          <a:p>
            <a:r>
              <a:rPr lang="en-US" sz="2000" b="0" i="0" dirty="0">
                <a:solidFill>
                  <a:srgbClr val="36464E"/>
                </a:solidFill>
                <a:effectLst/>
                <a:latin typeface="+mj-lt"/>
              </a:rPr>
              <a:t>25685552</a:t>
            </a:r>
            <a:endParaRPr lang="en-US" sz="20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35E4C-403B-4D76-ACD2-8D348D8C2CAF}"/>
              </a:ext>
            </a:extLst>
          </p:cNvPr>
          <p:cNvSpPr txBox="1"/>
          <p:nvPr/>
        </p:nvSpPr>
        <p:spPr>
          <a:xfrm>
            <a:off x="6023465" y="5009712"/>
            <a:ext cx="252103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two addresses are always different from each other.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AFC227-A0FC-B9CA-BC7E-9D166528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8B9A7-DE1B-8A34-C3A0-0F878359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968487-9DAF-B44D-382D-9F0282262118}"/>
              </a:ext>
            </a:extLst>
          </p:cNvPr>
          <p:cNvCxnSpPr>
            <a:cxnSpLocks/>
          </p:cNvCxnSpPr>
          <p:nvPr/>
        </p:nvCxnSpPr>
        <p:spPr>
          <a:xfrm>
            <a:off x="5115208" y="3508640"/>
            <a:ext cx="150287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A93AEB-40F6-A8FF-DF7E-0C4284960037}"/>
              </a:ext>
            </a:extLst>
          </p:cNvPr>
          <p:cNvCxnSpPr>
            <a:cxnSpLocks/>
          </p:cNvCxnSpPr>
          <p:nvPr/>
        </p:nvCxnSpPr>
        <p:spPr>
          <a:xfrm flipV="1">
            <a:off x="4906978" y="3829618"/>
            <a:ext cx="1828800" cy="17112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169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F0EB780-29A5-49D3-B87B-97ED7EB7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Two purposes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Declares a pointer (i.e., a variable for storing a memory address).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Accesses a memory location given an address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Pointers and the Dereference (*) Operator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EE2E2-F891-4A97-9D9A-03DE9B53CC3F}"/>
              </a:ext>
            </a:extLst>
          </p:cNvPr>
          <p:cNvSpPr txBox="1"/>
          <p:nvPr/>
        </p:nvSpPr>
        <p:spPr>
          <a:xfrm>
            <a:off x="1351693" y="2640830"/>
            <a:ext cx="2277867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&amp;c;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86537-138F-4E84-B151-F81BD1968B4C}"/>
              </a:ext>
            </a:extLst>
          </p:cNvPr>
          <p:cNvSpPr txBox="1"/>
          <p:nvPr/>
        </p:nvSpPr>
        <p:spPr>
          <a:xfrm>
            <a:off x="3858407" y="2617209"/>
            <a:ext cx="5021823" cy="6463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is of the type </a:t>
            </a:r>
            <a:r>
              <a:rPr lang="en-US" dirty="0">
                <a:solidFill>
                  <a:srgbClr val="0000FF"/>
                </a:solidFill>
              </a:rPr>
              <a:t>double *</a:t>
            </a:r>
            <a:r>
              <a:rPr lang="en-US" dirty="0"/>
              <a:t> (i.e., a </a:t>
            </a:r>
            <a:r>
              <a:rPr lang="en-US" dirty="0">
                <a:solidFill>
                  <a:srgbClr val="0000FF"/>
                </a:solidFill>
              </a:rPr>
              <a:t>pointer</a:t>
            </a:r>
            <a:r>
              <a:rPr lang="en-US" dirty="0"/>
              <a:t> to a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variable) and it stores the address of 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9F3E3-BA66-461E-BD5D-B32BB0111C55}"/>
              </a:ext>
            </a:extLst>
          </p:cNvPr>
          <p:cNvSpPr txBox="1"/>
          <p:nvPr/>
        </p:nvSpPr>
        <p:spPr>
          <a:xfrm>
            <a:off x="5434279" y="5376861"/>
            <a:ext cx="310704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the address stored in </a:t>
            </a:r>
            <a:r>
              <a:rPr lang="en-US" dirty="0" err="1"/>
              <a:t>addr</a:t>
            </a:r>
            <a:r>
              <a:rPr lang="en-US" dirty="0"/>
              <a:t> actually belongs to c,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9DF44-67D0-483C-89A4-501A3BA683E8}"/>
              </a:ext>
            </a:extLst>
          </p:cNvPr>
          <p:cNvSpPr txBox="1"/>
          <p:nvPr/>
        </p:nvSpPr>
        <p:spPr>
          <a:xfrm>
            <a:off x="1351692" y="4360863"/>
            <a:ext cx="227786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15" name="[Group 5]">
            <a:extLst>
              <a:ext uri="{FF2B5EF4-FFF2-40B4-BE49-F238E27FC236}">
                <a16:creationId xmlns:a16="http://schemas.microsoft.com/office/drawing/2014/main" id="{DF3A32A7-60D5-48C0-87F1-53C5E7E6F104}"/>
              </a:ext>
            </a:extLst>
          </p:cNvPr>
          <p:cNvGrpSpPr/>
          <p:nvPr/>
        </p:nvGrpSpPr>
        <p:grpSpPr>
          <a:xfrm>
            <a:off x="1351692" y="5201600"/>
            <a:ext cx="3377763" cy="1045044"/>
            <a:chOff x="2037693" y="5517932"/>
            <a:chExt cx="3377763" cy="1045044"/>
          </a:xfrm>
        </p:grpSpPr>
        <p:grpSp>
          <p:nvGrpSpPr>
            <p:cNvPr id="17" name="[Group 25]">
              <a:extLst>
                <a:ext uri="{FF2B5EF4-FFF2-40B4-BE49-F238E27FC236}">
                  <a16:creationId xmlns:a16="http://schemas.microsoft.com/office/drawing/2014/main" id="{1EBF97FE-30F7-4484-B76B-0465F4C5F279}"/>
                </a:ext>
              </a:extLst>
            </p:cNvPr>
            <p:cNvGrpSpPr/>
            <p:nvPr/>
          </p:nvGrpSpPr>
          <p:grpSpPr>
            <a:xfrm>
              <a:off x="4271141" y="5517932"/>
              <a:ext cx="1144315" cy="1045044"/>
              <a:chOff x="6910551" y="3725423"/>
              <a:chExt cx="1144315" cy="104504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0F0B766-7A4D-4020-A6B7-0DABA78BF7BE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871047" cy="6306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44A2D4-92A6-4CF3-AA85-8593042B0780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5097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1DD0FA-930C-413E-B817-D247D6EF25CF}"/>
                  </a:ext>
                </a:extLst>
              </p:cNvPr>
              <p:cNvSpPr txBox="1"/>
              <p:nvPr/>
            </p:nvSpPr>
            <p:spPr>
              <a:xfrm>
                <a:off x="7343445" y="4255102"/>
                <a:ext cx="7114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1.0</a:t>
                </a:r>
              </a:p>
            </p:txBody>
          </p:sp>
        </p:grpSp>
        <p:grpSp>
          <p:nvGrpSpPr>
            <p:cNvPr id="18" name="[Group 25]">
              <a:extLst>
                <a:ext uri="{FF2B5EF4-FFF2-40B4-BE49-F238E27FC236}">
                  <a16:creationId xmlns:a16="http://schemas.microsoft.com/office/drawing/2014/main" id="{A4FC16FE-0435-4ECC-A5F7-7E7543BF2222}"/>
                </a:ext>
              </a:extLst>
            </p:cNvPr>
            <p:cNvGrpSpPr/>
            <p:nvPr/>
          </p:nvGrpSpPr>
          <p:grpSpPr>
            <a:xfrm>
              <a:off x="2037693" y="5517932"/>
              <a:ext cx="1305909" cy="1045044"/>
              <a:chOff x="6910551" y="3725423"/>
              <a:chExt cx="1305909" cy="104504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F17303A-4957-4928-A46E-DCF545A6F2C8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solidFill>
                <a:srgbClr val="CDCD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87A1D4-D475-4FF7-932D-F35889EFEFAD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7895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addr</a:t>
                </a:r>
                <a:endParaRPr lang="en-US" sz="2000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29D6639-C659-4D7C-B9A2-A38DFDE5E6D5}"/>
                </a:ext>
              </a:extLst>
            </p:cNvPr>
            <p:cNvCxnSpPr/>
            <p:nvPr/>
          </p:nvCxnSpPr>
          <p:spPr>
            <a:xfrm>
              <a:off x="2827281" y="6247666"/>
              <a:ext cx="157129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9C64591-304B-4979-BE50-16E5014AADD2}"/>
              </a:ext>
            </a:extLst>
          </p:cNvPr>
          <p:cNvSpPr txBox="1"/>
          <p:nvPr/>
        </p:nvSpPr>
        <p:spPr>
          <a:xfrm>
            <a:off x="3858407" y="4272200"/>
            <a:ext cx="3504785" cy="9233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accesses the address stored in </a:t>
            </a:r>
            <a:r>
              <a:rPr lang="en-US" dirty="0" err="1"/>
              <a:t>addr</a:t>
            </a:r>
            <a:r>
              <a:rPr lang="en-US" dirty="0"/>
              <a:t> and changes the value at the address to 1.0.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EC3A2F-B341-F2E6-ACBA-CF37701A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61CF13-A9DA-E3D7-3D7F-DD40C7E1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860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132" y="1313061"/>
            <a:ext cx="6453118" cy="7078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 =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is a pointer to some long variable</a:t>
            </a:r>
            <a:endParaRPr lang="en-US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2131" y="2246078"/>
            <a:ext cx="6432865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i</a:t>
            </a: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_println_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long(*p); 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1275" y="1253544"/>
            <a:ext cx="2047875" cy="511556"/>
            <a:chOff x="6391275" y="1253544"/>
            <a:chExt cx="2047875" cy="511556"/>
          </a:xfrm>
        </p:grpSpPr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6391275" y="1253544"/>
              <a:ext cx="799269" cy="511556"/>
              <a:chOff x="4834756" y="1996965"/>
              <a:chExt cx="798785" cy="511975"/>
            </a:xfrm>
          </p:grpSpPr>
          <p:sp>
            <p:nvSpPr>
              <p:cNvPr id="33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Calibri" pitchFamily="34" charset="0"/>
                  </a:rPr>
                  <a:t>i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4" name="TextBox 10"/>
              <p:cNvSpPr txBox="1">
                <a:spLocks noChangeArrowheads="1"/>
              </p:cNvSpPr>
              <p:nvPr/>
            </p:nvSpPr>
            <p:spPr bwMode="auto">
              <a:xfrm>
                <a:off x="5102769" y="2170386"/>
                <a:ext cx="530772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10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27" name="Group 14"/>
            <p:cNvGrpSpPr>
              <a:grpSpLocks/>
            </p:cNvGrpSpPr>
            <p:nvPr/>
          </p:nvGrpSpPr>
          <p:grpSpPr bwMode="auto">
            <a:xfrm>
              <a:off x="7639879" y="1253544"/>
              <a:ext cx="799271" cy="511556"/>
              <a:chOff x="6027681" y="2023240"/>
              <a:chExt cx="798787" cy="511975"/>
            </a:xfrm>
          </p:grpSpPr>
          <p:sp>
            <p:nvSpPr>
              <p:cNvPr id="31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Calibri" pitchFamily="34" charset="0"/>
                  </a:rPr>
                  <a:t>j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2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20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7032477" y="2019925"/>
            <a:ext cx="799271" cy="511556"/>
            <a:chOff x="6027681" y="2023240"/>
            <a:chExt cx="798787" cy="511975"/>
          </a:xfrm>
        </p:grpSpPr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6027681" y="2023240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p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6295954" y="2196801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 dirty="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rot="16200000" flipV="1">
            <a:off x="7134225" y="1909181"/>
            <a:ext cx="538163" cy="354013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5990897" y="3147537"/>
            <a:ext cx="568645" cy="400050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708400" y="2656845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Now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</a:t>
            </a:r>
          </a:p>
        </p:txBody>
      </p:sp>
      <p:sp>
        <p:nvSpPr>
          <p:cNvPr id="38" name="Oval 44"/>
          <p:cNvSpPr>
            <a:spLocks noChangeArrowheads="1"/>
          </p:cNvSpPr>
          <p:nvPr/>
        </p:nvSpPr>
        <p:spPr bwMode="auto">
          <a:xfrm>
            <a:off x="1257196" y="1625780"/>
            <a:ext cx="447795" cy="436487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39" name="Oval 44"/>
          <p:cNvSpPr>
            <a:spLocks noChangeArrowheads="1"/>
          </p:cNvSpPr>
          <p:nvPr/>
        </p:nvSpPr>
        <p:spPr bwMode="auto">
          <a:xfrm>
            <a:off x="1133908" y="2246078"/>
            <a:ext cx="470848" cy="428512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 dirty="0"/>
          </a:p>
        </p:txBody>
      </p:sp>
      <p:grpSp>
        <p:nvGrpSpPr>
          <p:cNvPr id="40" name="Group 39"/>
          <p:cNvGrpSpPr/>
          <p:nvPr/>
        </p:nvGrpSpPr>
        <p:grpSpPr>
          <a:xfrm>
            <a:off x="2267519" y="2548635"/>
            <a:ext cx="1348740" cy="519335"/>
            <a:chOff x="2727960" y="5916003"/>
            <a:chExt cx="1348740" cy="519335"/>
          </a:xfrm>
        </p:grpSpPr>
        <p:sp>
          <p:nvSpPr>
            <p:cNvPr id="41" name="Right Arrow 40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Important!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92131" y="3697288"/>
            <a:ext cx="7073894" cy="8925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891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*p accesses the value of pointed/referred variable </a:t>
            </a:r>
          </a:p>
          <a:p>
            <a:pPr>
              <a:tabLst>
                <a:tab pos="19399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*p +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increment *p (which is i) by 2</a:t>
            </a:r>
            <a:endParaRPr lang="en-US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939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 = i +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45" name="Group 23"/>
          <p:cNvGrpSpPr>
            <a:grpSpLocks/>
          </p:cNvGrpSpPr>
          <p:nvPr/>
        </p:nvGrpSpPr>
        <p:grpSpPr bwMode="auto">
          <a:xfrm>
            <a:off x="6769894" y="1119316"/>
            <a:ext cx="633412" cy="547688"/>
            <a:chOff x="6903720" y="1785098"/>
            <a:chExt cx="633680" cy="546622"/>
          </a:xfrm>
        </p:grpSpPr>
        <p:cxnSp>
          <p:nvCxnSpPr>
            <p:cNvPr id="46" name="Straight Connector 21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12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4824" y="4535488"/>
            <a:ext cx="6864188" cy="4001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&amp;j;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j</a:t>
            </a: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flipV="1">
            <a:off x="7639881" y="1844024"/>
            <a:ext cx="442667" cy="518388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708400" y="4960766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Now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267519" y="4852556"/>
            <a:ext cx="1348740" cy="519335"/>
            <a:chOff x="2727960" y="5916003"/>
            <a:chExt cx="1348740" cy="519335"/>
          </a:xfrm>
        </p:grpSpPr>
        <p:sp>
          <p:nvSpPr>
            <p:cNvPr id="54" name="Right Arrow 53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Important!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04824" y="5368145"/>
            <a:ext cx="6710363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12604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i;	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value of *p (which is j now) becomes 12</a:t>
            </a:r>
          </a:p>
          <a:p>
            <a:pPr>
              <a:tabLst>
                <a:tab pos="126047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 = i;</a:t>
            </a:r>
          </a:p>
        </p:txBody>
      </p:sp>
      <p:grpSp>
        <p:nvGrpSpPr>
          <p:cNvPr id="57" name="Group 33"/>
          <p:cNvGrpSpPr>
            <a:grpSpLocks/>
          </p:cNvGrpSpPr>
          <p:nvPr/>
        </p:nvGrpSpPr>
        <p:grpSpPr bwMode="auto">
          <a:xfrm>
            <a:off x="8011589" y="1120904"/>
            <a:ext cx="633412" cy="546100"/>
            <a:chOff x="6903720" y="1785098"/>
            <a:chExt cx="633680" cy="546622"/>
          </a:xfrm>
        </p:grpSpPr>
        <p:cxnSp>
          <p:nvCxnSpPr>
            <p:cNvPr id="58" name="Straight Connector 34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12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36313C-50D9-AD9F-78AF-31E10876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470EE-0CF1-9337-D007-49A64A16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70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24" grpId="0" uiExpand="1" build="p" animBg="1"/>
      <p:bldP spid="36" grpId="0" animBg="1"/>
      <p:bldP spid="37" grpId="0"/>
      <p:bldP spid="38" grpId="0" animBg="1"/>
      <p:bldP spid="39" grpId="0" animBg="1"/>
      <p:bldP spid="43" grpId="0" animBg="1"/>
      <p:bldP spid="48" grpId="0" animBg="1"/>
      <p:bldP spid="52" grpId="0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NULL pointer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229C8E8-A9E5-46C6-B1F0-EECD397C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pointer that contains the NULL value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Commonly used to indicate that the pointer is invalid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C45FE8-2367-4E16-BDC9-E17F9CDDA908}"/>
              </a:ext>
            </a:extLst>
          </p:cNvPr>
          <p:cNvSpPr txBox="1"/>
          <p:nvPr/>
        </p:nvSpPr>
        <p:spPr>
          <a:xfrm>
            <a:off x="990600" y="1764585"/>
            <a:ext cx="199918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3DC10A-B0A9-46BF-B458-AE52C55600A9}"/>
              </a:ext>
            </a:extLst>
          </p:cNvPr>
          <p:cNvSpPr txBox="1"/>
          <p:nvPr/>
        </p:nvSpPr>
        <p:spPr>
          <a:xfrm>
            <a:off x="3177915" y="1764585"/>
            <a:ext cx="2597852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points to nowhere.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9E188D-5F90-EA4C-C407-4D1673D9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86724-221C-3776-7991-E129E71F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707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229C8E8-A9E5-46C6-B1F0-EECD397C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Unmatched types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Uninitialized pointers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Null pointer exception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6B0A5-139F-4677-BEB9-2BD7DB6F0734}"/>
              </a:ext>
            </a:extLst>
          </p:cNvPr>
          <p:cNvSpPr txBox="1"/>
          <p:nvPr/>
        </p:nvSpPr>
        <p:spPr>
          <a:xfrm>
            <a:off x="971550" y="1857051"/>
            <a:ext cx="199768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&amp;c;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22EE8-0F80-4F66-B7A3-CBA7CDCDB4F1}"/>
              </a:ext>
            </a:extLst>
          </p:cNvPr>
          <p:cNvSpPr txBox="1"/>
          <p:nvPr/>
        </p:nvSpPr>
        <p:spPr>
          <a:xfrm>
            <a:off x="3311481" y="1857051"/>
            <a:ext cx="388042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is for storing addresses of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variables, not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 variables.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89160-0209-4A07-978A-AE9A7E64E61E}"/>
              </a:ext>
            </a:extLst>
          </p:cNvPr>
          <p:cNvSpPr txBox="1"/>
          <p:nvPr/>
        </p:nvSpPr>
        <p:spPr>
          <a:xfrm>
            <a:off x="1002373" y="3631303"/>
            <a:ext cx="199768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BFAAEB-6521-4A0B-8E02-8C09123F0F70}"/>
              </a:ext>
            </a:extLst>
          </p:cNvPr>
          <p:cNvSpPr txBox="1"/>
          <p:nvPr/>
        </p:nvSpPr>
        <p:spPr>
          <a:xfrm>
            <a:off x="3311480" y="3631303"/>
            <a:ext cx="388042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is uninitialized so *</a:t>
            </a:r>
            <a:r>
              <a:rPr lang="en-US" dirty="0" err="1"/>
              <a:t>addr</a:t>
            </a:r>
            <a:r>
              <a:rPr lang="en-US" dirty="0"/>
              <a:t> refers to an unknown location.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D88F2-7F13-461F-8F4C-DB55E31ECB3B}"/>
              </a:ext>
            </a:extLst>
          </p:cNvPr>
          <p:cNvSpPr txBox="1"/>
          <p:nvPr/>
        </p:nvSpPr>
        <p:spPr>
          <a:xfrm>
            <a:off x="1002373" y="5036490"/>
            <a:ext cx="199768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B733B3-BD85-485D-B3D7-506C8AD9E552}"/>
              </a:ext>
            </a:extLst>
          </p:cNvPr>
          <p:cNvSpPr txBox="1"/>
          <p:nvPr/>
        </p:nvSpPr>
        <p:spPr>
          <a:xfrm>
            <a:off x="3311479" y="5036490"/>
            <a:ext cx="388042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Exception since </a:t>
            </a:r>
            <a:r>
              <a:rPr lang="en-US" dirty="0" err="1"/>
              <a:t>addr</a:t>
            </a:r>
            <a:r>
              <a:rPr lang="en-US" dirty="0"/>
              <a:t> points to nowhere.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04DA2-209E-448A-9D3D-69B24EFF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0578D-4833-16E0-715E-F6B8525F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980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14161</TotalTime>
  <Words>974</Words>
  <Application>Microsoft Office PowerPoint</Application>
  <PresentationFormat>On-screen Show (4:3)</PresentationFormat>
  <Paragraphs>188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Roboto Mono</vt:lpstr>
      <vt:lpstr>Times New Roman</vt:lpstr>
      <vt:lpstr>Wingdings</vt:lpstr>
      <vt:lpstr>Clarity</vt:lpstr>
      <vt:lpstr>PowerPoint Presentation</vt:lpstr>
      <vt:lpstr>Unit 15: Pointers</vt:lpstr>
      <vt:lpstr>Memory Address</vt:lpstr>
      <vt:lpstr>Memory Address</vt:lpstr>
      <vt:lpstr>The Address-of (&amp;) Operator</vt:lpstr>
      <vt:lpstr>Pointers and the Dereference (*) Operator</vt:lpstr>
      <vt:lpstr>Example</vt:lpstr>
      <vt:lpstr>NULL pointer</vt:lpstr>
      <vt:lpstr>Common Mistakes</vt:lpstr>
      <vt:lpstr>Pointer Arithmetics</vt:lpstr>
      <vt:lpstr>Pointer and Array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2024-03-08T09:32:41Z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