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0"/>
  </p:notesMasterIdLst>
  <p:handoutMasterIdLst>
    <p:handoutMasterId r:id="rId11"/>
  </p:handoutMasterIdLst>
  <p:sldIdLst>
    <p:sldId id="256" r:id="rId2"/>
    <p:sldId id="636" r:id="rId3"/>
    <p:sldId id="601" r:id="rId4"/>
    <p:sldId id="619" r:id="rId5"/>
    <p:sldId id="622" r:id="rId6"/>
    <p:sldId id="635" r:id="rId7"/>
    <p:sldId id="525" r:id="rId8"/>
    <p:sldId id="637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E9936-648B-4939-9FD1-F8103D69B7B2}" v="39" dt="2024-03-11T05:42:29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0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C328B041-D897-B548-9F0A-DA2B3CC3BF8E}" dt="2021-03-08T01:59:21.250" v="468" actId="20577"/>
          <ac:spMkLst>
            <pc:docMk/>
            <pc:sldMk cId="640598186" sldId="606"/>
            <ac:spMk id="8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11" creationId="{77437CA0-C20C-4626-A0E0-998E2B6D678A}"/>
          </ac:spMkLst>
        </pc:spChg>
        <pc:picChg chg="add del mod">
          <ac:chgData name="Zhao Jin" userId="cd05a825-544c-438a-9ba1-08e63db50b47" providerId="ADAL" clId="{C328B041-D897-B548-9F0A-DA2B3CC3BF8E}" dt="2021-03-08T01:57:23.305" v="289" actId="478"/>
          <ac:picMkLst>
            <pc:docMk/>
            <pc:sldMk cId="640598186" sldId="606"/>
            <ac:picMk id="3" creationId="{C72129A9-B0B8-864C-B99F-BE66C680F726}"/>
          </ac:picMkLst>
        </pc:picChg>
        <pc:picChg chg="add mod">
          <ac:chgData name="Zhao Jin" userId="cd05a825-544c-438a-9ba1-08e63db50b47" providerId="ADAL" clId="{C328B041-D897-B548-9F0A-DA2B3CC3BF8E}" dt="2021-03-08T01:59:34.595" v="472" actId="1076"/>
          <ac:picMkLst>
            <pc:docMk/>
            <pc:sldMk cId="640598186" sldId="606"/>
            <ac:picMk id="4" creationId="{1D40ECF6-344B-FE48-B159-24A367AE2581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5" creationId="{242BC886-F834-413A-AE89-A5BA4EA26039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13" creationId="{099946CC-D55C-427B-87A8-2A28E4640BC5}"/>
          </ac:picMkLst>
        </pc:picChg>
        <pc:cxnChg chg="del mod">
          <ac:chgData name="Zhao Jin" userId="cd05a825-544c-438a-9ba1-08e63db50b47" providerId="ADAL" clId="{C328B041-D897-B548-9F0A-DA2B3CC3BF8E}" dt="2021-03-08T01:57:38.912" v="292" actId="478"/>
          <ac:cxnSpMkLst>
            <pc:docMk/>
            <pc:sldMk cId="640598186" sldId="606"/>
            <ac:cxnSpMk id="18" creationId="{370E7FFF-A963-44C1-90E8-1FD6843962A5}"/>
          </ac:cxnSpMkLst>
        </pc:cxnChg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  <pc:spChg chg="add">
          <ac:chgData name="Zhao Jin" userId="cd05a825-544c-438a-9ba1-08e63db50b47" providerId="ADAL" clId="{C328B041-D897-B548-9F0A-DA2B3CC3BF8E}" dt="2021-03-08T02:29:17.041" v="484"/>
          <ac:spMkLst>
            <pc:docMk/>
            <pc:sldMk cId="282410985" sldId="620"/>
            <ac:spMk id="10" creationId="{2EDFDD67-6333-9844-8194-21DDDD857199}"/>
          </ac:spMkLst>
        </pc:spChg>
        <pc:spChg chg="del">
          <ac:chgData name="Zhao Jin" userId="cd05a825-544c-438a-9ba1-08e63db50b47" providerId="ADAL" clId="{C328B041-D897-B548-9F0A-DA2B3CC3BF8E}" dt="2021-03-08T02:09:27.105" v="473" actId="478"/>
          <ac:spMkLst>
            <pc:docMk/>
            <pc:sldMk cId="282410985" sldId="620"/>
            <ac:spMk id="10" creationId="{DC015A31-59EB-4945-B34A-AB4D01672DA6}"/>
          </ac:spMkLst>
        </pc:spChg>
        <pc:spChg chg="mod">
          <ac:chgData name="Zhao Jin" userId="cd05a825-544c-438a-9ba1-08e63db50b47" providerId="ADAL" clId="{C328B041-D897-B548-9F0A-DA2B3CC3BF8E}" dt="2021-03-08T02:27:37.686" v="482" actId="368"/>
          <ac:spMkLst>
            <pc:docMk/>
            <pc:sldMk cId="282410985" sldId="620"/>
            <ac:spMk id="13" creationId="{A6C30920-C994-477D-BF38-FB31A7971AB0}"/>
          </ac:spMkLst>
        </pc:spChg>
        <pc:spChg chg="mod">
          <ac:chgData name="Zhao Jin" userId="cd05a825-544c-438a-9ba1-08e63db50b47" providerId="ADAL" clId="{C328B041-D897-B548-9F0A-DA2B3CC3BF8E}" dt="2021-03-08T02:26:37.837" v="474" actId="207"/>
          <ac:spMkLst>
            <pc:docMk/>
            <pc:sldMk cId="282410985" sldId="620"/>
            <ac:spMk id="16" creationId="{7D612F80-F399-47C0-9F5C-4D60AC2C8B4A}"/>
          </ac:spMkLst>
        </pc:spChg>
        <pc:spChg chg="mod">
          <ac:chgData name="Zhao Jin" userId="cd05a825-544c-438a-9ba1-08e63db50b47" providerId="ADAL" clId="{C328B041-D897-B548-9F0A-DA2B3CC3BF8E}" dt="2021-03-08T02:27:17.031" v="480" actId="20577"/>
          <ac:spMkLst>
            <pc:docMk/>
            <pc:sldMk cId="282410985" sldId="620"/>
            <ac:spMk id="17" creationId="{C3484D0C-7905-4424-BBC9-B23C55F335D2}"/>
          </ac:spMkLst>
        </pc:spChg>
        <pc:cxnChg chg="add">
          <ac:chgData name="Zhao Jin" userId="cd05a825-544c-438a-9ba1-08e63db50b47" providerId="ADAL" clId="{C328B041-D897-B548-9F0A-DA2B3CC3BF8E}" dt="2021-03-08T02:29:17.041" v="484"/>
          <ac:cxnSpMkLst>
            <pc:docMk/>
            <pc:sldMk cId="282410985" sldId="620"/>
            <ac:cxnSpMk id="11" creationId="{3EB55ED0-34DD-3648-82BE-386DCFECCD9D}"/>
          </ac:cxnSpMkLst>
        </pc:cxnChg>
        <pc:cxnChg chg="del mod">
          <ac:chgData name="Zhao Jin" userId="cd05a825-544c-438a-9ba1-08e63db50b47" providerId="ADAL" clId="{C328B041-D897-B548-9F0A-DA2B3CC3BF8E}" dt="2021-03-08T02:09:27.105" v="473" actId="478"/>
          <ac:cxnSpMkLst>
            <pc:docMk/>
            <pc:sldMk cId="282410985" sldId="620"/>
            <ac:cxnSpMk id="11" creationId="{692DA3A9-F762-430E-A74A-81B0C7CCC482}"/>
          </ac:cxnSpMkLst>
        </pc:cxnChg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  <pc:spChg chg="mod">
          <ac:chgData name="Zhao Jin" userId="cd05a825-544c-438a-9ba1-08e63db50b47" providerId="ADAL" clId="{C328B041-D897-B548-9F0A-DA2B3CC3BF8E}" dt="2021-03-08T02:30:07.762" v="498" actId="20577"/>
          <ac:spMkLst>
            <pc:docMk/>
            <pc:sldMk cId="1258830549" sldId="635"/>
            <ac:spMk id="13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2:30:29.708" v="502" actId="478"/>
          <ac:spMkLst>
            <pc:docMk/>
            <pc:sldMk cId="1258830549" sldId="635"/>
            <ac:spMk id="60" creationId="{3BA40477-BBC4-485C-A481-816E23593E32}"/>
          </ac:spMkLst>
        </pc:spChg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8T06:53:03.979" v="1111" actId="20577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3734313E-5771-4880-93AA-BBBC93FA4756}"/>
    <pc:docChg chg="modSld modMainMaster">
      <pc:chgData name="Zhao Jin" userId="cd05a825-544c-438a-9ba1-08e63db50b47" providerId="ADAL" clId="{3734313E-5771-4880-93AA-BBBC93FA4756}" dt="2024-02-01T09:42:55.831" v="1" actId="255"/>
      <pc:docMkLst>
        <pc:docMk/>
      </pc:docMkLst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4078418712" sldId="525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4078418712" sldId="525"/>
            <ac:spMk id="3" creationId="{C3EBAA06-A369-CA77-B91F-58CCFB7351E4}"/>
          </ac:spMkLst>
        </pc:spChg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1427618944" sldId="553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1427618944" sldId="553"/>
            <ac:spMk id="3" creationId="{BD400D58-0894-F9AD-B510-90D48399521C}"/>
          </ac:spMkLst>
        </pc:spChg>
      </pc:sldChg>
      <pc:sldChg chg="modSp mod">
        <pc:chgData name="Zhao Jin" userId="cd05a825-544c-438a-9ba1-08e63db50b47" providerId="ADAL" clId="{3734313E-5771-4880-93AA-BBBC93FA4756}" dt="2024-02-01T09:42:55.831" v="1" actId="255"/>
        <pc:sldMkLst>
          <pc:docMk/>
          <pc:sldMk cId="1542002799" sldId="602"/>
        </pc:sldMkLst>
        <pc:spChg chg="mod">
          <ac:chgData name="Zhao Jin" userId="cd05a825-544c-438a-9ba1-08e63db50b47" providerId="ADAL" clId="{3734313E-5771-4880-93AA-BBBC93FA4756}" dt="2024-02-01T09:42:55.831" v="1" actId="255"/>
          <ac:spMkLst>
            <pc:docMk/>
            <pc:sldMk cId="1542002799" sldId="602"/>
            <ac:spMk id="3" creationId="{977E1CD5-3F8A-E74C-0EBC-D1E026A6CB3B}"/>
          </ac:spMkLst>
        </pc:spChg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2489370454" sldId="605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2489370454" sldId="605"/>
            <ac:spMk id="3" creationId="{431E835B-B30C-9E87-9DB8-70B6CDEE9704}"/>
          </ac:spMkLst>
        </pc:spChg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640598186" sldId="606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640598186" sldId="606"/>
            <ac:spMk id="3" creationId="{C4E343D7-02BF-C15E-D810-354061C5274B}"/>
          </ac:spMkLst>
        </pc:spChg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282410985" sldId="620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282410985" sldId="620"/>
            <ac:spMk id="3" creationId="{727A7952-EB43-824D-F254-888E33BE9E66}"/>
          </ac:spMkLst>
        </pc:spChg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3503582036" sldId="622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3503582036" sldId="622"/>
            <ac:spMk id="4" creationId="{1D2E0BF7-B0B5-81AE-B8C9-7DB158C232A2}"/>
          </ac:spMkLst>
        </pc:spChg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1258830549" sldId="635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1258830549" sldId="635"/>
            <ac:spMk id="3" creationId="{59EDBEAA-0C90-45B6-D4E8-FD604A4E851F}"/>
          </ac:spMkLst>
        </pc:spChg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1235845528" sldId="637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1235845528" sldId="637"/>
            <ac:spMk id="3" creationId="{16DFB482-E6A9-E411-BD75-1261790D170F}"/>
          </ac:spMkLst>
        </pc:spChg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3042096305" sldId="638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3042096305" sldId="638"/>
            <ac:spMk id="3" creationId="{181C72DC-2278-1ECC-E475-719D93BD02C0}"/>
          </ac:spMkLst>
        </pc:spChg>
      </pc:sldChg>
      <pc:sldMasterChg chg="modSp modSldLayout">
        <pc:chgData name="Zhao Jin" userId="cd05a825-544c-438a-9ba1-08e63db50b47" providerId="ADAL" clId="{3734313E-5771-4880-93AA-BBBC93FA4756}" dt="2024-02-01T09:42:47.057" v="0"/>
        <pc:sldMasterMkLst>
          <pc:docMk/>
          <pc:sldMasterMk cId="0" sldId="2147485087"/>
        </pc:sldMaster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  <pc:spChg chg="mod">
          <ac:chgData name="Zhao Jin" userId="cd05a825-544c-438a-9ba1-08e63db50b47" providerId="ADAL" clId="{D2C53CB4-D98E-4A4D-AB3B-F903C3FA77B9}" dt="2021-03-08T05:21:33.217" v="57" actId="2057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D2C53CB4-D98E-4A4D-AB3B-F903C3FA77B9}" dt="2021-03-08T05:22:28.711" v="207" actId="20577"/>
          <ac:spMkLst>
            <pc:docMk/>
            <pc:sldMk cId="830535321" sldId="603"/>
            <ac:spMk id="13" creationId="{2B89EFD4-1CE0-424E-8F8A-D7F3C08BDEC9}"/>
          </ac:spMkLst>
        </pc:spChg>
        <pc:spChg chg="del mod">
          <ac:chgData name="Zhao Jin" userId="cd05a825-544c-438a-9ba1-08e63db50b47" providerId="ADAL" clId="{D2C53CB4-D98E-4A4D-AB3B-F903C3FA77B9}" dt="2021-03-08T05:21:46.769" v="83" actId="478"/>
          <ac:spMkLst>
            <pc:docMk/>
            <pc:sldMk cId="830535321" sldId="60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  <pc:spChg chg="mod">
          <ac:chgData name="Zhao Jin" userId="cd05a825-544c-438a-9ba1-08e63db50b47" providerId="ADAL" clId="{D2C53CB4-D98E-4A4D-AB3B-F903C3FA77B9}" dt="2021-03-08T05:28:03.001" v="534" actId="20577"/>
          <ac:spMkLst>
            <pc:docMk/>
            <pc:sldMk cId="640598186" sldId="606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  <pc:spChg chg="mod">
          <ac:chgData name="Zhao Jin" userId="cd05a825-544c-438a-9ba1-08e63db50b47" providerId="ADAL" clId="{D2C53CB4-D98E-4A4D-AB3B-F903C3FA77B9}" dt="2021-03-08T05:36:39.052" v="539" actId="20577"/>
          <ac:spMkLst>
            <pc:docMk/>
            <pc:sldMk cId="3042096305" sldId="638"/>
            <ac:spMk id="9" creationId="{E822A0D5-9D76-43F4-AB94-614D7B22B21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0" creationId="{2EDFDD67-6333-9844-8194-21DDDD857199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3" creationId="{A6C30920-C994-477D-BF38-FB31A7971AB0}"/>
          </ac:spMkLst>
        </pc:spChg>
        <pc:spChg chg="add mod">
          <ac:chgData name="Zhao Jin" userId="cd05a825-544c-438a-9ba1-08e63db50b47" providerId="ADAL" clId="{D2C53CB4-D98E-4A4D-AB3B-F903C3FA77B9}" dt="2021-03-08T05:26:07.114" v="476" actId="14100"/>
          <ac:spMkLst>
            <pc:docMk/>
            <pc:sldMk cId="3042096305" sldId="638"/>
            <ac:spMk id="14" creationId="{CD66ED8D-22E9-46BD-B6B2-A4DE4AFD1420}"/>
          </ac:spMkLst>
        </pc:spChg>
        <pc:spChg chg="add mod">
          <ac:chgData name="Zhao Jin" userId="cd05a825-544c-438a-9ba1-08e63db50b47" providerId="ADAL" clId="{D2C53CB4-D98E-4A4D-AB3B-F903C3FA77B9}" dt="2021-03-08T05:25:58.556" v="475" actId="20577"/>
          <ac:spMkLst>
            <pc:docMk/>
            <pc:sldMk cId="3042096305" sldId="638"/>
            <ac:spMk id="15" creationId="{75BE2DD8-0814-4469-842A-A7051280292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6" creationId="{7D612F80-F399-47C0-9F5C-4D60AC2C8B4A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7" creationId="{C3484D0C-7905-4424-BBC9-B23C55F335D2}"/>
          </ac:spMkLst>
        </pc:spChg>
        <pc:spChg chg="add mod">
          <ac:chgData name="Zhao Jin" userId="cd05a825-544c-438a-9ba1-08e63db50b47" providerId="ADAL" clId="{D2C53CB4-D98E-4A4D-AB3B-F903C3FA77B9}" dt="2021-03-08T05:26:51.198" v="520" actId="1076"/>
          <ac:spMkLst>
            <pc:docMk/>
            <pc:sldMk cId="3042096305" sldId="638"/>
            <ac:spMk id="18" creationId="{8EDF81D3-9BFD-4CE4-953A-D2263653293A}"/>
          </ac:spMkLst>
        </pc:spChg>
        <pc:spChg chg="mod">
          <ac:chgData name="Zhao Jin" userId="cd05a825-544c-438a-9ba1-08e63db50b47" providerId="ADAL" clId="{D2C53CB4-D98E-4A4D-AB3B-F903C3FA77B9}" dt="2021-03-08T05:22:53.079" v="229" actId="20577"/>
          <ac:spMkLst>
            <pc:docMk/>
            <pc:sldMk cId="3042096305" sldId="638"/>
            <ac:spMk id="14338" creationId="{00000000-0000-0000-0000-000000000000}"/>
          </ac:spMkLst>
        </pc:spChg>
        <pc:cxnChg chg="del mod">
          <ac:chgData name="Zhao Jin" userId="cd05a825-544c-438a-9ba1-08e63db50b47" providerId="ADAL" clId="{D2C53CB4-D98E-4A4D-AB3B-F903C3FA77B9}" dt="2021-03-08T05:22:55.621" v="230" actId="478"/>
          <ac:cxnSpMkLst>
            <pc:docMk/>
            <pc:sldMk cId="3042096305" sldId="638"/>
            <ac:cxnSpMk id="11" creationId="{3EB55ED0-34DD-3648-82BE-386DCFECCD9D}"/>
          </ac:cxnSpMkLst>
        </pc:cxn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75F7C722-C61E-471A-9B33-2309D7EAF671}"/>
    <pc:docChg chg="custSel modSld">
      <pc:chgData name="Zhao Jin" userId="cd05a825-544c-438a-9ba1-08e63db50b47" providerId="ADAL" clId="{75F7C722-C61E-471A-9B33-2309D7EAF671}" dt="2024-01-31T05:14:53.295" v="2" actId="27636"/>
      <pc:docMkLst>
        <pc:docMk/>
      </pc:docMkLst>
      <pc:sldChg chg="addSp modSp">
        <pc:chgData name="Zhao Jin" userId="cd05a825-544c-438a-9ba1-08e63db50b47" providerId="ADAL" clId="{75F7C722-C61E-471A-9B33-2309D7EAF671}" dt="2024-01-31T05:13:50.104" v="0"/>
        <pc:sldMkLst>
          <pc:docMk/>
          <pc:sldMk cId="0" sldId="256"/>
        </pc:sldMkLst>
        <pc:spChg chg="add mod">
          <ac:chgData name="Zhao Jin" userId="cd05a825-544c-438a-9ba1-08e63db50b47" providerId="ADAL" clId="{75F7C722-C61E-471A-9B33-2309D7EAF671}" dt="2024-01-31T05:13:50.104" v="0"/>
          <ac:spMkLst>
            <pc:docMk/>
            <pc:sldMk cId="0" sldId="256"/>
            <ac:spMk id="3" creationId="{18FA3767-2BC4-9D81-9467-11C37C416226}"/>
          </ac:spMkLst>
        </pc:spChg>
        <pc:picChg chg="add mod">
          <ac:chgData name="Zhao Jin" userId="cd05a825-544c-438a-9ba1-08e63db50b47" providerId="ADAL" clId="{75F7C722-C61E-471A-9B33-2309D7EAF671}" dt="2024-01-31T05:13:50.104" v="0"/>
          <ac:picMkLst>
            <pc:docMk/>
            <pc:sldMk cId="0" sldId="256"/>
            <ac:picMk id="2" creationId="{B1904723-4D12-E607-3D77-F73296DFA16D}"/>
          </ac:picMkLst>
        </pc:pic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4078418712" sldId="525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1427618944" sldId="553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1427618944" sldId="553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5F7C722-C61E-471A-9B33-2309D7EAF671}" dt="2024-01-31T05:14:53.295" v="2" actId="27636"/>
        <pc:sldMkLst>
          <pc:docMk/>
          <pc:sldMk cId="1542002799" sldId="602"/>
        </pc:sldMkLst>
        <pc:spChg chg="mod">
          <ac:chgData name="Zhao Jin" userId="cd05a825-544c-438a-9ba1-08e63db50b47" providerId="ADAL" clId="{75F7C722-C61E-471A-9B33-2309D7EAF671}" dt="2024-01-31T05:14:53.295" v="2" actId="27636"/>
          <ac:spMkLst>
            <pc:docMk/>
            <pc:sldMk cId="1542002799" sldId="60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2489370454" sldId="605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2489370454" sldId="605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640598186" sldId="606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640598186" sldId="60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282410985" sldId="620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282410985" sldId="620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3503582036" sldId="622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3503582036" sldId="62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1258830549" sldId="635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1258830549" sldId="635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1235845528" sldId="637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1235845528" sldId="63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3042096305" sldId="638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3042096305" sldId="638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11CE9936-648B-4939-9FD1-F8103D69B7B2}"/>
    <pc:docChg chg="undo custSel addSld delSld modSld">
      <pc:chgData name="Zhao Jin" userId="cd05a825-544c-438a-9ba1-08e63db50b47" providerId="ADAL" clId="{11CE9936-648B-4939-9FD1-F8103D69B7B2}" dt="2024-03-11T05:45:19.868" v="593" actId="20577"/>
      <pc:docMkLst>
        <pc:docMk/>
      </pc:docMkLst>
      <pc:sldChg chg="addSp delSp modSp mod delAnim modAnim">
        <pc:chgData name="Zhao Jin" userId="cd05a825-544c-438a-9ba1-08e63db50b47" providerId="ADAL" clId="{11CE9936-648B-4939-9FD1-F8103D69B7B2}" dt="2024-03-11T05:45:19.868" v="593" actId="20577"/>
        <pc:sldMkLst>
          <pc:docMk/>
          <pc:sldMk cId="4078418712" sldId="525"/>
        </pc:sldMkLst>
        <pc:spChg chg="add del">
          <ac:chgData name="Zhao Jin" userId="cd05a825-544c-438a-9ba1-08e63db50b47" providerId="ADAL" clId="{11CE9936-648B-4939-9FD1-F8103D69B7B2}" dt="2024-03-11T05:41:45.744" v="223" actId="22"/>
          <ac:spMkLst>
            <pc:docMk/>
            <pc:sldMk cId="4078418712" sldId="525"/>
            <ac:spMk id="5" creationId="{A870B76C-A877-FB7B-E436-A8876BDEE11A}"/>
          </ac:spMkLst>
        </pc:spChg>
        <pc:spChg chg="add mod">
          <ac:chgData name="Zhao Jin" userId="cd05a825-544c-438a-9ba1-08e63db50b47" providerId="ADAL" clId="{11CE9936-648B-4939-9FD1-F8103D69B7B2}" dt="2024-03-11T05:45:19.868" v="593" actId="20577"/>
          <ac:spMkLst>
            <pc:docMk/>
            <pc:sldMk cId="4078418712" sldId="525"/>
            <ac:spMk id="6" creationId="{00568286-6850-338C-8176-699E16332DA1}"/>
          </ac:spMkLst>
        </pc:spChg>
        <pc:spChg chg="add del mod">
          <ac:chgData name="Zhao Jin" userId="cd05a825-544c-438a-9ba1-08e63db50b47" providerId="ADAL" clId="{11CE9936-648B-4939-9FD1-F8103D69B7B2}" dt="2024-03-11T05:42:39.873" v="249" actId="478"/>
          <ac:spMkLst>
            <pc:docMk/>
            <pc:sldMk cId="4078418712" sldId="525"/>
            <ac:spMk id="7" creationId="{8E9A5E46-0638-3D1F-66D3-337C33155E54}"/>
          </ac:spMkLst>
        </pc:spChg>
        <pc:spChg chg="del">
          <ac:chgData name="Zhao Jin" userId="cd05a825-544c-438a-9ba1-08e63db50b47" providerId="ADAL" clId="{11CE9936-648B-4939-9FD1-F8103D69B7B2}" dt="2024-03-11T05:42:23.871" v="225" actId="478"/>
          <ac:spMkLst>
            <pc:docMk/>
            <pc:sldMk cId="4078418712" sldId="525"/>
            <ac:spMk id="8" creationId="{00000000-0000-0000-0000-000000000000}"/>
          </ac:spMkLst>
        </pc:spChg>
        <pc:spChg chg="add mod">
          <ac:chgData name="Zhao Jin" userId="cd05a825-544c-438a-9ba1-08e63db50b47" providerId="ADAL" clId="{11CE9936-648B-4939-9FD1-F8103D69B7B2}" dt="2024-03-11T05:42:34.044" v="247" actId="20577"/>
          <ac:spMkLst>
            <pc:docMk/>
            <pc:sldMk cId="4078418712" sldId="525"/>
            <ac:spMk id="13" creationId="{DE802AD8-E3DD-1D13-E1EA-E65539750AA2}"/>
          </ac:spMkLst>
        </pc:spChg>
        <pc:picChg chg="add del mod">
          <ac:chgData name="Zhao Jin" userId="cd05a825-544c-438a-9ba1-08e63db50b47" providerId="ADAL" clId="{11CE9936-648B-4939-9FD1-F8103D69B7B2}" dt="2024-03-11T05:42:36.853" v="248" actId="478"/>
          <ac:picMkLst>
            <pc:docMk/>
            <pc:sldMk cId="4078418712" sldId="525"/>
            <ac:picMk id="9" creationId="{037459B4-9D45-E50D-BF3F-1E0020AC914C}"/>
          </ac:picMkLst>
        </pc:picChg>
        <pc:picChg chg="add del mod">
          <ac:chgData name="Zhao Jin" userId="cd05a825-544c-438a-9ba1-08e63db50b47" providerId="ADAL" clId="{11CE9936-648B-4939-9FD1-F8103D69B7B2}" dt="2024-03-11T05:42:36.853" v="248" actId="478"/>
          <ac:picMkLst>
            <pc:docMk/>
            <pc:sldMk cId="4078418712" sldId="525"/>
            <ac:picMk id="10" creationId="{B5EE22F1-5FB0-C521-BC61-1A371C71431B}"/>
          </ac:picMkLst>
        </pc:picChg>
        <pc:picChg chg="add del mod">
          <ac:chgData name="Zhao Jin" userId="cd05a825-544c-438a-9ba1-08e63db50b47" providerId="ADAL" clId="{11CE9936-648B-4939-9FD1-F8103D69B7B2}" dt="2024-03-11T05:42:36.853" v="248" actId="478"/>
          <ac:picMkLst>
            <pc:docMk/>
            <pc:sldMk cId="4078418712" sldId="525"/>
            <ac:picMk id="11" creationId="{4797CDC9-89BA-B830-A7AB-A29A4A83ED7F}"/>
          </ac:picMkLst>
        </pc:picChg>
        <pc:cxnChg chg="add del mod">
          <ac:chgData name="Zhao Jin" userId="cd05a825-544c-438a-9ba1-08e63db50b47" providerId="ADAL" clId="{11CE9936-648B-4939-9FD1-F8103D69B7B2}" dt="2024-03-11T05:42:36.853" v="248" actId="478"/>
          <ac:cxnSpMkLst>
            <pc:docMk/>
            <pc:sldMk cId="4078418712" sldId="525"/>
            <ac:cxnSpMk id="12" creationId="{358C1384-563A-7882-6108-8EC4A2092CBE}"/>
          </ac:cxnSpMkLst>
        </pc:cxnChg>
      </pc:sldChg>
      <pc:sldChg chg="del">
        <pc:chgData name="Zhao Jin" userId="cd05a825-544c-438a-9ba1-08e63db50b47" providerId="ADAL" clId="{11CE9936-648B-4939-9FD1-F8103D69B7B2}" dt="2024-03-08T08:40:46.350" v="84" actId="2696"/>
        <pc:sldMkLst>
          <pc:docMk/>
          <pc:sldMk cId="1427618944" sldId="553"/>
        </pc:sldMkLst>
      </pc:sldChg>
      <pc:sldChg chg="modSp add mod modAnim">
        <pc:chgData name="Zhao Jin" userId="cd05a825-544c-438a-9ba1-08e63db50b47" providerId="ADAL" clId="{11CE9936-648B-4939-9FD1-F8103D69B7B2}" dt="2024-03-08T08:53:44.644" v="203"/>
        <pc:sldMkLst>
          <pc:docMk/>
          <pc:sldMk cId="2900383044" sldId="601"/>
        </pc:sldMkLst>
        <pc:spChg chg="mod">
          <ac:chgData name="Zhao Jin" userId="cd05a825-544c-438a-9ba1-08e63db50b47" providerId="ADAL" clId="{11CE9936-648B-4939-9FD1-F8103D69B7B2}" dt="2024-03-08T08:37:16.407" v="40" actId="20577"/>
          <ac:spMkLst>
            <pc:docMk/>
            <pc:sldMk cId="2900383044" sldId="601"/>
            <ac:spMk id="3" creationId="{A18E22BE-5051-8BB7-E836-8B45E4A798BE}"/>
          </ac:spMkLst>
        </pc:spChg>
      </pc:sldChg>
      <pc:sldChg chg="del">
        <pc:chgData name="Zhao Jin" userId="cd05a825-544c-438a-9ba1-08e63db50b47" providerId="ADAL" clId="{11CE9936-648B-4939-9FD1-F8103D69B7B2}" dt="2024-03-08T08:40:46.350" v="84" actId="2696"/>
        <pc:sldMkLst>
          <pc:docMk/>
          <pc:sldMk cId="1542002799" sldId="602"/>
        </pc:sldMkLst>
      </pc:sldChg>
      <pc:sldChg chg="del">
        <pc:chgData name="Zhao Jin" userId="cd05a825-544c-438a-9ba1-08e63db50b47" providerId="ADAL" clId="{11CE9936-648B-4939-9FD1-F8103D69B7B2}" dt="2024-03-08T08:33:06.641" v="0" actId="2696"/>
        <pc:sldMkLst>
          <pc:docMk/>
          <pc:sldMk cId="2489370454" sldId="605"/>
        </pc:sldMkLst>
      </pc:sldChg>
      <pc:sldChg chg="addSp delSp modSp del mod">
        <pc:chgData name="Zhao Jin" userId="cd05a825-544c-438a-9ba1-08e63db50b47" providerId="ADAL" clId="{11CE9936-648B-4939-9FD1-F8103D69B7B2}" dt="2024-03-08T08:47:52.577" v="142" actId="47"/>
        <pc:sldMkLst>
          <pc:docMk/>
          <pc:sldMk cId="640598186" sldId="606"/>
        </pc:sldMkLst>
        <pc:spChg chg="add mod">
          <ac:chgData name="Zhao Jin" userId="cd05a825-544c-438a-9ba1-08e63db50b47" providerId="ADAL" clId="{11CE9936-648B-4939-9FD1-F8103D69B7B2}" dt="2024-03-08T08:44:44.220" v="87"/>
          <ac:spMkLst>
            <pc:docMk/>
            <pc:sldMk cId="640598186" sldId="606"/>
            <ac:spMk id="5" creationId="{D9BC5DD1-DE8B-F2A5-7B36-1061BE0669F9}"/>
          </ac:spMkLst>
        </pc:spChg>
        <pc:spChg chg="add del">
          <ac:chgData name="Zhao Jin" userId="cd05a825-544c-438a-9ba1-08e63db50b47" providerId="ADAL" clId="{11CE9936-648B-4939-9FD1-F8103D69B7B2}" dt="2024-03-08T08:45:19.607" v="102" actId="22"/>
          <ac:spMkLst>
            <pc:docMk/>
            <pc:sldMk cId="640598186" sldId="606"/>
            <ac:spMk id="7" creationId="{ADE2F2D0-6627-6DA9-1921-565D2A5DBFCC}"/>
          </ac:spMkLst>
        </pc:spChg>
        <pc:spChg chg="mod">
          <ac:chgData name="Zhao Jin" userId="cd05a825-544c-438a-9ba1-08e63db50b47" providerId="ADAL" clId="{11CE9936-648B-4939-9FD1-F8103D69B7B2}" dt="2024-03-08T08:47:19.048" v="139" actId="20577"/>
          <ac:spMkLst>
            <pc:docMk/>
            <pc:sldMk cId="640598186" sldId="606"/>
            <ac:spMk id="8" creationId="{00000000-0000-0000-0000-000000000000}"/>
          </ac:spMkLst>
        </pc:spChg>
        <pc:spChg chg="add mod">
          <ac:chgData name="Zhao Jin" userId="cd05a825-544c-438a-9ba1-08e63db50b47" providerId="ADAL" clId="{11CE9936-648B-4939-9FD1-F8103D69B7B2}" dt="2024-03-08T08:47:26.616" v="141" actId="1076"/>
          <ac:spMkLst>
            <pc:docMk/>
            <pc:sldMk cId="640598186" sldId="606"/>
            <ac:spMk id="9" creationId="{9973440A-D954-BD6A-74F6-E212E6134025}"/>
          </ac:spMkLst>
        </pc:spChg>
        <pc:spChg chg="add mod">
          <ac:chgData name="Zhao Jin" userId="cd05a825-544c-438a-9ba1-08e63db50b47" providerId="ADAL" clId="{11CE9936-648B-4939-9FD1-F8103D69B7B2}" dt="2024-03-08T08:45:25.217" v="104"/>
          <ac:spMkLst>
            <pc:docMk/>
            <pc:sldMk cId="640598186" sldId="606"/>
            <ac:spMk id="10" creationId="{50E02624-6E0C-0E3D-B997-A0D1506F8D3C}"/>
          </ac:spMkLst>
        </pc:spChg>
        <pc:picChg chg="mod">
          <ac:chgData name="Zhao Jin" userId="cd05a825-544c-438a-9ba1-08e63db50b47" providerId="ADAL" clId="{11CE9936-648B-4939-9FD1-F8103D69B7B2}" dt="2024-03-08T08:47:23.891" v="140" actId="1076"/>
          <ac:picMkLst>
            <pc:docMk/>
            <pc:sldMk cId="640598186" sldId="606"/>
            <ac:picMk id="4" creationId="{1D40ECF6-344B-FE48-B159-24A367AE2581}"/>
          </ac:picMkLst>
        </pc:picChg>
      </pc:sldChg>
      <pc:sldChg chg="addSp delSp modSp add mod delAnim">
        <pc:chgData name="Zhao Jin" userId="cd05a825-544c-438a-9ba1-08e63db50b47" providerId="ADAL" clId="{11CE9936-648B-4939-9FD1-F8103D69B7B2}" dt="2024-03-08T08:40:03.533" v="83" actId="1076"/>
        <pc:sldMkLst>
          <pc:docMk/>
          <pc:sldMk cId="4199745321" sldId="619"/>
        </pc:sldMkLst>
        <pc:spChg chg="mod">
          <ac:chgData name="Zhao Jin" userId="cd05a825-544c-438a-9ba1-08e63db50b47" providerId="ADAL" clId="{11CE9936-648B-4939-9FD1-F8103D69B7B2}" dt="2024-03-08T08:38:11.173" v="42"/>
          <ac:spMkLst>
            <pc:docMk/>
            <pc:sldMk cId="4199745321" sldId="619"/>
            <ac:spMk id="3" creationId="{FD8557CD-BA2F-5081-DB46-EAAAFFAE66EE}"/>
          </ac:spMkLst>
        </pc:spChg>
        <pc:spChg chg="add mod">
          <ac:chgData name="Zhao Jin" userId="cd05a825-544c-438a-9ba1-08e63db50b47" providerId="ADAL" clId="{11CE9936-648B-4939-9FD1-F8103D69B7B2}" dt="2024-03-08T08:40:03.533" v="83" actId="1076"/>
          <ac:spMkLst>
            <pc:docMk/>
            <pc:sldMk cId="4199745321" sldId="619"/>
            <ac:spMk id="4" creationId="{2E8F10BF-00EA-4821-B538-7C75A02A3AC3}"/>
          </ac:spMkLst>
        </pc:spChg>
        <pc:spChg chg="mod">
          <ac:chgData name="Zhao Jin" userId="cd05a825-544c-438a-9ba1-08e63db50b47" providerId="ADAL" clId="{11CE9936-648B-4939-9FD1-F8103D69B7B2}" dt="2024-03-08T08:38:18.566" v="44" actId="5793"/>
          <ac:spMkLst>
            <pc:docMk/>
            <pc:sldMk cId="4199745321" sldId="619"/>
            <ac:spMk id="9" creationId="{E822A0D5-9D76-43F4-AB94-614D7B22B216}"/>
          </ac:spMkLst>
        </pc:spChg>
        <pc:spChg chg="del">
          <ac:chgData name="Zhao Jin" userId="cd05a825-544c-438a-9ba1-08e63db50b47" providerId="ADAL" clId="{11CE9936-648B-4939-9FD1-F8103D69B7B2}" dt="2024-03-08T08:38:21.157" v="45" actId="478"/>
          <ac:spMkLst>
            <pc:docMk/>
            <pc:sldMk cId="4199745321" sldId="619"/>
            <ac:spMk id="10" creationId="{DC015A31-59EB-4945-B34A-AB4D01672DA6}"/>
          </ac:spMkLst>
        </pc:spChg>
        <pc:spChg chg="mod">
          <ac:chgData name="Zhao Jin" userId="cd05a825-544c-438a-9ba1-08e63db50b47" providerId="ADAL" clId="{11CE9936-648B-4939-9FD1-F8103D69B7B2}" dt="2024-03-08T08:40:00.030" v="82" actId="20577"/>
          <ac:spMkLst>
            <pc:docMk/>
            <pc:sldMk cId="4199745321" sldId="619"/>
            <ac:spMk id="13" creationId="{A6C30920-C994-477D-BF38-FB31A7971AB0}"/>
          </ac:spMkLst>
        </pc:spChg>
        <pc:spChg chg="mod">
          <ac:chgData name="Zhao Jin" userId="cd05a825-544c-438a-9ba1-08e63db50b47" providerId="ADAL" clId="{11CE9936-648B-4939-9FD1-F8103D69B7B2}" dt="2024-03-08T08:39:09.673" v="73" actId="20577"/>
          <ac:spMkLst>
            <pc:docMk/>
            <pc:sldMk cId="4199745321" sldId="619"/>
            <ac:spMk id="14338" creationId="{00000000-0000-0000-0000-000000000000}"/>
          </ac:spMkLst>
        </pc:spChg>
        <pc:cxnChg chg="del mod">
          <ac:chgData name="Zhao Jin" userId="cd05a825-544c-438a-9ba1-08e63db50b47" providerId="ADAL" clId="{11CE9936-648B-4939-9FD1-F8103D69B7B2}" dt="2024-03-08T08:38:22.078" v="46" actId="478"/>
          <ac:cxnSpMkLst>
            <pc:docMk/>
            <pc:sldMk cId="4199745321" sldId="619"/>
            <ac:cxnSpMk id="11" creationId="{692DA3A9-F762-430E-A74A-81B0C7CCC482}"/>
          </ac:cxnSpMkLst>
        </pc:cxnChg>
      </pc:sldChg>
      <pc:sldChg chg="delSp modSp del mod">
        <pc:chgData name="Zhao Jin" userId="cd05a825-544c-438a-9ba1-08e63db50b47" providerId="ADAL" clId="{11CE9936-648B-4939-9FD1-F8103D69B7B2}" dt="2024-03-08T08:37:02.443" v="29" actId="47"/>
        <pc:sldMkLst>
          <pc:docMk/>
          <pc:sldMk cId="282410985" sldId="620"/>
        </pc:sldMkLst>
        <pc:spChg chg="del">
          <ac:chgData name="Zhao Jin" userId="cd05a825-544c-438a-9ba1-08e63db50b47" providerId="ADAL" clId="{11CE9936-648B-4939-9FD1-F8103D69B7B2}" dt="2024-03-08T08:33:50.506" v="8" actId="478"/>
          <ac:spMkLst>
            <pc:docMk/>
            <pc:sldMk cId="282410985" sldId="620"/>
            <ac:spMk id="10" creationId="{2EDFDD67-6333-9844-8194-21DDDD857199}"/>
          </ac:spMkLst>
        </pc:spChg>
        <pc:spChg chg="mod">
          <ac:chgData name="Zhao Jin" userId="cd05a825-544c-438a-9ba1-08e63db50b47" providerId="ADAL" clId="{11CE9936-648B-4939-9FD1-F8103D69B7B2}" dt="2024-03-08T08:33:45.463" v="7" actId="1036"/>
          <ac:spMkLst>
            <pc:docMk/>
            <pc:sldMk cId="282410985" sldId="620"/>
            <ac:spMk id="13" creationId="{A6C30920-C994-477D-BF38-FB31A7971AB0}"/>
          </ac:spMkLst>
        </pc:spChg>
        <pc:cxnChg chg="del mod">
          <ac:chgData name="Zhao Jin" userId="cd05a825-544c-438a-9ba1-08e63db50b47" providerId="ADAL" clId="{11CE9936-648B-4939-9FD1-F8103D69B7B2}" dt="2024-03-08T08:33:50.506" v="8" actId="478"/>
          <ac:cxnSpMkLst>
            <pc:docMk/>
            <pc:sldMk cId="282410985" sldId="620"/>
            <ac:cxnSpMk id="11" creationId="{3EB55ED0-34DD-3648-82BE-386DCFECCD9D}"/>
          </ac:cxnSpMkLst>
        </pc:cxnChg>
      </pc:sldChg>
      <pc:sldChg chg="addSp delSp modSp mod modAnim">
        <pc:chgData name="Zhao Jin" userId="cd05a825-544c-438a-9ba1-08e63db50b47" providerId="ADAL" clId="{11CE9936-648B-4939-9FD1-F8103D69B7B2}" dt="2024-03-08T08:54:31.675" v="216"/>
        <pc:sldMkLst>
          <pc:docMk/>
          <pc:sldMk cId="3503582036" sldId="622"/>
        </pc:sldMkLst>
        <pc:spChg chg="add 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5" creationId="{06C9A2A1-60E9-6507-991E-73ED29FDFFA4}"/>
          </ac:spMkLst>
        </pc:spChg>
        <pc:spChg chg="add 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7" creationId="{E982DB44-1B93-5CF5-0AAC-F655E07D1B42}"/>
          </ac:spMkLst>
        </pc:spChg>
        <pc:spChg chg="del">
          <ac:chgData name="Zhao Jin" userId="cd05a825-544c-438a-9ba1-08e63db50b47" providerId="ADAL" clId="{11CE9936-648B-4939-9FD1-F8103D69B7B2}" dt="2024-03-08T08:35:22.580" v="13" actId="478"/>
          <ac:spMkLst>
            <pc:docMk/>
            <pc:sldMk cId="3503582036" sldId="622"/>
            <ac:spMk id="10" creationId="{00000000-0000-0000-0000-000000000000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12" creationId="{9D6F568D-9317-9C8E-F3CA-F041F7C7C115}"/>
          </ac:spMkLst>
        </pc:spChg>
        <pc:spChg chg="del">
          <ac:chgData name="Zhao Jin" userId="cd05a825-544c-438a-9ba1-08e63db50b47" providerId="ADAL" clId="{11CE9936-648B-4939-9FD1-F8103D69B7B2}" dt="2024-03-08T08:35:22.580" v="13" actId="478"/>
          <ac:spMkLst>
            <pc:docMk/>
            <pc:sldMk cId="3503582036" sldId="622"/>
            <ac:spMk id="13" creationId="{00000000-0000-0000-0000-000000000000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14" creationId="{331887FB-722A-73E0-167C-C21FC6A72085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15" creationId="{6BCE994D-96BA-4733-CDAD-C7E4261243BA}"/>
          </ac:spMkLst>
        </pc:spChg>
        <pc:spChg chg="del mod">
          <ac:chgData name="Zhao Jin" userId="cd05a825-544c-438a-9ba1-08e63db50b47" providerId="ADAL" clId="{11CE9936-648B-4939-9FD1-F8103D69B7B2}" dt="2024-03-08T08:35:22.580" v="13" actId="478"/>
          <ac:spMkLst>
            <pc:docMk/>
            <pc:sldMk cId="3503582036" sldId="622"/>
            <ac:spMk id="39" creationId="{00000000-0000-0000-0000-000000000000}"/>
          </ac:spMkLst>
        </pc:spChg>
        <pc:spChg chg="del">
          <ac:chgData name="Zhao Jin" userId="cd05a825-544c-438a-9ba1-08e63db50b47" providerId="ADAL" clId="{11CE9936-648B-4939-9FD1-F8103D69B7B2}" dt="2024-03-08T08:35:22.580" v="13" actId="478"/>
          <ac:spMkLst>
            <pc:docMk/>
            <pc:sldMk cId="3503582036" sldId="622"/>
            <ac:spMk id="40" creationId="{00000000-0000-0000-0000-000000000000}"/>
          </ac:spMkLst>
        </pc:spChg>
        <pc:spChg chg="add del">
          <ac:chgData name="Zhao Jin" userId="cd05a825-544c-438a-9ba1-08e63db50b47" providerId="ADAL" clId="{11CE9936-648B-4939-9FD1-F8103D69B7B2}" dt="2024-03-08T08:35:22.580" v="13" actId="478"/>
          <ac:spMkLst>
            <pc:docMk/>
            <pc:sldMk cId="3503582036" sldId="622"/>
            <ac:spMk id="41" creationId="{4BF763ED-8DB7-4A90-A59F-67B5278E21AA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44" creationId="{3078DED2-9ADE-9CCD-1279-D6B379063D86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45" creationId="{FD6EED5F-0784-A53C-E34C-D24148F28E9B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46" creationId="{98A31C76-835E-B24E-7063-86CF9B5C56C2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47" creationId="{92805E75-E85F-E3D8-B81B-9014689B2901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48" creationId="{98FEB14D-D0F8-1962-F731-9762002EA134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49" creationId="{4D87CC56-0E18-5841-E4A2-8253C40426CA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50" creationId="{C0A54A59-0E25-82D2-1AEE-346FDA92E1E5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51" creationId="{4E2E0368-5432-04DB-A3C6-23DBE9F4511C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52" creationId="{A4D5464D-2125-D8F1-3F02-5CB4970F171E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53" creationId="{1E7F0B65-17E3-4C47-6C55-6A6C38879E63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54" creationId="{A2CAB8B9-58B8-5BE8-B361-EDD9DF35526C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55" creationId="{32E55A00-9788-C496-89F0-A21CCAD7538F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56" creationId="{EDEEA8FA-5AC9-4241-DA20-40DD44022A3C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57" creationId="{574DE0FB-E209-51AB-3C66-FCBA1894E687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58" creationId="{6BD3AA42-90AD-B2D6-F801-0EFC9E95D2AF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59" creationId="{2CECD121-90AC-EED0-FED3-047B33AC7808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60" creationId="{37951FDE-0A0A-8408-4359-297DE8B2DC66}"/>
          </ac:spMkLst>
        </pc:spChg>
        <pc:spChg chg="add 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61" creationId="{4C4155C8-4656-E0CD-BBA0-2F96A7655BC8}"/>
          </ac:spMkLst>
        </pc:spChg>
        <pc:spChg chg="add 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62" creationId="{6C12A07D-29B9-1094-692E-279280E4A2F4}"/>
          </ac:spMkLst>
        </pc:spChg>
        <pc:spChg chg="mod">
          <ac:chgData name="Zhao Jin" userId="cd05a825-544c-438a-9ba1-08e63db50b47" providerId="ADAL" clId="{11CE9936-648B-4939-9FD1-F8103D69B7B2}" dt="2024-03-08T08:36:07.908" v="28" actId="20577"/>
          <ac:spMkLst>
            <pc:docMk/>
            <pc:sldMk cId="3503582036" sldId="622"/>
            <ac:spMk id="14338" creationId="{00000000-0000-0000-0000-000000000000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14339" creationId="{5A6D85C6-FC8C-49CD-3BF4-A3C4021BC290}"/>
          </ac:spMkLst>
        </pc:spChg>
        <pc:grpChg chg="del">
          <ac:chgData name="Zhao Jin" userId="cd05a825-544c-438a-9ba1-08e63db50b47" providerId="ADAL" clId="{11CE9936-648B-4939-9FD1-F8103D69B7B2}" dt="2024-03-08T08:35:22.580" v="13" actId="478"/>
          <ac:grpSpMkLst>
            <pc:docMk/>
            <pc:sldMk cId="3503582036" sldId="622"/>
            <ac:grpSpMk id="6" creationId="{00000000-0000-0000-0000-000000000000}"/>
          </ac:grpSpMkLst>
        </pc:grpChg>
        <pc:grpChg chg="add mod">
          <ac:chgData name="Zhao Jin" userId="cd05a825-544c-438a-9ba1-08e63db50b47" providerId="ADAL" clId="{11CE9936-648B-4939-9FD1-F8103D69B7B2}" dt="2024-03-08T08:35:23.926" v="14"/>
          <ac:grpSpMkLst>
            <pc:docMk/>
            <pc:sldMk cId="3503582036" sldId="622"/>
            <ac:grpSpMk id="8" creationId="{EC40F11E-6253-E126-070D-4ECB88CEE439}"/>
          </ac:grpSpMkLst>
        </pc:grpChg>
        <pc:grpChg chg="mod">
          <ac:chgData name="Zhao Jin" userId="cd05a825-544c-438a-9ba1-08e63db50b47" providerId="ADAL" clId="{11CE9936-648B-4939-9FD1-F8103D69B7B2}" dt="2024-03-08T08:35:23.926" v="14"/>
          <ac:grpSpMkLst>
            <pc:docMk/>
            <pc:sldMk cId="3503582036" sldId="622"/>
            <ac:grpSpMk id="9" creationId="{10CBBCBA-507A-D5FC-E13D-8EF6F9491E0D}"/>
          </ac:grpSpMkLst>
        </pc:grpChg>
        <pc:grpChg chg="mod">
          <ac:chgData name="Zhao Jin" userId="cd05a825-544c-438a-9ba1-08e63db50b47" providerId="ADAL" clId="{11CE9936-648B-4939-9FD1-F8103D69B7B2}" dt="2024-03-08T08:35:23.926" v="14"/>
          <ac:grpSpMkLst>
            <pc:docMk/>
            <pc:sldMk cId="3503582036" sldId="622"/>
            <ac:grpSpMk id="11" creationId="{0A695FFE-B6BC-0EC0-1792-9324721601D8}"/>
          </ac:grpSpMkLst>
        </pc:grpChg>
        <pc:grpChg chg="del">
          <ac:chgData name="Zhao Jin" userId="cd05a825-544c-438a-9ba1-08e63db50b47" providerId="ADAL" clId="{11CE9936-648B-4939-9FD1-F8103D69B7B2}" dt="2024-03-08T08:35:22.580" v="13" actId="478"/>
          <ac:grpSpMkLst>
            <pc:docMk/>
            <pc:sldMk cId="3503582036" sldId="622"/>
            <ac:grpSpMk id="16" creationId="{00000000-0000-0000-0000-000000000000}"/>
          </ac:grpSpMkLst>
        </pc:grpChg>
        <pc:grpChg chg="add mod">
          <ac:chgData name="Zhao Jin" userId="cd05a825-544c-438a-9ba1-08e63db50b47" providerId="ADAL" clId="{11CE9936-648B-4939-9FD1-F8103D69B7B2}" dt="2024-03-08T08:35:23.926" v="14"/>
          <ac:grpSpMkLst>
            <pc:docMk/>
            <pc:sldMk cId="3503582036" sldId="622"/>
            <ac:grpSpMk id="63" creationId="{91A95408-C20A-89FF-A4AE-829DC1E681A0}"/>
          </ac:grpSpMkLst>
        </pc:grpChg>
        <pc:cxnChg chg="mod">
          <ac:chgData name="Zhao Jin" userId="cd05a825-544c-438a-9ba1-08e63db50b47" providerId="ADAL" clId="{11CE9936-648B-4939-9FD1-F8103D69B7B2}" dt="2024-03-08T08:35:23.926" v="14"/>
          <ac:cxnSpMkLst>
            <pc:docMk/>
            <pc:sldMk cId="3503582036" sldId="622"/>
            <ac:cxnSpMk id="14336" creationId="{F48D6EC2-1149-A127-9503-32C3D4740D09}"/>
          </ac:cxnSpMkLst>
        </pc:cxnChg>
        <pc:cxnChg chg="mod">
          <ac:chgData name="Zhao Jin" userId="cd05a825-544c-438a-9ba1-08e63db50b47" providerId="ADAL" clId="{11CE9936-648B-4939-9FD1-F8103D69B7B2}" dt="2024-03-08T08:35:23.926" v="14"/>
          <ac:cxnSpMkLst>
            <pc:docMk/>
            <pc:sldMk cId="3503582036" sldId="622"/>
            <ac:cxnSpMk id="14337" creationId="{28B09226-F743-5D62-FF5E-AB065747AD1F}"/>
          </ac:cxnSpMkLst>
        </pc:cxnChg>
      </pc:sldChg>
      <pc:sldChg chg="addSp delSp modSp mod modAnim">
        <pc:chgData name="Zhao Jin" userId="cd05a825-544c-438a-9ba1-08e63db50b47" providerId="ADAL" clId="{11CE9936-648B-4939-9FD1-F8103D69B7B2}" dt="2024-03-11T05:40:43.293" v="221" actId="20577"/>
        <pc:sldMkLst>
          <pc:docMk/>
          <pc:sldMk cId="1258830549" sldId="635"/>
        </pc:sldMkLst>
        <pc:spChg chg="add 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4" creationId="{016708B5-5385-A496-A2BA-A726A047DCEE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0" creationId="{5949E6B1-9519-1ACE-6827-1F6D011AB2A1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1" creationId="{9846BA1C-85D3-18A5-6882-8A4B8B5D24C4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2" creationId="{66FF4395-1D83-9BAF-2A73-A0C7EE319B2E}"/>
          </ac:spMkLst>
        </pc:spChg>
        <pc:spChg chg="del">
          <ac:chgData name="Zhao Jin" userId="cd05a825-544c-438a-9ba1-08e63db50b47" providerId="ADAL" clId="{11CE9936-648B-4939-9FD1-F8103D69B7B2}" dt="2024-03-08T08:43:23.638" v="85" actId="478"/>
          <ac:spMkLst>
            <pc:docMk/>
            <pc:sldMk cId="1258830549" sldId="635"/>
            <ac:spMk id="13" creationId="{00000000-0000-0000-0000-000000000000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" creationId="{A23EF5BA-2D51-D902-5D0A-079C478ADD5A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26" creationId="{8E661A38-7633-FC48-ADC6-B4A80F71C088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28" creationId="{DC394782-E5D6-CC9E-3749-50786F972FB4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33" creationId="{316F1F48-F0D0-F205-7DE8-8CD0912D72D9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34" creationId="{135436FC-634B-93E3-6D84-AEF453808715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35" creationId="{532053EE-19F1-1066-EFAB-3D74B31A531B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36" creationId="{BA9E14CD-5ABE-77B5-E051-7CCC91E27F0C}"/>
          </ac:spMkLst>
        </pc:spChg>
        <pc:spChg chg="del">
          <ac:chgData name="Zhao Jin" userId="cd05a825-544c-438a-9ba1-08e63db50b47" providerId="ADAL" clId="{11CE9936-648B-4939-9FD1-F8103D69B7B2}" dt="2024-03-08T08:43:23.638" v="85" actId="478"/>
          <ac:spMkLst>
            <pc:docMk/>
            <pc:sldMk cId="1258830549" sldId="635"/>
            <ac:spMk id="49" creationId="{A9D5CCCF-DE5D-4753-9B65-63AF1E68D965}"/>
          </ac:spMkLst>
        </pc:spChg>
        <pc:spChg chg="del">
          <ac:chgData name="Zhao Jin" userId="cd05a825-544c-438a-9ba1-08e63db50b47" providerId="ADAL" clId="{11CE9936-648B-4939-9FD1-F8103D69B7B2}" dt="2024-03-08T08:43:23.638" v="85" actId="478"/>
          <ac:spMkLst>
            <pc:docMk/>
            <pc:sldMk cId="1258830549" sldId="635"/>
            <ac:spMk id="50" creationId="{3050EDD3-D2A7-4067-ABA7-57A9D92ED5A8}"/>
          </ac:spMkLst>
        </pc:spChg>
        <pc:spChg chg="del">
          <ac:chgData name="Zhao Jin" userId="cd05a825-544c-438a-9ba1-08e63db50b47" providerId="ADAL" clId="{11CE9936-648B-4939-9FD1-F8103D69B7B2}" dt="2024-03-08T08:43:23.638" v="85" actId="478"/>
          <ac:spMkLst>
            <pc:docMk/>
            <pc:sldMk cId="1258830549" sldId="635"/>
            <ac:spMk id="51" creationId="{45BF1088-CEDF-413B-AF3E-61AE386D1DD5}"/>
          </ac:spMkLst>
        </pc:spChg>
        <pc:spChg chg="del">
          <ac:chgData name="Zhao Jin" userId="cd05a825-544c-438a-9ba1-08e63db50b47" providerId="ADAL" clId="{11CE9936-648B-4939-9FD1-F8103D69B7B2}" dt="2024-03-08T08:43:23.638" v="85" actId="478"/>
          <ac:spMkLst>
            <pc:docMk/>
            <pc:sldMk cId="1258830549" sldId="635"/>
            <ac:spMk id="52" creationId="{FADC1677-1ED5-48D8-BA95-82B09DC8E28C}"/>
          </ac:spMkLst>
        </pc:spChg>
        <pc:spChg chg="del">
          <ac:chgData name="Zhao Jin" userId="cd05a825-544c-438a-9ba1-08e63db50b47" providerId="ADAL" clId="{11CE9936-648B-4939-9FD1-F8103D69B7B2}" dt="2024-03-08T08:43:23.638" v="85" actId="478"/>
          <ac:spMkLst>
            <pc:docMk/>
            <pc:sldMk cId="1258830549" sldId="635"/>
            <ac:spMk id="53" creationId="{FAE0AE3B-EFB7-422B-939D-F81E1D50D94B}"/>
          </ac:spMkLst>
        </pc:spChg>
        <pc:spChg chg="del">
          <ac:chgData name="Zhao Jin" userId="cd05a825-544c-438a-9ba1-08e63db50b47" providerId="ADAL" clId="{11CE9936-648B-4939-9FD1-F8103D69B7B2}" dt="2024-03-08T08:43:23.638" v="85" actId="478"/>
          <ac:spMkLst>
            <pc:docMk/>
            <pc:sldMk cId="1258830549" sldId="635"/>
            <ac:spMk id="54" creationId="{1529E195-DBCE-421C-B59E-914BCA1B4CEC}"/>
          </ac:spMkLst>
        </pc:spChg>
        <pc:spChg chg="del">
          <ac:chgData name="Zhao Jin" userId="cd05a825-544c-438a-9ba1-08e63db50b47" providerId="ADAL" clId="{11CE9936-648B-4939-9FD1-F8103D69B7B2}" dt="2024-03-08T08:43:23.638" v="85" actId="478"/>
          <ac:spMkLst>
            <pc:docMk/>
            <pc:sldMk cId="1258830549" sldId="635"/>
            <ac:spMk id="55" creationId="{AE7533C6-6C79-4059-93B3-A3491249A21F}"/>
          </ac:spMkLst>
        </pc:spChg>
        <pc:spChg chg="del">
          <ac:chgData name="Zhao Jin" userId="cd05a825-544c-438a-9ba1-08e63db50b47" providerId="ADAL" clId="{11CE9936-648B-4939-9FD1-F8103D69B7B2}" dt="2024-03-08T08:43:23.638" v="85" actId="478"/>
          <ac:spMkLst>
            <pc:docMk/>
            <pc:sldMk cId="1258830549" sldId="635"/>
            <ac:spMk id="56" creationId="{C5996136-81EF-4B88-9847-D513AD492560}"/>
          </ac:spMkLst>
        </pc:spChg>
        <pc:spChg chg="del">
          <ac:chgData name="Zhao Jin" userId="cd05a825-544c-438a-9ba1-08e63db50b47" providerId="ADAL" clId="{11CE9936-648B-4939-9FD1-F8103D69B7B2}" dt="2024-03-08T08:43:23.638" v="85" actId="478"/>
          <ac:spMkLst>
            <pc:docMk/>
            <pc:sldMk cId="1258830549" sldId="635"/>
            <ac:spMk id="57" creationId="{B907304A-CED7-4607-B434-2CE215C031F5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58" creationId="{A0E7887C-E726-6979-4928-F8727365D930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59" creationId="{6681922A-ECBC-1FC0-9181-EE0E93962C4B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60" creationId="{261756DE-1BAE-9FD7-45D1-4D7FDB661A31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62" creationId="{63E36B77-6EDE-E49A-34B6-800BADEAE1DC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40" creationId="{7048D9FC-6E3E-3AC3-F6F3-561218521FB6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41" creationId="{50E6653D-B59D-14CE-D9D3-07BF06C774BF}"/>
          </ac:spMkLst>
        </pc:spChg>
        <pc:spChg chg="mod">
          <ac:chgData name="Zhao Jin" userId="cd05a825-544c-438a-9ba1-08e63db50b47" providerId="ADAL" clId="{11CE9936-648B-4939-9FD1-F8103D69B7B2}" dt="2024-03-11T05:40:43.293" v="221" actId="20577"/>
          <ac:spMkLst>
            <pc:docMk/>
            <pc:sldMk cId="1258830549" sldId="635"/>
            <ac:spMk id="14342" creationId="{4F0A21A9-6026-1921-DCE3-741EA8BE75BB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43" creationId="{3000CF75-8049-FD1F-A34D-0EAF0C931F0E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44" creationId="{EE9F7351-CB6D-69EE-A4CC-83BF8460E6FC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45" creationId="{EA1C18B1-BE16-791E-555A-05A1B14A1257}"/>
          </ac:spMkLst>
        </pc:spChg>
        <pc:spChg chg="add 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46" creationId="{9507CCBA-9C56-F3DD-725D-9728E97014EC}"/>
          </ac:spMkLst>
        </pc:spChg>
        <pc:spChg chg="add 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47" creationId="{59262F82-BFE9-5A68-619D-709C7EC21EED}"/>
          </ac:spMkLst>
        </pc:spChg>
        <pc:spChg chg="add 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48" creationId="{7139AB06-4C89-5B0E-CFE1-7185942017AB}"/>
          </ac:spMkLst>
        </pc:spChg>
        <pc:spChg chg="add 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49" creationId="{A5565904-38E9-D809-8CCA-1877FE70522C}"/>
          </ac:spMkLst>
        </pc:spChg>
        <pc:spChg chg="add 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50" creationId="{03DD3EE4-E1A4-C280-2771-D0D7E28B9A65}"/>
          </ac:spMkLst>
        </pc:spChg>
        <pc:spChg chg="add 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51" creationId="{DFC57869-6BAE-DFD6-6929-0FF6436B9331}"/>
          </ac:spMkLst>
        </pc:spChg>
        <pc:spChg chg="add 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52" creationId="{775C1697-88CA-26AF-788F-95734A0CA6D0}"/>
          </ac:spMkLst>
        </pc:spChg>
        <pc:spChg chg="add 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53" creationId="{7A72B73F-5A31-7828-B037-2B4FC9729F88}"/>
          </ac:spMkLst>
        </pc:spChg>
        <pc:spChg chg="add 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54" creationId="{4BE12E55-724E-284C-7E90-4ECA5C136915}"/>
          </ac:spMkLst>
        </pc:spChg>
        <pc:spChg chg="add del mod">
          <ac:chgData name="Zhao Jin" userId="cd05a825-544c-438a-9ba1-08e63db50b47" providerId="ADAL" clId="{11CE9936-648B-4939-9FD1-F8103D69B7B2}" dt="2024-03-11T05:40:23.685" v="217" actId="478"/>
          <ac:spMkLst>
            <pc:docMk/>
            <pc:sldMk cId="1258830549" sldId="635"/>
            <ac:spMk id="14355" creationId="{7E409816-16E0-D1E1-2160-EF341D008879}"/>
          </ac:spMkLst>
        </pc:spChg>
        <pc:spChg chg="add mod">
          <ac:chgData name="Zhao Jin" userId="cd05a825-544c-438a-9ba1-08e63db50b47" providerId="ADAL" clId="{11CE9936-648B-4939-9FD1-F8103D69B7B2}" dt="2024-03-08T08:54:22.032" v="215" actId="1076"/>
          <ac:spMkLst>
            <pc:docMk/>
            <pc:sldMk cId="1258830549" sldId="635"/>
            <ac:spMk id="14356" creationId="{FAC30254-6D1A-1C92-ACAA-470A319733BD}"/>
          </ac:spMkLst>
        </pc:spChg>
        <pc:grpChg chg="add mod">
          <ac:chgData name="Zhao Jin" userId="cd05a825-544c-438a-9ba1-08e63db50b47" providerId="ADAL" clId="{11CE9936-648B-4939-9FD1-F8103D69B7B2}" dt="2024-03-08T08:43:24.939" v="86"/>
          <ac:grpSpMkLst>
            <pc:docMk/>
            <pc:sldMk cId="1258830549" sldId="635"/>
            <ac:grpSpMk id="5" creationId="{FACE488D-A5DE-F92F-2A5B-D7BAD9290D9B}"/>
          </ac:grpSpMkLst>
        </pc:grpChg>
        <pc:grpChg chg="mod">
          <ac:chgData name="Zhao Jin" userId="cd05a825-544c-438a-9ba1-08e63db50b47" providerId="ADAL" clId="{11CE9936-648B-4939-9FD1-F8103D69B7B2}" dt="2024-03-08T08:43:24.939" v="86"/>
          <ac:grpSpMkLst>
            <pc:docMk/>
            <pc:sldMk cId="1258830549" sldId="635"/>
            <ac:grpSpMk id="7" creationId="{DF8808F6-68BE-7315-E8C6-BAFB946C1CB2}"/>
          </ac:grpSpMkLst>
        </pc:grpChg>
        <pc:grpChg chg="mod">
          <ac:chgData name="Zhao Jin" userId="cd05a825-544c-438a-9ba1-08e63db50b47" providerId="ADAL" clId="{11CE9936-648B-4939-9FD1-F8103D69B7B2}" dt="2024-03-08T08:43:24.939" v="86"/>
          <ac:grpSpMkLst>
            <pc:docMk/>
            <pc:sldMk cId="1258830549" sldId="635"/>
            <ac:grpSpMk id="8" creationId="{A263DEEA-CB4D-46B0-6290-197E63CA0B21}"/>
          </ac:grpSpMkLst>
        </pc:grpChg>
        <pc:grpChg chg="del">
          <ac:chgData name="Zhao Jin" userId="cd05a825-544c-438a-9ba1-08e63db50b47" providerId="ADAL" clId="{11CE9936-648B-4939-9FD1-F8103D69B7B2}" dt="2024-03-08T08:43:23.638" v="85" actId="478"/>
          <ac:grpSpMkLst>
            <pc:docMk/>
            <pc:sldMk cId="1258830549" sldId="635"/>
            <ac:grpSpMk id="9" creationId="{0505F6B1-3520-4D00-AC15-E8F39F302EDE}"/>
          </ac:grpSpMkLst>
        </pc:grpChg>
        <pc:grpChg chg="del">
          <ac:chgData name="Zhao Jin" userId="cd05a825-544c-438a-9ba1-08e63db50b47" providerId="ADAL" clId="{11CE9936-648B-4939-9FD1-F8103D69B7B2}" dt="2024-03-08T08:43:23.638" v="85" actId="478"/>
          <ac:grpSpMkLst>
            <pc:docMk/>
            <pc:sldMk cId="1258830549" sldId="635"/>
            <ac:grpSpMk id="37" creationId="{0EBBAA66-5BA5-4320-A4BD-5629D9DF9131}"/>
          </ac:grpSpMkLst>
        </pc:grpChg>
        <pc:grpChg chg="add mod">
          <ac:chgData name="Zhao Jin" userId="cd05a825-544c-438a-9ba1-08e63db50b47" providerId="ADAL" clId="{11CE9936-648B-4939-9FD1-F8103D69B7B2}" dt="2024-03-08T08:43:24.939" v="86"/>
          <ac:grpSpMkLst>
            <pc:docMk/>
            <pc:sldMk cId="1258830549" sldId="635"/>
            <ac:grpSpMk id="61" creationId="{BE7A55FC-2858-3E9B-F154-946C9327A97F}"/>
          </ac:grpSpMkLst>
        </pc:grpChg>
        <pc:grpChg chg="mod">
          <ac:chgData name="Zhao Jin" userId="cd05a825-544c-438a-9ba1-08e63db50b47" providerId="ADAL" clId="{11CE9936-648B-4939-9FD1-F8103D69B7B2}" dt="2024-03-08T08:43:24.939" v="86"/>
          <ac:grpSpMkLst>
            <pc:docMk/>
            <pc:sldMk cId="1258830549" sldId="635"/>
            <ac:grpSpMk id="63" creationId="{0437D09A-5DC6-EACD-AD71-70F01839ED13}"/>
          </ac:grpSpMkLst>
        </pc:grpChg>
        <pc:grpChg chg="mod">
          <ac:chgData name="Zhao Jin" userId="cd05a825-544c-438a-9ba1-08e63db50b47" providerId="ADAL" clId="{11CE9936-648B-4939-9FD1-F8103D69B7B2}" dt="2024-03-08T08:43:24.939" v="86"/>
          <ac:grpSpMkLst>
            <pc:docMk/>
            <pc:sldMk cId="1258830549" sldId="635"/>
            <ac:grpSpMk id="14337" creationId="{B1CFC720-EB83-46DB-D185-540C3B83D72A}"/>
          </ac:grpSpMkLst>
        </pc:grpChg>
        <pc:grpChg chg="mod">
          <ac:chgData name="Zhao Jin" userId="cd05a825-544c-438a-9ba1-08e63db50b47" providerId="ADAL" clId="{11CE9936-648B-4939-9FD1-F8103D69B7B2}" dt="2024-03-08T08:43:24.939" v="86"/>
          <ac:grpSpMkLst>
            <pc:docMk/>
            <pc:sldMk cId="1258830549" sldId="635"/>
            <ac:grpSpMk id="14339" creationId="{4821D872-BF9B-2EB0-64ED-49311FB4C391}"/>
          </ac:grpSpMkLst>
        </pc:grpChg>
        <pc:cxnChg chg="mod">
          <ac:chgData name="Zhao Jin" userId="cd05a825-544c-438a-9ba1-08e63db50b47" providerId="ADAL" clId="{11CE9936-648B-4939-9FD1-F8103D69B7B2}" dt="2024-03-08T08:43:24.939" v="86"/>
          <ac:cxnSpMkLst>
            <pc:docMk/>
            <pc:sldMk cId="1258830549" sldId="635"/>
            <ac:cxnSpMk id="6" creationId="{15600C02-F461-04ED-5C39-8C70228D134A}"/>
          </ac:cxnSpMkLst>
        </pc:cxnChg>
        <pc:cxnChg chg="mod">
          <ac:chgData name="Zhao Jin" userId="cd05a825-544c-438a-9ba1-08e63db50b47" providerId="ADAL" clId="{11CE9936-648B-4939-9FD1-F8103D69B7B2}" dt="2024-03-08T08:43:24.939" v="86"/>
          <ac:cxnSpMkLst>
            <pc:docMk/>
            <pc:sldMk cId="1258830549" sldId="635"/>
            <ac:cxnSpMk id="14336" creationId="{C0083C56-2FC5-91F4-82FF-BA5D2F7C1B71}"/>
          </ac:cxnSpMkLst>
        </pc:cxnChg>
      </pc:sldChg>
      <pc:sldChg chg="addSp delSp modSp add mod modAnim">
        <pc:chgData name="Zhao Jin" userId="cd05a825-544c-438a-9ba1-08e63db50b47" providerId="ADAL" clId="{11CE9936-648B-4939-9FD1-F8103D69B7B2}" dt="2024-03-08T08:53:04.968" v="202" actId="13926"/>
        <pc:sldMkLst>
          <pc:docMk/>
          <pc:sldMk cId="980586276" sldId="636"/>
        </pc:sldMkLst>
        <pc:spChg chg="mod">
          <ac:chgData name="Zhao Jin" userId="cd05a825-544c-438a-9ba1-08e63db50b47" providerId="ADAL" clId="{11CE9936-648B-4939-9FD1-F8103D69B7B2}" dt="2024-03-08T08:53:04.968" v="202" actId="13926"/>
          <ac:spMkLst>
            <pc:docMk/>
            <pc:sldMk cId="980586276" sldId="636"/>
            <ac:spMk id="8" creationId="{AC72A9D4-4530-F731-81B0-8D27107DBA7E}"/>
          </ac:spMkLst>
        </pc:spChg>
        <pc:spChg chg="mod">
          <ac:chgData name="Zhao Jin" userId="cd05a825-544c-438a-9ba1-08e63db50b47" providerId="ADAL" clId="{11CE9936-648B-4939-9FD1-F8103D69B7B2}" dt="2024-03-08T08:52:43.226" v="199" actId="1076"/>
          <ac:spMkLst>
            <pc:docMk/>
            <pc:sldMk cId="980586276" sldId="636"/>
            <ac:spMk id="9" creationId="{474AF172-D699-A880-8434-3E2D5FA23022}"/>
          </ac:spMkLst>
        </pc:spChg>
        <pc:picChg chg="del mod">
          <ac:chgData name="Zhao Jin" userId="cd05a825-544c-438a-9ba1-08e63db50b47" providerId="ADAL" clId="{11CE9936-648B-4939-9FD1-F8103D69B7B2}" dt="2024-03-08T08:49:16.071" v="150" actId="478"/>
          <ac:picMkLst>
            <pc:docMk/>
            <pc:sldMk cId="980586276" sldId="636"/>
            <ac:picMk id="4" creationId="{9F7F8C2B-2C66-F1ED-B9FB-750C329CE6BD}"/>
          </ac:picMkLst>
        </pc:picChg>
        <pc:picChg chg="add del">
          <ac:chgData name="Zhao Jin" userId="cd05a825-544c-438a-9ba1-08e63db50b47" providerId="ADAL" clId="{11CE9936-648B-4939-9FD1-F8103D69B7B2}" dt="2024-03-08T08:49:31.057" v="152" actId="478"/>
          <ac:picMkLst>
            <pc:docMk/>
            <pc:sldMk cId="980586276" sldId="636"/>
            <ac:picMk id="5" creationId="{950C242E-1FB1-965B-1391-6149B97E8FCD}"/>
          </ac:picMkLst>
        </pc:picChg>
        <pc:picChg chg="add del mod">
          <ac:chgData name="Zhao Jin" userId="cd05a825-544c-438a-9ba1-08e63db50b47" providerId="ADAL" clId="{11CE9936-648B-4939-9FD1-F8103D69B7B2}" dt="2024-03-08T08:50:59.210" v="180" actId="478"/>
          <ac:picMkLst>
            <pc:docMk/>
            <pc:sldMk cId="980586276" sldId="636"/>
            <ac:picMk id="6" creationId="{CFAC1CA2-0733-6BB9-A1C9-F6C89D2C9EF0}"/>
          </ac:picMkLst>
        </pc:picChg>
        <pc:picChg chg="add mod modCrop">
          <ac:chgData name="Zhao Jin" userId="cd05a825-544c-438a-9ba1-08e63db50b47" providerId="ADAL" clId="{11CE9936-648B-4939-9FD1-F8103D69B7B2}" dt="2024-03-08T08:50:30.603" v="178" actId="1035"/>
          <ac:picMkLst>
            <pc:docMk/>
            <pc:sldMk cId="980586276" sldId="636"/>
            <ac:picMk id="7" creationId="{D0152604-E4D0-7F95-C78A-689CBBE46706}"/>
          </ac:picMkLst>
        </pc:picChg>
        <pc:picChg chg="add mod modCrop">
          <ac:chgData name="Zhao Jin" userId="cd05a825-544c-438a-9ba1-08e63db50b47" providerId="ADAL" clId="{11CE9936-648B-4939-9FD1-F8103D69B7B2}" dt="2024-03-08T08:50:19.472" v="171" actId="1076"/>
          <ac:picMkLst>
            <pc:docMk/>
            <pc:sldMk cId="980586276" sldId="636"/>
            <ac:picMk id="10" creationId="{741E3252-5793-BC76-C690-21304EDB54AD}"/>
          </ac:picMkLst>
        </pc:picChg>
        <pc:picChg chg="add del mod">
          <ac:chgData name="Zhao Jin" userId="cd05a825-544c-438a-9ba1-08e63db50b47" providerId="ADAL" clId="{11CE9936-648B-4939-9FD1-F8103D69B7B2}" dt="2024-03-08T08:50:12.634" v="168" actId="478"/>
          <ac:picMkLst>
            <pc:docMk/>
            <pc:sldMk cId="980586276" sldId="636"/>
            <ac:picMk id="11" creationId="{E539FE23-DCC6-0FEF-80BC-9D8EF8C309EC}"/>
          </ac:picMkLst>
        </pc:picChg>
        <pc:picChg chg="add mod">
          <ac:chgData name="Zhao Jin" userId="cd05a825-544c-438a-9ba1-08e63db50b47" providerId="ADAL" clId="{11CE9936-648B-4939-9FD1-F8103D69B7B2}" dt="2024-03-08T08:51:09.803" v="185" actId="1076"/>
          <ac:picMkLst>
            <pc:docMk/>
            <pc:sldMk cId="980586276" sldId="636"/>
            <ac:picMk id="12" creationId="{E106D820-8748-71AD-D22F-7F3273634EE1}"/>
          </ac:picMkLst>
        </pc:picChg>
        <pc:cxnChg chg="add mod">
          <ac:chgData name="Zhao Jin" userId="cd05a825-544c-438a-9ba1-08e63db50b47" providerId="ADAL" clId="{11CE9936-648B-4939-9FD1-F8103D69B7B2}" dt="2024-03-08T08:51:17.627" v="187" actId="1076"/>
          <ac:cxnSpMkLst>
            <pc:docMk/>
            <pc:sldMk cId="980586276" sldId="636"/>
            <ac:cxnSpMk id="13" creationId="{FBDD63AE-173B-C76A-3D17-9959C01AE029}"/>
          </ac:cxnSpMkLst>
        </pc:cxnChg>
      </pc:sldChg>
      <pc:sldChg chg="del">
        <pc:chgData name="Zhao Jin" userId="cd05a825-544c-438a-9ba1-08e63db50b47" providerId="ADAL" clId="{11CE9936-648B-4939-9FD1-F8103D69B7B2}" dt="2024-03-08T08:40:46.350" v="84" actId="2696"/>
        <pc:sldMkLst>
          <pc:docMk/>
          <pc:sldMk cId="1235845528" sldId="637"/>
        </pc:sldMkLst>
      </pc:sldChg>
      <pc:sldChg chg="add">
        <pc:chgData name="Zhao Jin" userId="cd05a825-544c-438a-9ba1-08e63db50b47" providerId="ADAL" clId="{11CE9936-648B-4939-9FD1-F8103D69B7B2}" dt="2024-03-11T05:41:47.118" v="224"/>
        <pc:sldMkLst>
          <pc:docMk/>
          <pc:sldMk cId="2505883410" sldId="637"/>
        </pc:sldMkLst>
      </pc:sldChg>
      <pc:sldChg chg="add del">
        <pc:chgData name="Zhao Jin" userId="cd05a825-544c-438a-9ba1-08e63db50b47" providerId="ADAL" clId="{11CE9936-648B-4939-9FD1-F8103D69B7B2}" dt="2024-03-08T08:48:57.268" v="149" actId="47"/>
        <pc:sldMkLst>
          <pc:docMk/>
          <pc:sldMk cId="3361210275" sldId="637"/>
        </pc:sldMkLst>
      </pc:sldChg>
      <pc:sldChg chg="del">
        <pc:chgData name="Zhao Jin" userId="cd05a825-544c-438a-9ba1-08e63db50b47" providerId="ADAL" clId="{11CE9936-648B-4939-9FD1-F8103D69B7B2}" dt="2024-03-08T08:33:31.083" v="1" actId="47"/>
        <pc:sldMkLst>
          <pc:docMk/>
          <pc:sldMk cId="3042096305" sldId="638"/>
        </pc:sldMkLst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AC97D-9620-AB94-216B-59390231D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BAE9806-7B9C-84C3-AD92-91E61C8D33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A0EB6EC-5EC9-4999-3605-337153A9E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ABE3804-618F-7498-80E3-15B7E09D4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6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8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64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9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2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Week 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B1904723-4D12-E607-3D77-F73296DFA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FA3767-2BC4-9D81-9467-11C37C41622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5941D-8437-5300-D57D-E86A5B48C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F2101E5-FB4D-865B-BAB9-C9937BA96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C72A9D4-4530-F731-81B0-8D27107D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It contains Stack Frames which are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added whenever a function is called with </a:t>
            </a:r>
            <a:r>
              <a:rPr lang="en-US" dirty="0">
                <a:highlight>
                  <a:srgbClr val="FFFF00"/>
                </a:highlight>
              </a:rPr>
              <a:t>the values 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of the arguments copied over</a:t>
            </a:r>
            <a:r>
              <a:rPr lang="en-US" dirty="0"/>
              <a:t>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used to store the variables of the function call.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removed when the call is done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3C1530-698E-594B-B3A4-DE680CB6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FBCC4E-CC63-ED9F-2463-50FD7371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AF172-D699-A880-8434-3E2D5FA23022}"/>
              </a:ext>
            </a:extLst>
          </p:cNvPr>
          <p:cNvSpPr txBox="1"/>
          <p:nvPr/>
        </p:nvSpPr>
        <p:spPr>
          <a:xfrm>
            <a:off x="7182744" y="1597458"/>
            <a:ext cx="171507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a.k.a. </a:t>
            </a:r>
            <a:br>
              <a:rPr lang="en-US" dirty="0"/>
            </a:br>
            <a:r>
              <a:rPr lang="en-US" b="1" dirty="0"/>
              <a:t>Call By Value</a:t>
            </a:r>
            <a:endParaRPr lang="en-US" dirty="0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D0152604-E4D0-7F95-C78A-689CBBE467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7" t="55612" r="22000"/>
          <a:stretch/>
        </p:blipFill>
        <p:spPr>
          <a:xfrm>
            <a:off x="4650377" y="5011836"/>
            <a:ext cx="4101313" cy="1447058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741E3252-5793-BC76-C690-21304EDB54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7" r="22000" b="45559"/>
          <a:stretch/>
        </p:blipFill>
        <p:spPr>
          <a:xfrm>
            <a:off x="4677385" y="3196145"/>
            <a:ext cx="4036424" cy="17467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06D820-8748-71AD-D22F-7F3273634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685" y="3277228"/>
            <a:ext cx="3438394" cy="333127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DD63AE-173B-C76A-3D17-9959C01AE029}"/>
              </a:ext>
            </a:extLst>
          </p:cNvPr>
          <p:cNvCxnSpPr>
            <a:cxnSpLocks/>
          </p:cNvCxnSpPr>
          <p:nvPr/>
        </p:nvCxnSpPr>
        <p:spPr>
          <a:xfrm>
            <a:off x="587375" y="3959509"/>
            <a:ext cx="782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5862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Fixed-Length Array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213945"/>
            <a:ext cx="8008883" cy="1019301"/>
          </a:xfrm>
        </p:spPr>
        <p:txBody>
          <a:bodyPr>
            <a:no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/>
              <a:t>A collection of data of a particular type, each accessible through an index.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br>
              <a:rPr lang="en-GB" sz="1200">
                <a:latin typeface="Arial" pitchFamily="34" charset="0"/>
                <a:cs typeface="Arial" pitchFamily="34" charset="0"/>
              </a:rPr>
            </a:br>
            <a:endParaRPr lang="en-GB" sz="120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 Element type can be any data type (e.g., </a:t>
            </a:r>
            <a:r>
              <a:rPr lang="en-GB" sz="2400">
                <a:solidFill>
                  <a:srgbClr val="0000FF"/>
                </a:solidFill>
              </a:rPr>
              <a:t>long</a:t>
            </a:r>
            <a:r>
              <a:rPr lang="en-GB" sz="2400"/>
              <a:t>, </a:t>
            </a:r>
            <a:r>
              <a:rPr lang="en-GB" sz="2400">
                <a:solidFill>
                  <a:srgbClr val="0000FF"/>
                </a:solidFill>
              </a:rPr>
              <a:t>double,</a:t>
            </a:r>
            <a:r>
              <a:rPr lang="en-GB" sz="2400"/>
              <a:t> </a:t>
            </a:r>
            <a:r>
              <a:rPr lang="en-GB" sz="2400">
                <a:solidFill>
                  <a:srgbClr val="0000FF"/>
                </a:solidFill>
              </a:rPr>
              <a:t>char</a:t>
            </a:r>
            <a:r>
              <a:rPr lang="en-GB" sz="2400"/>
              <a:t>)</a:t>
            </a: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 Array </a:t>
            </a:r>
            <a:r>
              <a:rPr lang="en-GB" sz="2400">
                <a:solidFill>
                  <a:srgbClr val="0000FF"/>
                </a:solidFill>
              </a:rPr>
              <a:t>size</a:t>
            </a:r>
            <a:r>
              <a:rPr lang="en-GB" sz="2400"/>
              <a:t> should be a positive integer.</a:t>
            </a: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 Array </a:t>
            </a:r>
            <a:r>
              <a:rPr lang="en-GB" sz="2400">
                <a:solidFill>
                  <a:srgbClr val="0000FF"/>
                </a:solidFill>
              </a:rPr>
              <a:t>index</a:t>
            </a:r>
            <a:r>
              <a:rPr lang="en-GB" sz="2400"/>
              <a:t> is from </a:t>
            </a:r>
            <a:r>
              <a:rPr lang="en-GB" sz="2400">
                <a:solidFill>
                  <a:srgbClr val="0000FF"/>
                </a:solidFill>
              </a:rPr>
              <a:t>0</a:t>
            </a:r>
            <a:r>
              <a:rPr lang="en-GB" sz="2400"/>
              <a:t> to Array </a:t>
            </a:r>
            <a:r>
              <a:rPr lang="en-GB" sz="2400">
                <a:solidFill>
                  <a:srgbClr val="0000FF"/>
                </a:solidFill>
              </a:rPr>
              <a:t>size - 1 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588126" y="2214473"/>
            <a:ext cx="30650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marks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;</a:t>
            </a:r>
            <a:endParaRPr lang="en-SG" sz="24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Group 43"/>
          <p:cNvGrpSpPr>
            <a:grpSpLocks/>
          </p:cNvGrpSpPr>
          <p:nvPr/>
        </p:nvGrpSpPr>
        <p:grpSpPr bwMode="auto">
          <a:xfrm>
            <a:off x="3173413" y="2569654"/>
            <a:ext cx="1927225" cy="768769"/>
            <a:chOff x="3172857" y="3289476"/>
            <a:chExt cx="1927953" cy="770507"/>
          </a:xfrm>
        </p:grpSpPr>
        <p:sp>
          <p:nvSpPr>
            <p:cNvPr id="30" name="TextBox 29"/>
            <p:cNvSpPr txBox="1"/>
            <p:nvPr/>
          </p:nvSpPr>
          <p:spPr>
            <a:xfrm>
              <a:off x="3172857" y="3690850"/>
              <a:ext cx="1927953" cy="36913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0000"/>
                  </a:solidFill>
                </a:rPr>
                <a:t>Array name</a:t>
              </a:r>
              <a:endParaRPr lang="en-SG">
                <a:solidFill>
                  <a:srgbClr val="000000"/>
                </a:solidFill>
              </a:endParaRPr>
            </a:p>
          </p:txBody>
        </p:sp>
        <p:cxnSp>
          <p:nvCxnSpPr>
            <p:cNvPr id="31" name="Straight Arrow Connector 34"/>
            <p:cNvCxnSpPr>
              <a:cxnSpLocks noChangeShapeType="1"/>
              <a:stCxn id="30" idx="0"/>
            </p:cNvCxnSpPr>
            <p:nvPr/>
          </p:nvCxnSpPr>
          <p:spPr bwMode="auto">
            <a:xfrm flipH="1" flipV="1">
              <a:off x="4002131" y="3289476"/>
              <a:ext cx="134703" cy="40137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912813" y="2554662"/>
            <a:ext cx="2280092" cy="661524"/>
            <a:chOff x="912564" y="3276040"/>
            <a:chExt cx="2281036" cy="660922"/>
          </a:xfrm>
        </p:grpSpPr>
        <p:sp>
          <p:nvSpPr>
            <p:cNvPr id="33" name="TextBox 32"/>
            <p:cNvSpPr txBox="1"/>
            <p:nvPr/>
          </p:nvSpPr>
          <p:spPr>
            <a:xfrm>
              <a:off x="912564" y="3567411"/>
              <a:ext cx="1928023" cy="36955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00FF"/>
                  </a:solidFill>
                </a:rPr>
                <a:t>Element type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34" name="Straight Arrow Connector 37"/>
            <p:cNvCxnSpPr>
              <a:cxnSpLocks noChangeShapeType="1"/>
            </p:cNvCxnSpPr>
            <p:nvPr/>
          </p:nvCxnSpPr>
          <p:spPr bwMode="auto">
            <a:xfrm flipV="1">
              <a:off x="2555913" y="3276040"/>
              <a:ext cx="637687" cy="28240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42"/>
          <p:cNvGrpSpPr>
            <a:grpSpLocks/>
          </p:cNvGrpSpPr>
          <p:nvPr/>
        </p:nvGrpSpPr>
        <p:grpSpPr bwMode="auto">
          <a:xfrm>
            <a:off x="4946495" y="2585391"/>
            <a:ext cx="2465543" cy="553008"/>
            <a:chOff x="4946514" y="3306963"/>
            <a:chExt cx="2466002" cy="552880"/>
          </a:xfrm>
        </p:grpSpPr>
        <p:sp>
          <p:nvSpPr>
            <p:cNvPr id="36" name="TextBox 35"/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solidFill>
                    <a:srgbClr val="008000"/>
                  </a:solidFill>
                </a:rPr>
                <a:t>Array size</a:t>
              </a:r>
              <a:endParaRPr lang="en-SG" dirty="0">
                <a:solidFill>
                  <a:srgbClr val="008000"/>
                </a:solidFill>
              </a:endParaRPr>
            </a:p>
          </p:txBody>
        </p:sp>
        <p:cxnSp>
          <p:nvCxnSpPr>
            <p:cNvPr id="37" name="Straight Arrow Connector 40"/>
            <p:cNvCxnSpPr>
              <a:cxnSpLocks noChangeShapeType="1"/>
              <a:stCxn id="36" idx="1"/>
            </p:cNvCxnSpPr>
            <p:nvPr/>
          </p:nvCxnSpPr>
          <p:spPr bwMode="auto">
            <a:xfrm flipH="1" flipV="1">
              <a:off x="4946514" y="3306963"/>
              <a:ext cx="538418" cy="36798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37"/>
          <p:cNvGrpSpPr/>
          <p:nvPr/>
        </p:nvGrpSpPr>
        <p:grpSpPr>
          <a:xfrm>
            <a:off x="1101969" y="3688081"/>
            <a:ext cx="6633090" cy="777343"/>
            <a:chOff x="1101969" y="4738972"/>
            <a:chExt cx="6633090" cy="777343"/>
          </a:xfrm>
        </p:grpSpPr>
        <p:grpSp>
          <p:nvGrpSpPr>
            <p:cNvPr id="39" name="Group 38"/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</a:t>
                </a:r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/>
                  <a:t>…</a:t>
                </a:r>
                <a:endParaRPr lang="en-SG" sz="2400" b="1"/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</a:t>
                </a:r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1</a:t>
                </a:r>
              </a:p>
            </p:txBody>
          </p:sp>
          <p:sp>
            <p:nvSpPr>
              <p:cNvPr id="51" name="Rectangle 16"/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20</a:t>
                </a: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/>
              </a:p>
            </p:txBody>
          </p:sp>
          <p:sp>
            <p:nvSpPr>
              <p:cNvPr id="53" name="Rectangle 16"/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42</a:t>
                </a:r>
              </a:p>
            </p:txBody>
          </p:sp>
          <p:sp>
            <p:nvSpPr>
              <p:cNvPr id="54" name="Rectangle 16"/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7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948868" y="4738972"/>
              <a:ext cx="5786191" cy="400110"/>
              <a:chOff x="1948868" y="4738972"/>
              <a:chExt cx="5786191" cy="400110"/>
            </a:xfrm>
          </p:grpSpPr>
          <p:sp>
            <p:nvSpPr>
              <p:cNvPr id="42" name="TextBox 23"/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/>
                  <a:t>…</a:t>
                </a:r>
                <a:endParaRPr lang="en-SG" sz="2000" b="1"/>
              </a:p>
            </p:txBody>
          </p:sp>
          <p:sp>
            <p:nvSpPr>
              <p:cNvPr id="43" name="TextBox 15"/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" name="TextBox 15"/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5" name="TextBox 15"/>
              <p:cNvSpPr txBox="1">
                <a:spLocks noChangeArrowheads="1"/>
              </p:cNvSpPr>
              <p:nvPr/>
            </p:nvSpPr>
            <p:spPr bwMode="auto">
              <a:xfrm>
                <a:off x="5871943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TextBox 15"/>
              <p:cNvSpPr txBox="1">
                <a:spLocks noChangeArrowheads="1"/>
              </p:cNvSpPr>
              <p:nvPr/>
            </p:nvSpPr>
            <p:spPr bwMode="auto">
              <a:xfrm>
                <a:off x="6716172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6" name="Rectangle 3">
            <a:extLst>
              <a:ext uri="{FF2B5EF4-FFF2-40B4-BE49-F238E27FC236}">
                <a16:creationId xmlns:a16="http://schemas.microsoft.com/office/drawing/2014/main" id="{D7777BBB-9548-44D3-BE4E-2A2814C6B616}"/>
              </a:ext>
            </a:extLst>
          </p:cNvPr>
          <p:cNvSpPr txBox="1">
            <a:spLocks noChangeArrowheads="1"/>
          </p:cNvSpPr>
          <p:nvPr/>
        </p:nvSpPr>
        <p:spPr>
          <a:xfrm>
            <a:off x="686898" y="5302573"/>
            <a:ext cx="8259762" cy="155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>
              <a:solidFill>
                <a:srgbClr val="0000FF"/>
              </a:solidFill>
            </a:endParaRPr>
          </a:p>
        </p:txBody>
      </p:sp>
      <p:sp>
        <p:nvSpPr>
          <p:cNvPr id="57" name="TextBox 15">
            <a:extLst>
              <a:ext uri="{FF2B5EF4-FFF2-40B4-BE49-F238E27FC236}">
                <a16:creationId xmlns:a16="http://schemas.microsoft.com/office/drawing/2014/main" id="{41214AF2-9C50-4F49-943C-8D0F16377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09" y="3708718"/>
            <a:ext cx="176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marks [0]</a:t>
            </a:r>
            <a:endParaRPr lang="en-SG" sz="16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42">
            <a:extLst>
              <a:ext uri="{FF2B5EF4-FFF2-40B4-BE49-F238E27FC236}">
                <a16:creationId xmlns:a16="http://schemas.microsoft.com/office/drawing/2014/main" id="{20930A2E-7169-4FD9-B44C-A10994FAF528}"/>
              </a:ext>
            </a:extLst>
          </p:cNvPr>
          <p:cNvGrpSpPr>
            <a:grpSpLocks/>
          </p:cNvGrpSpPr>
          <p:nvPr/>
        </p:nvGrpSpPr>
        <p:grpSpPr bwMode="auto">
          <a:xfrm>
            <a:off x="6348236" y="3260948"/>
            <a:ext cx="2334371" cy="442892"/>
            <a:chOff x="5077710" y="3490042"/>
            <a:chExt cx="2334806" cy="44278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660850-0452-43D1-8D53-C01C953B203F}"/>
                </a:ext>
              </a:extLst>
            </p:cNvPr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C00000"/>
                  </a:solidFill>
                </a:rPr>
                <a:t>Array index</a:t>
              </a:r>
              <a:endParaRPr lang="en-SG">
                <a:solidFill>
                  <a:srgbClr val="C00000"/>
                </a:solidFill>
              </a:endParaRPr>
            </a:p>
          </p:txBody>
        </p:sp>
        <p:cxnSp>
          <p:nvCxnSpPr>
            <p:cNvPr id="60" name="Straight Arrow Connector 40">
              <a:extLst>
                <a:ext uri="{FF2B5EF4-FFF2-40B4-BE49-F238E27FC236}">
                  <a16:creationId xmlns:a16="http://schemas.microsoft.com/office/drawing/2014/main" id="{B4F52614-6F02-4715-83ED-E075D5DAFBDA}"/>
                </a:ext>
              </a:extLst>
            </p:cNvPr>
            <p:cNvCxnSpPr>
              <a:cxnSpLocks noChangeShapeType="1"/>
              <a:stCxn id="59" idx="1"/>
            </p:cNvCxnSpPr>
            <p:nvPr/>
          </p:nvCxnSpPr>
          <p:spPr bwMode="auto">
            <a:xfrm flipH="1">
              <a:off x="5077710" y="3674943"/>
              <a:ext cx="407222" cy="2578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E22BE-5051-8BB7-E836-8B45E4A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AFD633-CC55-14D9-D7D2-795F12B7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9003830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Array as Look-up Table / List 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30920-C994-477D-BF38-FB31A7971AB0}"/>
              </a:ext>
            </a:extLst>
          </p:cNvPr>
          <p:cNvSpPr txBox="1"/>
          <p:nvPr/>
        </p:nvSpPr>
        <p:spPr>
          <a:xfrm>
            <a:off x="587375" y="1252728"/>
            <a:ext cx="6770772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days(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month){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days_in_month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month -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days_in_month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8557CD-BA2F-5081-DB46-EAAAFFAE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B90B5-B8CD-FF5D-6ED3-5808EB8F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F10BF-00EA-4821-B538-7C75A02A3AC3}"/>
              </a:ext>
            </a:extLst>
          </p:cNvPr>
          <p:cNvSpPr txBox="1"/>
          <p:nvPr/>
        </p:nvSpPr>
        <p:spPr>
          <a:xfrm>
            <a:off x="2337712" y="3567897"/>
            <a:ext cx="652419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list[],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length)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length;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97453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Array and Memory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3E12A4-E24B-DFF8-AF82-62441F43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E0BF7-B0B5-81AE-B8C9-7DB158C2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ighlightTextShape201406241503265130">
            <a:extLst>
              <a:ext uri="{FF2B5EF4-FFF2-40B4-BE49-F238E27FC236}">
                <a16:creationId xmlns:a16="http://schemas.microsoft.com/office/drawing/2014/main" id="{06C9A2A1-60E9-6507-991E-73ED29FDF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1"/>
            <a:ext cx="8127386" cy="6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Example: </a:t>
            </a:r>
            <a:r>
              <a:rPr lang="en-GB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 dirty="0"/>
              <a:t> </a:t>
            </a:r>
            <a:endParaRPr lang="en-US" sz="2000" dirty="0"/>
          </a:p>
        </p:txBody>
      </p:sp>
      <p:sp>
        <p:nvSpPr>
          <p:cNvPr id="7" name="HighlightTextShape201406241503265130">
            <a:extLst>
              <a:ext uri="{FF2B5EF4-FFF2-40B4-BE49-F238E27FC236}">
                <a16:creationId xmlns:a16="http://schemas.microsoft.com/office/drawing/2014/main" id="{E982DB44-1B93-5CF5-0AAC-F655E07D1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2690448"/>
            <a:ext cx="8127386" cy="12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</a:t>
            </a:r>
            <a:r>
              <a:rPr lang="en-GB" sz="2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 dirty="0"/>
              <a:t> can be used to get the </a:t>
            </a:r>
            <a:r>
              <a:rPr lang="en-GB" sz="2400" dirty="0">
                <a:solidFill>
                  <a:srgbClr val="0000FF"/>
                </a:solidFill>
              </a:rPr>
              <a:t>address (location)</a:t>
            </a:r>
            <a:r>
              <a:rPr lang="en-GB" sz="2400" dirty="0"/>
              <a:t> of element </a:t>
            </a:r>
            <a:r>
              <a:rPr lang="en-GB" sz="2400" dirty="0" err="1"/>
              <a:t>i</a:t>
            </a:r>
            <a:r>
              <a:rPr lang="en-GB" sz="2400" dirty="0"/>
              <a:t> in memory.</a:t>
            </a:r>
          </a:p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When the array name 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 dirty="0"/>
              <a:t> appears in an expression, it </a:t>
            </a:r>
            <a:r>
              <a:rPr lang="en-GB" sz="2400" dirty="0">
                <a:solidFill>
                  <a:srgbClr val="0000FF"/>
                </a:solidFill>
              </a:rPr>
              <a:t>refers to the address (location) of the first element </a:t>
            </a:r>
            <a:r>
              <a:rPr lang="en-GB" sz="2400" dirty="0"/>
              <a:t>(i.e. 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sz="2400" dirty="0"/>
              <a:t>) of that array (a.k.a., Array Decay).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40F11E-6253-E126-070D-4ECB88CEE439}"/>
              </a:ext>
            </a:extLst>
          </p:cNvPr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9" name="Group 35">
              <a:extLst>
                <a:ext uri="{FF2B5EF4-FFF2-40B4-BE49-F238E27FC236}">
                  <a16:creationId xmlns:a16="http://schemas.microsoft.com/office/drawing/2014/main" id="{10CBBCBA-507A-D5FC-E13D-8EF6F9491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51" name="TextBox 15">
                <a:extLst>
                  <a:ext uri="{FF2B5EF4-FFF2-40B4-BE49-F238E27FC236}">
                    <a16:creationId xmlns:a16="http://schemas.microsoft.com/office/drawing/2014/main" id="{4E2E0368-5432-04DB-A3C6-23DBE9F451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a[0]</a:t>
                </a:r>
                <a:endParaRPr lang="en-SG" sz="1400"/>
              </a:p>
            </p:txBody>
          </p:sp>
          <p:sp>
            <p:nvSpPr>
              <p:cNvPr id="52" name="TextBox 17">
                <a:extLst>
                  <a:ext uri="{FF2B5EF4-FFF2-40B4-BE49-F238E27FC236}">
                    <a16:creationId xmlns:a16="http://schemas.microsoft.com/office/drawing/2014/main" id="{A4D5464D-2125-D8F1-3F02-5CB4970F17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a[1]</a:t>
                </a:r>
                <a:endParaRPr lang="en-SG" sz="1400"/>
              </a:p>
            </p:txBody>
          </p:sp>
          <p:sp>
            <p:nvSpPr>
              <p:cNvPr id="53" name="TextBox 19">
                <a:extLst>
                  <a:ext uri="{FF2B5EF4-FFF2-40B4-BE49-F238E27FC236}">
                    <a16:creationId xmlns:a16="http://schemas.microsoft.com/office/drawing/2014/main" id="{1E7F0B65-17E3-4C47-6C55-6A6C38879E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a[2]</a:t>
                </a:r>
                <a:endParaRPr lang="en-SG" sz="1400"/>
              </a:p>
            </p:txBody>
          </p:sp>
          <p:sp>
            <p:nvSpPr>
              <p:cNvPr id="54" name="TextBox 21">
                <a:extLst>
                  <a:ext uri="{FF2B5EF4-FFF2-40B4-BE49-F238E27FC236}">
                    <a16:creationId xmlns:a16="http://schemas.microsoft.com/office/drawing/2014/main" id="{A2CAB8B9-58B8-5BE8-B361-EDD9DF3552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a[3]</a:t>
                </a:r>
                <a:endParaRPr lang="en-SG" sz="1400"/>
              </a:p>
            </p:txBody>
          </p:sp>
          <p:sp>
            <p:nvSpPr>
              <p:cNvPr id="55" name="TextBox 23">
                <a:extLst>
                  <a:ext uri="{FF2B5EF4-FFF2-40B4-BE49-F238E27FC236}">
                    <a16:creationId xmlns:a16="http://schemas.microsoft.com/office/drawing/2014/main" id="{32E55A00-9788-C496-89F0-A21CCAD75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a[4]</a:t>
                </a:r>
                <a:endParaRPr lang="en-SG" sz="1400"/>
              </a:p>
            </p:txBody>
          </p:sp>
          <p:sp>
            <p:nvSpPr>
              <p:cNvPr id="56" name="TextBox 25">
                <a:extLst>
                  <a:ext uri="{FF2B5EF4-FFF2-40B4-BE49-F238E27FC236}">
                    <a16:creationId xmlns:a16="http://schemas.microsoft.com/office/drawing/2014/main" id="{EDEEA8FA-5AC9-4241-DA20-40DD44022A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a[5]</a:t>
                </a:r>
                <a:endParaRPr lang="en-SG" sz="140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74DE0FB-E209-51AB-3C66-FCBA1894E6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a[6]</a:t>
                </a:r>
                <a:endParaRPr lang="en-SG" sz="140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D3AA42-90AD-B2D6-F801-0EFC9E95D2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a[7]</a:t>
                </a:r>
                <a:endParaRPr lang="en-SG" sz="14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CECD121-90AC-EED0-FED3-047B33AC78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a[8]</a:t>
                </a:r>
                <a:endParaRPr lang="en-SG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7951FDE-0A0A-8408-4359-297DE8B2DC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a[9]</a:t>
                </a:r>
                <a:endParaRPr lang="en-SG" sz="14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695FFE-B6BC-0EC0-1792-9324721601D8}"/>
                </a:ext>
              </a:extLst>
            </p:cNvPr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9D6F568D-9317-9C8E-F3CA-F041F7C7C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331887FB-722A-73E0-167C-C21FC6A72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Rectangle 18">
                <a:extLst>
                  <a:ext uri="{FF2B5EF4-FFF2-40B4-BE49-F238E27FC236}">
                    <a16:creationId xmlns:a16="http://schemas.microsoft.com/office/drawing/2014/main" id="{6BCE994D-96BA-4733-CDAD-C7E426124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4" name="Rectangle 20">
                <a:extLst>
                  <a:ext uri="{FF2B5EF4-FFF2-40B4-BE49-F238E27FC236}">
                    <a16:creationId xmlns:a16="http://schemas.microsoft.com/office/drawing/2014/main" id="{3078DED2-9ADE-9CCD-1279-D6B379063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D6EED5F-0784-A53C-E34C-D24148F28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6" name="Rectangle 6">
                <a:extLst>
                  <a:ext uri="{FF2B5EF4-FFF2-40B4-BE49-F238E27FC236}">
                    <a16:creationId xmlns:a16="http://schemas.microsoft.com/office/drawing/2014/main" id="{98A31C76-835E-B24E-7063-86CF9B5C5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7" name="Rectangle 16">
                <a:extLst>
                  <a:ext uri="{FF2B5EF4-FFF2-40B4-BE49-F238E27FC236}">
                    <a16:creationId xmlns:a16="http://schemas.microsoft.com/office/drawing/2014/main" id="{92805E75-E85F-E3D8-B81B-9014689B2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8" name="Rectangle 18">
                <a:extLst>
                  <a:ext uri="{FF2B5EF4-FFF2-40B4-BE49-F238E27FC236}">
                    <a16:creationId xmlns:a16="http://schemas.microsoft.com/office/drawing/2014/main" id="{98FEB14D-D0F8-1962-F731-9762002EA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9" name="Rectangle 20">
                <a:extLst>
                  <a:ext uri="{FF2B5EF4-FFF2-40B4-BE49-F238E27FC236}">
                    <a16:creationId xmlns:a16="http://schemas.microsoft.com/office/drawing/2014/main" id="{4D87CC56-0E18-5841-E4A2-8253C4042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0" name="Rectangle 22">
                <a:extLst>
                  <a:ext uri="{FF2B5EF4-FFF2-40B4-BE49-F238E27FC236}">
                    <a16:creationId xmlns:a16="http://schemas.microsoft.com/office/drawing/2014/main" id="{C0A54A59-0E25-82D2-1AEE-346FDA92E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C4155C8-4656-E0CD-BBA0-2F96A7655BC8}"/>
              </a:ext>
            </a:extLst>
          </p:cNvPr>
          <p:cNvSpPr txBox="1"/>
          <p:nvPr/>
        </p:nvSpPr>
        <p:spPr>
          <a:xfrm>
            <a:off x="305258" y="5064311"/>
            <a:ext cx="5242926" cy="1323439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cs1010_println_pointer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cs1010_println_pointer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(&amp;a[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cs1010_println_pointer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(&amp;a[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12A07D-29B9-1094-692E-279280E4A2F4}"/>
              </a:ext>
            </a:extLst>
          </p:cNvPr>
          <p:cNvSpPr txBox="1"/>
          <p:nvPr/>
        </p:nvSpPr>
        <p:spPr>
          <a:xfrm>
            <a:off x="5648450" y="5064311"/>
            <a:ext cx="1762179" cy="1015663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55224724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55224724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55224732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1A95408-C20A-89FF-A4AE-829DC1E681A0}"/>
              </a:ext>
            </a:extLst>
          </p:cNvPr>
          <p:cNvGrpSpPr/>
          <p:nvPr/>
        </p:nvGrpSpPr>
        <p:grpSpPr>
          <a:xfrm>
            <a:off x="7061064" y="4776819"/>
            <a:ext cx="1928226" cy="1200329"/>
            <a:chOff x="6958324" y="3985810"/>
            <a:chExt cx="1928226" cy="1200329"/>
          </a:xfrm>
        </p:grpSpPr>
        <p:cxnSp>
          <p:nvCxnSpPr>
            <p:cNvPr id="14336" name="Straight Arrow Connector 14335">
              <a:extLst>
                <a:ext uri="{FF2B5EF4-FFF2-40B4-BE49-F238E27FC236}">
                  <a16:creationId xmlns:a16="http://schemas.microsoft.com/office/drawing/2014/main" id="{F48D6EC2-1149-A127-9503-32C3D4740D09}"/>
                </a:ext>
              </a:extLst>
            </p:cNvPr>
            <p:cNvCxnSpPr/>
            <p:nvPr/>
          </p:nvCxnSpPr>
          <p:spPr>
            <a:xfrm flipH="1" flipV="1">
              <a:off x="6958324" y="4448908"/>
              <a:ext cx="603061" cy="145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37" name="Straight Arrow Connector 14336">
              <a:extLst>
                <a:ext uri="{FF2B5EF4-FFF2-40B4-BE49-F238E27FC236}">
                  <a16:creationId xmlns:a16="http://schemas.microsoft.com/office/drawing/2014/main" id="{28B09226-F743-5D62-FF5E-AB065747AD1F}"/>
                </a:ext>
              </a:extLst>
            </p:cNvPr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39" name="TextBox 14338">
              <a:extLst>
                <a:ext uri="{FF2B5EF4-FFF2-40B4-BE49-F238E27FC236}">
                  <a16:creationId xmlns:a16="http://schemas.microsoft.com/office/drawing/2014/main" id="{5A6D85C6-FC8C-49CD-3BF4-A3C4021BC290}"/>
                </a:ext>
              </a:extLst>
            </p:cNvPr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These 2 outputs will always be the same.</a:t>
              </a:r>
              <a:endParaRPr lang="en-SG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5820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Function Definition / Call with Array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AEDDD3-BBDA-2D59-F219-B4CFEF77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EDBEAA-0C90-45B6-D4E8-FD604A4E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708B5-5385-A496-A2BA-A726A047DCEE}"/>
              </a:ext>
            </a:extLst>
          </p:cNvPr>
          <p:cNvSpPr txBox="1"/>
          <p:nvPr/>
        </p:nvSpPr>
        <p:spPr>
          <a:xfrm>
            <a:off x="643721" y="1281410"/>
            <a:ext cx="6065838" cy="341632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foo[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double_array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(foo,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double_array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list[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*=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FACE488D-A5DE-F92F-2A5B-D7BAD9290D9B}"/>
              </a:ext>
            </a:extLst>
          </p:cNvPr>
          <p:cNvGrpSpPr>
            <a:grpSpLocks/>
          </p:cNvGrpSpPr>
          <p:nvPr/>
        </p:nvGrpSpPr>
        <p:grpSpPr bwMode="auto">
          <a:xfrm>
            <a:off x="643721" y="4697730"/>
            <a:ext cx="8101012" cy="1249362"/>
            <a:chOff x="373063" y="4186238"/>
            <a:chExt cx="8101012" cy="1249362"/>
          </a:xfrm>
        </p:grpSpPr>
        <p:cxnSp>
          <p:nvCxnSpPr>
            <p:cNvPr id="6" name="Straight Connector 37">
              <a:extLst>
                <a:ext uri="{FF2B5EF4-FFF2-40B4-BE49-F238E27FC236}">
                  <a16:creationId xmlns:a16="http://schemas.microsoft.com/office/drawing/2014/main" id="{15600C02-F461-04ED-5C39-8C70228D13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063" y="5435600"/>
              <a:ext cx="8101012" cy="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Group 50">
              <a:extLst>
                <a:ext uri="{FF2B5EF4-FFF2-40B4-BE49-F238E27FC236}">
                  <a16:creationId xmlns:a16="http://schemas.microsoft.com/office/drawing/2014/main" id="{DF8808F6-68BE-7315-E8C6-BAFB946C1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250" y="4186238"/>
              <a:ext cx="7116763" cy="969962"/>
              <a:chOff x="476250" y="4186238"/>
              <a:chExt cx="7116763" cy="969962"/>
            </a:xfrm>
          </p:grpSpPr>
          <p:grpSp>
            <p:nvGrpSpPr>
              <p:cNvPr id="8" name="Group 81">
                <a:extLst>
                  <a:ext uri="{FF2B5EF4-FFF2-40B4-BE49-F238E27FC236}">
                    <a16:creationId xmlns:a16="http://schemas.microsoft.com/office/drawing/2014/main" id="{A263DEEA-CB4D-46B0-6290-197E63CA0B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4488" y="4502150"/>
                <a:ext cx="4708525" cy="654050"/>
                <a:chOff x="2305318" y="4630579"/>
                <a:chExt cx="4707567" cy="654191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846BA1C-85D3-18A5-6882-8A4B8B5D24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318" y="4630579"/>
                  <a:ext cx="66970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foo[0]</a:t>
                  </a:r>
                  <a:endParaRPr lang="en-SG" sz="140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6FF4395-1D83-9BAF-2A73-A0C7EE319B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46231" y="4630579"/>
                  <a:ext cx="63106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foo[1]</a:t>
                  </a:r>
                  <a:endParaRPr lang="en-SG" sz="1400"/>
                </a:p>
              </p:txBody>
            </p:sp>
            <p:sp>
              <p:nvSpPr>
                <p:cNvPr id="14" name="TextBox 19">
                  <a:extLst>
                    <a:ext uri="{FF2B5EF4-FFF2-40B4-BE49-F238E27FC236}">
                      <a16:creationId xmlns:a16="http://schemas.microsoft.com/office/drawing/2014/main" id="{A23EF5BA-2D51-D902-5D0A-079C478ADD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098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E661A38-7633-FC48-ADC6-B4A80F71C0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975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8" name="TextBox 23">
                  <a:extLst>
                    <a:ext uri="{FF2B5EF4-FFF2-40B4-BE49-F238E27FC236}">
                      <a16:creationId xmlns:a16="http://schemas.microsoft.com/office/drawing/2014/main" id="{DC394782-E5D6-CC9E-3749-50786F972F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6751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16F1F48-F0D0-F205-7DE8-8CD0912D72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4006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34" name="TextBox 34">
                  <a:extLst>
                    <a:ext uri="{FF2B5EF4-FFF2-40B4-BE49-F238E27FC236}">
                      <a16:creationId xmlns:a16="http://schemas.microsoft.com/office/drawing/2014/main" id="{135436FC-634B-93E3-6D84-AEF4538087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0347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35" name="TextBox 36">
                  <a:extLst>
                    <a:ext uri="{FF2B5EF4-FFF2-40B4-BE49-F238E27FC236}">
                      <a16:creationId xmlns:a16="http://schemas.microsoft.com/office/drawing/2014/main" id="{532053EE-19F1-1066-EFAB-3D74B31A53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23485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36" name="TextBox 20">
                  <a:extLst>
                    <a:ext uri="{FF2B5EF4-FFF2-40B4-BE49-F238E27FC236}">
                      <a16:creationId xmlns:a16="http://schemas.microsoft.com/office/drawing/2014/main" id="{BA9E14CD-5ABE-77B5-E051-7CCC91E27F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1228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44</a:t>
                  </a:r>
                  <a:endParaRPr lang="en-SG"/>
                </a:p>
              </p:txBody>
            </p:sp>
            <p:sp>
              <p:nvSpPr>
                <p:cNvPr id="58" name="TextBox 21">
                  <a:extLst>
                    <a:ext uri="{FF2B5EF4-FFF2-40B4-BE49-F238E27FC236}">
                      <a16:creationId xmlns:a16="http://schemas.microsoft.com/office/drawing/2014/main" id="{A0E7887C-E726-6979-4928-F8727365D9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4237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9</a:t>
                  </a:r>
                  <a:endParaRPr lang="en-SG"/>
                </a:p>
              </p:txBody>
            </p:sp>
            <p:sp>
              <p:nvSpPr>
                <p:cNvPr id="59" name="TextBox 22">
                  <a:extLst>
                    <a:ext uri="{FF2B5EF4-FFF2-40B4-BE49-F238E27FC236}">
                      <a16:creationId xmlns:a16="http://schemas.microsoft.com/office/drawing/2014/main" id="{6681922A-ECBC-1FC0-9181-EE0E93962C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724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17</a:t>
                  </a:r>
                  <a:endParaRPr lang="en-SG"/>
                </a:p>
              </p:txBody>
            </p:sp>
            <p:sp>
              <p:nvSpPr>
                <p:cNvPr id="60" name="TextBox 23">
                  <a:extLst>
                    <a:ext uri="{FF2B5EF4-FFF2-40B4-BE49-F238E27FC236}">
                      <a16:creationId xmlns:a16="http://schemas.microsoft.com/office/drawing/2014/main" id="{261756DE-1BAE-9FD7-45D1-4D7FDB661A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240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</a:t>
                  </a:r>
                  <a:endParaRPr lang="en-SG"/>
                </a:p>
              </p:txBody>
            </p:sp>
          </p:grpSp>
          <p:sp>
            <p:nvSpPr>
              <p:cNvPr id="10" name="TextBox 28">
                <a:extLst>
                  <a:ext uri="{FF2B5EF4-FFF2-40B4-BE49-F238E27FC236}">
                    <a16:creationId xmlns:a16="http://schemas.microsoft.com/office/drawing/2014/main" id="{5949E6B1-9519-1ACE-6827-1F6D011AB2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50" y="4186238"/>
                <a:ext cx="12874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/>
                  <a:t>In main():</a:t>
                </a:r>
                <a:endParaRPr lang="en-SG" dirty="0"/>
              </a:p>
            </p:txBody>
          </p:sp>
        </p:grpSp>
      </p:grpSp>
      <p:grpSp>
        <p:nvGrpSpPr>
          <p:cNvPr id="61" name="Group 52">
            <a:extLst>
              <a:ext uri="{FF2B5EF4-FFF2-40B4-BE49-F238E27FC236}">
                <a16:creationId xmlns:a16="http://schemas.microsoft.com/office/drawing/2014/main" id="{BE7A55FC-2858-3E9B-F154-946C9327A97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667691"/>
            <a:ext cx="4472771" cy="1004711"/>
            <a:chOff x="262742" y="5156199"/>
            <a:chExt cx="4472771" cy="1004711"/>
          </a:xfrm>
        </p:grpSpPr>
        <p:sp>
          <p:nvSpPr>
            <p:cNvPr id="62" name="TextBox 29">
              <a:extLst>
                <a:ext uri="{FF2B5EF4-FFF2-40B4-BE49-F238E27FC236}">
                  <a16:creationId xmlns:a16="http://schemas.microsoft.com/office/drawing/2014/main" id="{63E36B77-6EDE-E49A-34B6-800BADEAE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42" y="5497513"/>
              <a:ext cx="20776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 </a:t>
              </a:r>
              <a:r>
                <a:rPr lang="en-US" dirty="0" err="1"/>
                <a:t>double_array</a:t>
              </a:r>
              <a:r>
                <a:rPr lang="en-US" dirty="0"/>
                <a:t>():</a:t>
              </a:r>
              <a:endParaRPr lang="en-SG" dirty="0"/>
            </a:p>
          </p:txBody>
        </p:sp>
        <p:grpSp>
          <p:nvGrpSpPr>
            <p:cNvPr id="63" name="Group 92">
              <a:extLst>
                <a:ext uri="{FF2B5EF4-FFF2-40B4-BE49-F238E27FC236}">
                  <a16:creationId xmlns:a16="http://schemas.microsoft.com/office/drawing/2014/main" id="{0437D09A-5DC6-EACD-AD71-70F01839ED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2975" y="5489575"/>
              <a:ext cx="927101" cy="652463"/>
              <a:chOff x="1207276" y="4357974"/>
              <a:chExt cx="926796" cy="652401"/>
            </a:xfrm>
          </p:grpSpPr>
          <p:sp>
            <p:nvSpPr>
              <p:cNvPr id="14344" name="TextBox 31">
                <a:extLst>
                  <a:ext uri="{FF2B5EF4-FFF2-40B4-BE49-F238E27FC236}">
                    <a16:creationId xmlns:a16="http://schemas.microsoft.com/office/drawing/2014/main" id="{EE9F7351-CB6D-69EE-A4CC-83BF8460E6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276" y="4357974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list</a:t>
                </a:r>
                <a:endParaRPr lang="en-SG" sz="1400"/>
              </a:p>
            </p:txBody>
          </p:sp>
          <p:sp>
            <p:nvSpPr>
              <p:cNvPr id="14345" name="Rectangle 6">
                <a:extLst>
                  <a:ext uri="{FF2B5EF4-FFF2-40B4-BE49-F238E27FC236}">
                    <a16:creationId xmlns:a16="http://schemas.microsoft.com/office/drawing/2014/main" id="{EA1C18B1-BE16-791E-555A-05A1B14A1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277" y="4667508"/>
                <a:ext cx="926795" cy="342867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dirty="0"/>
                  <a:t>&amp;foo[0]</a:t>
                </a:r>
                <a:endParaRPr lang="en-SG" dirty="0"/>
              </a:p>
            </p:txBody>
          </p:sp>
        </p:grpSp>
        <p:cxnSp>
          <p:nvCxnSpPr>
            <p:cNvPr id="14336" name="Straight Arrow Connector 33">
              <a:extLst>
                <a:ext uri="{FF2B5EF4-FFF2-40B4-BE49-F238E27FC236}">
                  <a16:creationId xmlns:a16="http://schemas.microsoft.com/office/drawing/2014/main" id="{C0083C56-2FC5-91F4-82FF-BA5D2F7C1B71}"/>
                </a:ext>
              </a:extLst>
            </p:cNvPr>
            <p:cNvCxnSpPr>
              <a:cxnSpLocks noChangeShapeType="1"/>
              <a:stCxn id="14345" idx="0"/>
            </p:cNvCxnSpPr>
            <p:nvPr/>
          </p:nvCxnSpPr>
          <p:spPr bwMode="auto">
            <a:xfrm flipV="1">
              <a:off x="2676526" y="5156199"/>
              <a:ext cx="574674" cy="64293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337" name="Group 34">
              <a:extLst>
                <a:ext uri="{FF2B5EF4-FFF2-40B4-BE49-F238E27FC236}">
                  <a16:creationId xmlns:a16="http://schemas.microsoft.com/office/drawing/2014/main" id="{B1CFC720-EB83-46DB-D185-540C3B83D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0075" y="5460679"/>
              <a:ext cx="669925" cy="700231"/>
              <a:chOff x="3307723" y="5924113"/>
              <a:chExt cx="669701" cy="700382"/>
            </a:xfrm>
          </p:grpSpPr>
          <p:sp>
            <p:nvSpPr>
              <p:cNvPr id="14342" name="TextBox 35">
                <a:extLst>
                  <a:ext uri="{FF2B5EF4-FFF2-40B4-BE49-F238E27FC236}">
                    <a16:creationId xmlns:a16="http://schemas.microsoft.com/office/drawing/2014/main" id="{4F0A21A9-6026-1921-DCE3-741EA8BE7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24113"/>
                <a:ext cx="669701" cy="307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 err="1"/>
                  <a:t>len</a:t>
                </a:r>
                <a:endParaRPr lang="en-SG" sz="1400" dirty="0"/>
              </a:p>
            </p:txBody>
          </p:sp>
          <p:sp>
            <p:nvSpPr>
              <p:cNvPr id="14343" name="TextBox 36">
                <a:extLst>
                  <a:ext uri="{FF2B5EF4-FFF2-40B4-BE49-F238E27FC236}">
                    <a16:creationId xmlns:a16="http://schemas.microsoft.com/office/drawing/2014/main" id="{3000CF75-8049-FD1F-A34D-0EAF0C931F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3904" y="6255163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  <a:endParaRPr lang="en-SG"/>
              </a:p>
            </p:txBody>
          </p:sp>
        </p:grpSp>
        <p:grpSp>
          <p:nvGrpSpPr>
            <p:cNvPr id="14339" name="Group 14338">
              <a:extLst>
                <a:ext uri="{FF2B5EF4-FFF2-40B4-BE49-F238E27FC236}">
                  <a16:creationId xmlns:a16="http://schemas.microsoft.com/office/drawing/2014/main" id="{4821D872-BF9B-2EB0-64ED-49311FB4C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5588" y="5489575"/>
              <a:ext cx="669925" cy="654050"/>
              <a:chOff x="3307723" y="5929199"/>
              <a:chExt cx="669701" cy="654191"/>
            </a:xfrm>
          </p:grpSpPr>
          <p:sp>
            <p:nvSpPr>
              <p:cNvPr id="14340" name="TextBox 14339">
                <a:extLst>
                  <a:ext uri="{FF2B5EF4-FFF2-40B4-BE49-F238E27FC236}">
                    <a16:creationId xmlns:a16="http://schemas.microsoft.com/office/drawing/2014/main" id="{7048D9FC-6E3E-3AC3-F6F3-561218521F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i</a:t>
                </a:r>
                <a:endParaRPr lang="en-SG" sz="1400"/>
              </a:p>
            </p:txBody>
          </p:sp>
          <p:sp>
            <p:nvSpPr>
              <p:cNvPr id="14341" name="TextBox 14340">
                <a:extLst>
                  <a:ext uri="{FF2B5EF4-FFF2-40B4-BE49-F238E27FC236}">
                    <a16:creationId xmlns:a16="http://schemas.microsoft.com/office/drawing/2014/main" id="{50E6653D-B59D-14CE-D9D3-07BF06C774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?</a:t>
                </a:r>
                <a:endParaRPr lang="en-SG"/>
              </a:p>
            </p:txBody>
          </p:sp>
        </p:grpSp>
      </p:grpSp>
      <p:sp>
        <p:nvSpPr>
          <p:cNvPr id="14346" name="TextBox 14345">
            <a:extLst>
              <a:ext uri="{FF2B5EF4-FFF2-40B4-BE49-F238E27FC236}">
                <a16:creationId xmlns:a16="http://schemas.microsoft.com/office/drawing/2014/main" id="{9507CCBA-9C56-F3DD-725D-9728E9701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308" y="5318731"/>
            <a:ext cx="4460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800000"/>
                </a:solidFill>
              </a:rPr>
              <a:t>88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14347" name="TextBox 50">
            <a:extLst>
              <a:ext uri="{FF2B5EF4-FFF2-40B4-BE49-F238E27FC236}">
                <a16:creationId xmlns:a16="http://schemas.microsoft.com/office/drawing/2014/main" id="{59262F82-BFE9-5A68-619D-709C7EC21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483" y="5316855"/>
            <a:ext cx="417513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18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14348" name="TextBox 51">
            <a:extLst>
              <a:ext uri="{FF2B5EF4-FFF2-40B4-BE49-F238E27FC236}">
                <a16:creationId xmlns:a16="http://schemas.microsoft.com/office/drawing/2014/main" id="{7139AB06-4C89-5B0E-CFE1-718594201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183" y="5310505"/>
            <a:ext cx="433388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34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14349" name="TextBox 52">
            <a:extLst>
              <a:ext uri="{FF2B5EF4-FFF2-40B4-BE49-F238E27FC236}">
                <a16:creationId xmlns:a16="http://schemas.microsoft.com/office/drawing/2014/main" id="{A5565904-38E9-D809-8CCA-1877FE705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633" y="5321617"/>
            <a:ext cx="3508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2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14350" name="TextBox 55">
            <a:extLst>
              <a:ext uri="{FF2B5EF4-FFF2-40B4-BE49-F238E27FC236}">
                <a16:creationId xmlns:a16="http://schemas.microsoft.com/office/drawing/2014/main" id="{03DD3EE4-E1A4-C280-2771-D0D7E28B9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446" y="6297930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0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14351" name="TextBox 47">
            <a:extLst>
              <a:ext uri="{FF2B5EF4-FFF2-40B4-BE49-F238E27FC236}">
                <a16:creationId xmlns:a16="http://schemas.microsoft.com/office/drawing/2014/main" id="{DFC57869-6BAE-DFD6-6929-0FF6436B9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880" y="6299517"/>
            <a:ext cx="38258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1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14352" name="TextBox 49">
            <a:extLst>
              <a:ext uri="{FF2B5EF4-FFF2-40B4-BE49-F238E27FC236}">
                <a16:creationId xmlns:a16="http://schemas.microsoft.com/office/drawing/2014/main" id="{775C1697-88CA-26AF-788F-95734A0CA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77" y="6311582"/>
            <a:ext cx="423862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2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14353" name="TextBox 53">
            <a:extLst>
              <a:ext uri="{FF2B5EF4-FFF2-40B4-BE49-F238E27FC236}">
                <a16:creationId xmlns:a16="http://schemas.microsoft.com/office/drawing/2014/main" id="{7A72B73F-5A31-7828-B037-2B4FC9729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539" y="6300575"/>
            <a:ext cx="34766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3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14354" name="TextBox 54">
            <a:extLst>
              <a:ext uri="{FF2B5EF4-FFF2-40B4-BE49-F238E27FC236}">
                <a16:creationId xmlns:a16="http://schemas.microsoft.com/office/drawing/2014/main" id="{4BE12E55-724E-284C-7E90-4ECA5C136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23" y="6300311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4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14356" name="TextBox 14355">
            <a:extLst>
              <a:ext uri="{FF2B5EF4-FFF2-40B4-BE49-F238E27FC236}">
                <a16:creationId xmlns:a16="http://schemas.microsoft.com/office/drawing/2014/main" id="{FAC30254-6D1A-1C92-ACAA-470A319733BD}"/>
              </a:ext>
            </a:extLst>
          </p:cNvPr>
          <p:cNvSpPr txBox="1"/>
          <p:nvPr/>
        </p:nvSpPr>
        <p:spPr>
          <a:xfrm>
            <a:off x="6022207" y="5485427"/>
            <a:ext cx="1715071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a.k.a. </a:t>
            </a:r>
            <a:br>
              <a:rPr lang="en-US" dirty="0"/>
            </a:br>
            <a:r>
              <a:rPr lang="en-US" b="1" dirty="0"/>
              <a:t>Call By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3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 animBg="1"/>
      <p:bldP spid="14347" grpId="0" animBg="1"/>
      <p:bldP spid="14348" grpId="0" animBg="1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0CF889-8BFE-01EA-A63A-1A40E622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EBAA06-A369-CA77-B91F-58CCFB73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68286-6850-338C-8176-699E1633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Avoid compilation errors and warnings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Incremental Coding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>
              <a:highlight>
                <a:srgbClr val="FFFF00"/>
              </a:highlight>
            </a:endParaRP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Avoid deduction on style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Check and follow CS1010 Stye Guide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 recursion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Focus on using loops for repetition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 dynamic arrays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Only fixed length arrays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 </a:t>
            </a:r>
            <a:r>
              <a:rPr lang="en-US"/>
              <a:t>trivial questions</a:t>
            </a:r>
            <a:br>
              <a:rPr lang="en-US" dirty="0"/>
            </a:br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E802AD8-E3DD-1D13-E1EA-E65539750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Quick tips for PE1</a:t>
            </a: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/>
              <a:t>Reflect on the first half of the semester and plan for the second half!</a:t>
            </a:r>
            <a:endParaRPr lang="en-US" sz="320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0CF889-8BFE-01EA-A63A-1A40E622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EBAA06-A369-CA77-B91F-58CCFB73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8341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</TotalTime>
  <Words>770</Words>
  <Application>Microsoft Office PowerPoint</Application>
  <PresentationFormat>On-screen Show (4:3)</PresentationFormat>
  <Paragraphs>160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Call Stack</vt:lpstr>
      <vt:lpstr>Fixed-Length Array</vt:lpstr>
      <vt:lpstr>Array as Look-up Table / List </vt:lpstr>
      <vt:lpstr>Array and Memory</vt:lpstr>
      <vt:lpstr>Function Definition / Call with Array</vt:lpstr>
      <vt:lpstr>Quick tips for PE1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2024-03-11T05:45:20Z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