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636" r:id="rId4"/>
    <p:sldId id="637" r:id="rId5"/>
    <p:sldId id="547" r:id="rId6"/>
    <p:sldId id="635" r:id="rId7"/>
    <p:sldId id="550" r:id="rId8"/>
    <p:sldId id="639" r:id="rId9"/>
    <p:sldId id="640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C7390-42A9-4683-A399-5C653663FECB}" v="2" dt="2024-01-31T05:39:28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49" autoAdjust="0"/>
    <p:restoredTop sz="96000" autoAdjust="0"/>
  </p:normalViewPr>
  <p:slideViewPr>
    <p:cSldViewPr snapToGrid="0">
      <p:cViewPr varScale="1">
        <p:scale>
          <a:sx n="75" d="100"/>
          <a:sy n="75" d="100"/>
        </p:scale>
        <p:origin x="10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080033F3-07FE-4990-BE70-9C38D4AECBAC}"/>
    <pc:docChg chg="undo custSel addSld delSld modSld">
      <pc:chgData name="Zhao Jin" userId="cd05a825-544c-438a-9ba1-08e63db50b47" providerId="ADAL" clId="{080033F3-07FE-4990-BE70-9C38D4AECBAC}" dt="2021-03-01T08:48:16.001" v="2501" actId="20577"/>
      <pc:docMkLst>
        <pc:docMk/>
      </pc:docMkLst>
      <pc:sldChg chg="modSp mod">
        <pc:chgData name="Zhao Jin" userId="cd05a825-544c-438a-9ba1-08e63db50b47" providerId="ADAL" clId="{080033F3-07FE-4990-BE70-9C38D4AECBAC}" dt="2021-03-01T08:48:16.001" v="2501" actId="20577"/>
        <pc:sldMkLst>
          <pc:docMk/>
          <pc:sldMk cId="2438607696" sldId="468"/>
        </pc:sldMkLst>
        <pc:spChg chg="mod">
          <ac:chgData name="Zhao Jin" userId="cd05a825-544c-438a-9ba1-08e63db50b47" providerId="ADAL" clId="{080033F3-07FE-4990-BE70-9C38D4AECBAC}" dt="2021-03-01T08:48:16.001" v="250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Sp add del mod">
        <pc:chgData name="Zhao Jin" userId="cd05a825-544c-438a-9ba1-08e63db50b47" providerId="ADAL" clId="{080033F3-07FE-4990-BE70-9C38D4AECBAC}" dt="2021-03-01T08:02:58.416" v="1043" actId="47"/>
        <pc:sldMkLst>
          <pc:docMk/>
          <pc:sldMk cId="92291925" sldId="504"/>
        </pc:sldMkLst>
        <pc:spChg chg="del">
          <ac:chgData name="Zhao Jin" userId="cd05a825-544c-438a-9ba1-08e63db50b47" providerId="ADAL" clId="{080033F3-07FE-4990-BE70-9C38D4AECBAC}" dt="2021-03-01T08:02:38.162" v="1040" actId="478"/>
          <ac:spMkLst>
            <pc:docMk/>
            <pc:sldMk cId="92291925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080033F3-07FE-4990-BE70-9C38D4AECBAC}" dt="2021-03-01T08:44:53.767" v="2400" actId="47"/>
        <pc:sldMkLst>
          <pc:docMk/>
          <pc:sldMk cId="1067695719" sldId="526"/>
        </pc:sldMkLst>
      </pc:sldChg>
      <pc:sldChg chg="add del">
        <pc:chgData name="Zhao Jin" userId="cd05a825-544c-438a-9ba1-08e63db50b47" providerId="ADAL" clId="{080033F3-07FE-4990-BE70-9C38D4AECBAC}" dt="2021-03-01T08:03:07.150" v="1044" actId="47"/>
        <pc:sldMkLst>
          <pc:docMk/>
          <pc:sldMk cId="2573090601" sldId="546"/>
        </pc:sldMkLst>
      </pc:sldChg>
      <pc:sldChg chg="addSp delSp modSp add mod">
        <pc:chgData name="Zhao Jin" userId="cd05a825-544c-438a-9ba1-08e63db50b47" providerId="ADAL" clId="{080033F3-07FE-4990-BE70-9C38D4AECBAC}" dt="2021-03-01T08:45:03.421" v="2401"/>
        <pc:sldMkLst>
          <pc:docMk/>
          <pc:sldMk cId="473476986" sldId="547"/>
        </pc:sldMkLst>
        <pc:spChg chg="add del mod">
          <ac:chgData name="Zhao Jin" userId="cd05a825-544c-438a-9ba1-08e63db50b47" providerId="ADAL" clId="{080033F3-07FE-4990-BE70-9C38D4AECBAC}" dt="2021-03-01T08:11:10.414" v="1363" actId="478"/>
          <ac:spMkLst>
            <pc:docMk/>
            <pc:sldMk cId="473476986" sldId="547"/>
            <ac:spMk id="5" creationId="{CAFEDF06-B6A1-4689-A87A-A360F841D2BA}"/>
          </ac:spMkLst>
        </pc:spChg>
        <pc:spChg chg="mod">
          <ac:chgData name="Zhao Jin" userId="cd05a825-544c-438a-9ba1-08e63db50b47" providerId="ADAL" clId="{080033F3-07FE-4990-BE70-9C38D4AECBAC}" dt="2021-03-01T08:45:03.421" v="2401"/>
          <ac:spMkLst>
            <pc:docMk/>
            <pc:sldMk cId="473476986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080033F3-07FE-4990-BE70-9C38D4AECBAC}" dt="2021-03-01T08:28:56.480" v="2168" actId="20577"/>
          <ac:spMkLst>
            <pc:docMk/>
            <pc:sldMk cId="473476986" sldId="547"/>
            <ac:spMk id="8" creationId="{00000000-0000-0000-0000-000000000000}"/>
          </ac:spMkLst>
        </pc:spChg>
        <pc:spChg chg="del topLvl">
          <ac:chgData name="Zhao Jin" userId="cd05a825-544c-438a-9ba1-08e63db50b47" providerId="ADAL" clId="{080033F3-07FE-4990-BE70-9C38D4AECBAC}" dt="2021-03-01T08:09:04.246" v="1232" actId="478"/>
          <ac:spMkLst>
            <pc:docMk/>
            <pc:sldMk cId="473476986" sldId="547"/>
            <ac:spMk id="10" creationId="{00000000-0000-0000-0000-000000000000}"/>
          </ac:spMkLst>
        </pc:spChg>
        <pc:spChg chg="mod topLvl">
          <ac:chgData name="Zhao Jin" userId="cd05a825-544c-438a-9ba1-08e63db50b47" providerId="ADAL" clId="{080033F3-07FE-4990-BE70-9C38D4AECBAC}" dt="2021-03-01T08:22:07.484" v="1909" actId="20577"/>
          <ac:spMkLst>
            <pc:docMk/>
            <pc:sldMk cId="473476986" sldId="547"/>
            <ac:spMk id="11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20:22.925" v="1872" actId="1076"/>
          <ac:spMkLst>
            <pc:docMk/>
            <pc:sldMk cId="473476986" sldId="547"/>
            <ac:spMk id="14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10:59.015" v="1360" actId="20577"/>
          <ac:spMkLst>
            <pc:docMk/>
            <pc:sldMk cId="473476986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080033F3-07FE-4990-BE70-9C38D4AECBAC}" dt="2021-03-01T08:11:02.097" v="1361" actId="478"/>
          <ac:spMkLst>
            <pc:docMk/>
            <pc:sldMk cId="473476986" sldId="547"/>
            <ac:spMk id="14340" creationId="{00000000-0000-0000-0000-000000000000}"/>
          </ac:spMkLst>
        </pc:spChg>
        <pc:grpChg chg="del">
          <ac:chgData name="Zhao Jin" userId="cd05a825-544c-438a-9ba1-08e63db50b47" providerId="ADAL" clId="{080033F3-07FE-4990-BE70-9C38D4AECBAC}" dt="2021-03-01T08:09:04.246" v="1232" actId="478"/>
          <ac:grpSpMkLst>
            <pc:docMk/>
            <pc:sldMk cId="473476986" sldId="547"/>
            <ac:grpSpMk id="2" creationId="{00000000-0000-0000-0000-000000000000}"/>
          </ac:grpSpMkLst>
        </pc:grpChg>
        <pc:picChg chg="mod">
          <ac:chgData name="Zhao Jin" userId="cd05a825-544c-438a-9ba1-08e63db50b47" providerId="ADAL" clId="{080033F3-07FE-4990-BE70-9C38D4AECBAC}" dt="2021-03-01T08:20:22.925" v="1872" actId="1076"/>
          <ac:picMkLst>
            <pc:docMk/>
            <pc:sldMk cId="473476986" sldId="547"/>
            <ac:picMk id="3" creationId="{00000000-0000-0000-0000-000000000000}"/>
          </ac:picMkLst>
        </pc:picChg>
      </pc:sldChg>
      <pc:sldChg chg="add del">
        <pc:chgData name="Zhao Jin" userId="cd05a825-544c-438a-9ba1-08e63db50b47" providerId="ADAL" clId="{080033F3-07FE-4990-BE70-9C38D4AECBAC}" dt="2021-03-01T08:11:48.196" v="1434" actId="47"/>
        <pc:sldMkLst>
          <pc:docMk/>
          <pc:sldMk cId="1812506876" sldId="548"/>
        </pc:sldMkLst>
      </pc:sldChg>
      <pc:sldChg chg="addSp delSp modSp add mod delAnim modAnim">
        <pc:chgData name="Zhao Jin" userId="cd05a825-544c-438a-9ba1-08e63db50b47" providerId="ADAL" clId="{080033F3-07FE-4990-BE70-9C38D4AECBAC}" dt="2021-03-01T08:45:03.421" v="2401"/>
        <pc:sldMkLst>
          <pc:docMk/>
          <pc:sldMk cId="2236963605" sldId="550"/>
        </pc:sldMkLst>
        <pc:spChg chg="mod">
          <ac:chgData name="Zhao Jin" userId="cd05a825-544c-438a-9ba1-08e63db50b47" providerId="ADAL" clId="{080033F3-07FE-4990-BE70-9C38D4AECBAC}" dt="2021-03-01T08:17:15.752" v="1658" actId="14100"/>
          <ac:spMkLst>
            <pc:docMk/>
            <pc:sldMk cId="2236963605" sldId="550"/>
            <ac:spMk id="2" creationId="{00000000-0000-0000-0000-000000000000}"/>
          </ac:spMkLst>
        </pc:spChg>
        <pc:spChg chg="add del mod">
          <ac:chgData name="Zhao Jin" userId="cd05a825-544c-438a-9ba1-08e63db50b47" providerId="ADAL" clId="{080033F3-07FE-4990-BE70-9C38D4AECBAC}" dt="2021-03-01T08:16:00.678" v="1600" actId="478"/>
          <ac:spMkLst>
            <pc:docMk/>
            <pc:sldMk cId="2236963605" sldId="550"/>
            <ac:spMk id="4" creationId="{97087C97-AE23-48F9-ACD4-5634F10D5530}"/>
          </ac:spMkLst>
        </pc:spChg>
        <pc:spChg chg="mod">
          <ac:chgData name="Zhao Jin" userId="cd05a825-544c-438a-9ba1-08e63db50b47" providerId="ADAL" clId="{080033F3-07FE-4990-BE70-9C38D4AECBAC}" dt="2021-03-01T08:45:03.421" v="2401"/>
          <ac:spMkLst>
            <pc:docMk/>
            <pc:sldMk cId="2236963605" sldId="550"/>
            <ac:spMk id="7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20:54.761" v="1874"/>
          <ac:spMkLst>
            <pc:docMk/>
            <pc:sldMk cId="2236963605" sldId="550"/>
            <ac:spMk id="8" creationId="{00000000-0000-0000-0000-000000000000}"/>
          </ac:spMkLst>
        </pc:spChg>
        <pc:spChg chg="mod topLvl">
          <ac:chgData name="Zhao Jin" userId="cd05a825-544c-438a-9ba1-08e63db50b47" providerId="ADAL" clId="{080033F3-07FE-4990-BE70-9C38D4AECBAC}" dt="2021-03-01T08:24:16.639" v="1979" actId="207"/>
          <ac:spMkLst>
            <pc:docMk/>
            <pc:sldMk cId="2236963605" sldId="550"/>
            <ac:spMk id="33" creationId="{00000000-0000-0000-0000-000000000000}"/>
          </ac:spMkLst>
        </pc:spChg>
        <pc:spChg chg="del topLvl">
          <ac:chgData name="Zhao Jin" userId="cd05a825-544c-438a-9ba1-08e63db50b47" providerId="ADAL" clId="{080033F3-07FE-4990-BE70-9C38D4AECBAC}" dt="2021-03-01T08:17:04.736" v="1656" actId="478"/>
          <ac:spMkLst>
            <pc:docMk/>
            <pc:sldMk cId="2236963605" sldId="550"/>
            <ac:spMk id="34" creationId="{00000000-0000-0000-0000-000000000000}"/>
          </ac:spMkLst>
        </pc:spChg>
        <pc:spChg chg="add mod">
          <ac:chgData name="Zhao Jin" userId="cd05a825-544c-438a-9ba1-08e63db50b47" providerId="ADAL" clId="{080033F3-07FE-4990-BE70-9C38D4AECBAC}" dt="2021-03-01T08:18:02.732" v="1689" actId="1035"/>
          <ac:spMkLst>
            <pc:docMk/>
            <pc:sldMk cId="2236963605" sldId="550"/>
            <ac:spMk id="46" creationId="{0FDEE62F-94AD-4BBE-ADA4-10F2381904CD}"/>
          </ac:spMkLst>
        </pc:spChg>
        <pc:spChg chg="add del mod">
          <ac:chgData name="Zhao Jin" userId="cd05a825-544c-438a-9ba1-08e63db50b47" providerId="ADAL" clId="{080033F3-07FE-4990-BE70-9C38D4AECBAC}" dt="2021-03-01T08:17:53.273" v="1684"/>
          <ac:spMkLst>
            <pc:docMk/>
            <pc:sldMk cId="2236963605" sldId="550"/>
            <ac:spMk id="47" creationId="{23ED07A0-97D0-42FD-AE02-923D3B17592E}"/>
          </ac:spMkLst>
        </pc:spChg>
        <pc:spChg chg="add mod">
          <ac:chgData name="Zhao Jin" userId="cd05a825-544c-438a-9ba1-08e63db50b47" providerId="ADAL" clId="{080033F3-07FE-4990-BE70-9C38D4AECBAC}" dt="2021-03-01T08:20:18.251" v="1871" actId="20577"/>
          <ac:spMkLst>
            <pc:docMk/>
            <pc:sldMk cId="2236963605" sldId="550"/>
            <ac:spMk id="48" creationId="{3213F56B-EE2C-434D-9F5D-3A0DB2FB2CC1}"/>
          </ac:spMkLst>
        </pc:spChg>
        <pc:spChg chg="del mod">
          <ac:chgData name="Zhao Jin" userId="cd05a825-544c-438a-9ba1-08e63db50b47" providerId="ADAL" clId="{080033F3-07FE-4990-BE70-9C38D4AECBAC}" dt="2021-03-01T08:16:19.491" v="1622" actId="478"/>
          <ac:spMkLst>
            <pc:docMk/>
            <pc:sldMk cId="2236963605" sldId="550"/>
            <ac:spMk id="51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18:08.008" v="1692" actId="1035"/>
          <ac:spMkLst>
            <pc:docMk/>
            <pc:sldMk cId="2236963605" sldId="550"/>
            <ac:spMk id="52" creationId="{00000000-0000-0000-0000-000000000000}"/>
          </ac:spMkLst>
        </pc:spChg>
        <pc:spChg chg="add del mod">
          <ac:chgData name="Zhao Jin" userId="cd05a825-544c-438a-9ba1-08e63db50b47" providerId="ADAL" clId="{080033F3-07FE-4990-BE70-9C38D4AECBAC}" dt="2021-03-01T08:18:12.912" v="1694" actId="20577"/>
          <ac:spMkLst>
            <pc:docMk/>
            <pc:sldMk cId="2236963605" sldId="550"/>
            <ac:spMk id="14338" creationId="{00000000-0000-0000-0000-000000000000}"/>
          </ac:spMkLst>
        </pc:spChg>
        <pc:spChg chg="del">
          <ac:chgData name="Zhao Jin" userId="cd05a825-544c-438a-9ba1-08e63db50b47" providerId="ADAL" clId="{080033F3-07FE-4990-BE70-9C38D4AECBAC}" dt="2021-03-01T08:15:36.716" v="1595" actId="478"/>
          <ac:spMkLst>
            <pc:docMk/>
            <pc:sldMk cId="2236963605" sldId="550"/>
            <ac:spMk id="14340" creationId="{00000000-0000-0000-0000-000000000000}"/>
          </ac:spMkLst>
        </pc:spChg>
        <pc:grpChg chg="del">
          <ac:chgData name="Zhao Jin" userId="cd05a825-544c-438a-9ba1-08e63db50b47" providerId="ADAL" clId="{080033F3-07FE-4990-BE70-9C38D4AECBAC}" dt="2021-03-01T08:17:04.736" v="1656" actId="478"/>
          <ac:grpSpMkLst>
            <pc:docMk/>
            <pc:sldMk cId="2236963605" sldId="550"/>
            <ac:grpSpMk id="32" creationId="{00000000-0000-0000-0000-000000000000}"/>
          </ac:grpSpMkLst>
        </pc:grpChg>
      </pc:sldChg>
      <pc:sldChg chg="del">
        <pc:chgData name="Zhao Jin" userId="cd05a825-544c-438a-9ba1-08e63db50b47" providerId="ADAL" clId="{080033F3-07FE-4990-BE70-9C38D4AECBAC}" dt="2021-03-01T08:15:09.328" v="1593" actId="47"/>
        <pc:sldMkLst>
          <pc:docMk/>
          <pc:sldMk cId="1427618944" sldId="553"/>
        </pc:sldMkLst>
      </pc:sldChg>
      <pc:sldChg chg="del">
        <pc:chgData name="Zhao Jin" userId="cd05a825-544c-438a-9ba1-08e63db50b47" providerId="ADAL" clId="{080033F3-07FE-4990-BE70-9C38D4AECBAC}" dt="2021-03-01T08:44:52.652" v="2399" actId="47"/>
        <pc:sldMkLst>
          <pc:docMk/>
          <pc:sldMk cId="1094276337" sldId="601"/>
        </pc:sldMkLst>
      </pc:sldChg>
      <pc:sldChg chg="del">
        <pc:chgData name="Zhao Jin" userId="cd05a825-544c-438a-9ba1-08e63db50b47" providerId="ADAL" clId="{080033F3-07FE-4990-BE70-9C38D4AECBAC}" dt="2021-03-01T08:44:52.652" v="2399" actId="47"/>
        <pc:sldMkLst>
          <pc:docMk/>
          <pc:sldMk cId="1542002799" sldId="602"/>
        </pc:sldMkLst>
      </pc:sldChg>
      <pc:sldChg chg="del">
        <pc:chgData name="Zhao Jin" userId="cd05a825-544c-438a-9ba1-08e63db50b47" providerId="ADAL" clId="{080033F3-07FE-4990-BE70-9C38D4AECBAC}" dt="2021-03-01T08:44:52.652" v="2399" actId="47"/>
        <pc:sldMkLst>
          <pc:docMk/>
          <pc:sldMk cId="830535321" sldId="603"/>
        </pc:sldMkLst>
      </pc:sldChg>
      <pc:sldChg chg="addSp modSp mod">
        <pc:chgData name="Zhao Jin" userId="cd05a825-544c-438a-9ba1-08e63db50b47" providerId="ADAL" clId="{080033F3-07FE-4990-BE70-9C38D4AECBAC}" dt="2021-03-01T08:45:15.593" v="2402"/>
        <pc:sldMkLst>
          <pc:docMk/>
          <pc:sldMk cId="1258830549" sldId="635"/>
        </pc:sldMkLst>
        <pc:spChg chg="mod">
          <ac:chgData name="Zhao Jin" userId="cd05a825-544c-438a-9ba1-08e63db50b47" providerId="ADAL" clId="{080033F3-07FE-4990-BE70-9C38D4AECBAC}" dt="2021-03-01T08:45:15.593" v="2402"/>
          <ac:spMkLst>
            <pc:docMk/>
            <pc:sldMk cId="1258830549" sldId="635"/>
            <ac:spMk id="7" creationId="{00000000-0000-0000-0000-000000000000}"/>
          </ac:spMkLst>
        </pc:spChg>
        <pc:spChg chg="add mod">
          <ac:chgData name="Zhao Jin" userId="cd05a825-544c-438a-9ba1-08e63db50b47" providerId="ADAL" clId="{080033F3-07FE-4990-BE70-9C38D4AECBAC}" dt="2021-03-01T08:19:45.311" v="1863" actId="20577"/>
          <ac:spMkLst>
            <pc:docMk/>
            <pc:sldMk cId="1258830549" sldId="635"/>
            <ac:spMk id="8" creationId="{2693E0BD-A74C-4D5C-BD93-8AB2A3D3B311}"/>
          </ac:spMkLst>
        </pc:spChg>
        <pc:spChg chg="mod ord">
          <ac:chgData name="Zhao Jin" userId="cd05a825-544c-438a-9ba1-08e63db50b47" providerId="ADAL" clId="{080033F3-07FE-4990-BE70-9C38D4AECBAC}" dt="2021-03-01T08:14:30.124" v="1588" actId="20577"/>
          <ac:spMkLst>
            <pc:docMk/>
            <pc:sldMk cId="1258830549" sldId="635"/>
            <ac:spMk id="61" creationId="{1FD5258C-66F0-4FD7-A804-5E327C9B0639}"/>
          </ac:spMkLst>
        </pc:spChg>
        <pc:spChg chg="mod">
          <ac:chgData name="Zhao Jin" userId="cd05a825-544c-438a-9ba1-08e63db50b47" providerId="ADAL" clId="{080033F3-07FE-4990-BE70-9C38D4AECBAC}" dt="2021-03-01T07:42:38.205" v="219" actId="20577"/>
          <ac:spMkLst>
            <pc:docMk/>
            <pc:sldMk cId="1258830549" sldId="635"/>
            <ac:spMk id="14338" creationId="{00000000-0000-0000-0000-000000000000}"/>
          </ac:spMkLst>
        </pc:spChg>
        <pc:picChg chg="mod">
          <ac:chgData name="Zhao Jin" userId="cd05a825-544c-438a-9ba1-08e63db50b47" providerId="ADAL" clId="{080033F3-07FE-4990-BE70-9C38D4AECBAC}" dt="2021-03-01T08:19:20.684" v="1855" actId="1076"/>
          <ac:picMkLst>
            <pc:docMk/>
            <pc:sldMk cId="1258830549" sldId="635"/>
            <ac:picMk id="3" creationId="{EBC78282-B766-4D03-AE56-E129BD69E7DE}"/>
          </ac:picMkLst>
        </pc:picChg>
      </pc:sldChg>
      <pc:sldChg chg="addSp delSp modSp mod">
        <pc:chgData name="Zhao Jin" userId="cd05a825-544c-438a-9ba1-08e63db50b47" providerId="ADAL" clId="{080033F3-07FE-4990-BE70-9C38D4AECBAC}" dt="2021-03-01T08:45:21.149" v="2404"/>
        <pc:sldMkLst>
          <pc:docMk/>
          <pc:sldMk cId="4129378151" sldId="636"/>
        </pc:sldMkLst>
        <pc:spChg chg="add del mod">
          <ac:chgData name="Zhao Jin" userId="cd05a825-544c-438a-9ba1-08e63db50b47" providerId="ADAL" clId="{080033F3-07FE-4990-BE70-9C38D4AECBAC}" dt="2021-03-01T07:54:37.701" v="472" actId="478"/>
          <ac:spMkLst>
            <pc:docMk/>
            <pc:sldMk cId="4129378151" sldId="636"/>
            <ac:spMk id="3" creationId="{91B05106-9744-46BC-B457-CD44A5AD7070}"/>
          </ac:spMkLst>
        </pc:spChg>
        <pc:spChg chg="mod">
          <ac:chgData name="Zhao Jin" userId="cd05a825-544c-438a-9ba1-08e63db50b47" providerId="ADAL" clId="{080033F3-07FE-4990-BE70-9C38D4AECBAC}" dt="2021-03-01T08:45:21.149" v="2404"/>
          <ac:spMkLst>
            <pc:docMk/>
            <pc:sldMk cId="4129378151" sldId="636"/>
            <ac:spMk id="7" creationId="{00000000-0000-0000-0000-000000000000}"/>
          </ac:spMkLst>
        </pc:spChg>
        <pc:spChg chg="mod ord">
          <ac:chgData name="Zhao Jin" userId="cd05a825-544c-438a-9ba1-08e63db50b47" providerId="ADAL" clId="{080033F3-07FE-4990-BE70-9C38D4AECBAC}" dt="2021-03-01T08:14:04.147" v="1560" actId="20577"/>
          <ac:spMkLst>
            <pc:docMk/>
            <pc:sldMk cId="4129378151" sldId="636"/>
            <ac:spMk id="16" creationId="{3CD80691-F411-461A-9A23-0DFF39A1C184}"/>
          </ac:spMkLst>
        </pc:spChg>
        <pc:spChg chg="del">
          <ac:chgData name="Zhao Jin" userId="cd05a825-544c-438a-9ba1-08e63db50b47" providerId="ADAL" clId="{080033F3-07FE-4990-BE70-9C38D4AECBAC}" dt="2021-03-01T07:52:51.976" v="456" actId="478"/>
          <ac:spMkLst>
            <pc:docMk/>
            <pc:sldMk cId="4129378151" sldId="636"/>
            <ac:spMk id="61" creationId="{1FD5258C-66F0-4FD7-A804-5E327C9B0639}"/>
          </ac:spMkLst>
        </pc:spChg>
        <pc:picChg chg="mod">
          <ac:chgData name="Zhao Jin" userId="cd05a825-544c-438a-9ba1-08e63db50b47" providerId="ADAL" clId="{080033F3-07FE-4990-BE70-9C38D4AECBAC}" dt="2021-03-01T07:57:07.518" v="685" actId="1076"/>
          <ac:picMkLst>
            <pc:docMk/>
            <pc:sldMk cId="4129378151" sldId="636"/>
            <ac:picMk id="5" creationId="{317DE82F-2A98-4253-B4CB-CF4C4FB992AC}"/>
          </ac:picMkLst>
        </pc:picChg>
        <pc:picChg chg="add del mod">
          <ac:chgData name="Zhao Jin" userId="cd05a825-544c-438a-9ba1-08e63db50b47" providerId="ADAL" clId="{080033F3-07FE-4990-BE70-9C38D4AECBAC}" dt="2021-03-01T07:57:09.641" v="687"/>
          <ac:picMkLst>
            <pc:docMk/>
            <pc:sldMk cId="4129378151" sldId="636"/>
            <ac:picMk id="10" creationId="{5040AE09-F018-42E5-9CDD-D2402D68CFBD}"/>
          </ac:picMkLst>
        </pc:picChg>
      </pc:sldChg>
      <pc:sldChg chg="add del">
        <pc:chgData name="Zhao Jin" userId="cd05a825-544c-438a-9ba1-08e63db50b47" providerId="ADAL" clId="{080033F3-07FE-4990-BE70-9C38D4AECBAC}" dt="2021-03-01T07:42:12.700" v="190" actId="47"/>
        <pc:sldMkLst>
          <pc:docMk/>
          <pc:sldMk cId="1391465139" sldId="637"/>
        </pc:sldMkLst>
      </pc:sldChg>
      <pc:sldChg chg="addSp delSp modSp add mod modAnim">
        <pc:chgData name="Zhao Jin" userId="cd05a825-544c-438a-9ba1-08e63db50b47" providerId="ADAL" clId="{080033F3-07FE-4990-BE70-9C38D4AECBAC}" dt="2021-03-01T08:45:18.974" v="2403"/>
        <pc:sldMkLst>
          <pc:docMk/>
          <pc:sldMk cId="3388943502" sldId="637"/>
        </pc:sldMkLst>
        <pc:spChg chg="mod">
          <ac:chgData name="Zhao Jin" userId="cd05a825-544c-438a-9ba1-08e63db50b47" providerId="ADAL" clId="{080033F3-07FE-4990-BE70-9C38D4AECBAC}" dt="2021-03-01T08:45:18.974" v="2403"/>
          <ac:spMkLst>
            <pc:docMk/>
            <pc:sldMk cId="3388943502" sldId="637"/>
            <ac:spMk id="7" creationId="{00000000-0000-0000-0000-000000000000}"/>
          </ac:spMkLst>
        </pc:spChg>
        <pc:spChg chg="add mod">
          <ac:chgData name="Zhao Jin" userId="cd05a825-544c-438a-9ba1-08e63db50b47" providerId="ADAL" clId="{080033F3-07FE-4990-BE70-9C38D4AECBAC}" dt="2021-03-01T08:00:57.399" v="965" actId="1076"/>
          <ac:spMkLst>
            <pc:docMk/>
            <pc:sldMk cId="3388943502" sldId="637"/>
            <ac:spMk id="8" creationId="{BC10C73D-52DF-441C-BB8A-F40457FF988D}"/>
          </ac:spMkLst>
        </pc:spChg>
        <pc:spChg chg="add mod">
          <ac:chgData name="Zhao Jin" userId="cd05a825-544c-438a-9ba1-08e63db50b47" providerId="ADAL" clId="{080033F3-07FE-4990-BE70-9C38D4AECBAC}" dt="2021-03-01T08:01:07.336" v="978" actId="20577"/>
          <ac:spMkLst>
            <pc:docMk/>
            <pc:sldMk cId="3388943502" sldId="637"/>
            <ac:spMk id="9" creationId="{4BE37215-8F9B-47B8-9E98-7273E277F7CE}"/>
          </ac:spMkLst>
        </pc:spChg>
        <pc:spChg chg="add mod">
          <ac:chgData name="Zhao Jin" userId="cd05a825-544c-438a-9ba1-08e63db50b47" providerId="ADAL" clId="{080033F3-07FE-4990-BE70-9C38D4AECBAC}" dt="2021-03-01T08:02:33.345" v="1039" actId="14100"/>
          <ac:spMkLst>
            <pc:docMk/>
            <pc:sldMk cId="3388943502" sldId="637"/>
            <ac:spMk id="10" creationId="{56636D77-F904-4F49-B02B-F72B31B29284}"/>
          </ac:spMkLst>
        </pc:spChg>
        <pc:spChg chg="mod">
          <ac:chgData name="Zhao Jin" userId="cd05a825-544c-438a-9ba1-08e63db50b47" providerId="ADAL" clId="{080033F3-07FE-4990-BE70-9C38D4AECBAC}" dt="2021-03-01T08:00:59.779" v="967" actId="20577"/>
          <ac:spMkLst>
            <pc:docMk/>
            <pc:sldMk cId="3388943502" sldId="637"/>
            <ac:spMk id="16" creationId="{3CD80691-F411-461A-9A23-0DFF39A1C184}"/>
          </ac:spMkLst>
        </pc:spChg>
        <pc:picChg chg="del">
          <ac:chgData name="Zhao Jin" userId="cd05a825-544c-438a-9ba1-08e63db50b47" providerId="ADAL" clId="{080033F3-07FE-4990-BE70-9C38D4AECBAC}" dt="2021-03-01T07:57:45.764" v="843" actId="478"/>
          <ac:picMkLst>
            <pc:docMk/>
            <pc:sldMk cId="3388943502" sldId="637"/>
            <ac:picMk id="5" creationId="{317DE82F-2A98-4253-B4CB-CF4C4FB992AC}"/>
          </ac:picMkLst>
        </pc:picChg>
      </pc:sldChg>
      <pc:sldChg chg="addSp delSp modSp add del mod delAnim modAnim">
        <pc:chgData name="Zhao Jin" userId="cd05a825-544c-438a-9ba1-08e63db50b47" providerId="ADAL" clId="{080033F3-07FE-4990-BE70-9C38D4AECBAC}" dt="2021-03-01T08:24:24.051" v="1980" actId="47"/>
        <pc:sldMkLst>
          <pc:docMk/>
          <pc:sldMk cId="3479585511" sldId="638"/>
        </pc:sldMkLst>
        <pc:spChg chg="mod">
          <ac:chgData name="Zhao Jin" userId="cd05a825-544c-438a-9ba1-08e63db50b47" providerId="ADAL" clId="{080033F3-07FE-4990-BE70-9C38D4AECBAC}" dt="2021-03-01T08:23:25.367" v="1940" actId="14100"/>
          <ac:spMkLst>
            <pc:docMk/>
            <pc:sldMk cId="3479585511" sldId="638"/>
            <ac:spMk id="2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23:31.094" v="1942" actId="20577"/>
          <ac:spMkLst>
            <pc:docMk/>
            <pc:sldMk cId="3479585511" sldId="638"/>
            <ac:spMk id="33" creationId="{00000000-0000-0000-0000-000000000000}"/>
          </ac:spMkLst>
        </pc:spChg>
        <pc:spChg chg="add del mod">
          <ac:chgData name="Zhao Jin" userId="cd05a825-544c-438a-9ba1-08e63db50b47" providerId="ADAL" clId="{080033F3-07FE-4990-BE70-9C38D4AECBAC}" dt="2021-03-01T08:23:13.225" v="1938" actId="478"/>
          <ac:spMkLst>
            <pc:docMk/>
            <pc:sldMk cId="3479585511" sldId="638"/>
            <ac:spMk id="42" creationId="{58B4D645-4CD8-4BE7-8D8C-EC5283A01F27}"/>
          </ac:spMkLst>
        </pc:spChg>
        <pc:spChg chg="del">
          <ac:chgData name="Zhao Jin" userId="cd05a825-544c-438a-9ba1-08e63db50b47" providerId="ADAL" clId="{080033F3-07FE-4990-BE70-9C38D4AECBAC}" dt="2021-03-01T08:23:28.552" v="1941" actId="478"/>
          <ac:spMkLst>
            <pc:docMk/>
            <pc:sldMk cId="3479585511" sldId="638"/>
            <ac:spMk id="46" creationId="{0FDEE62F-94AD-4BBE-ADA4-10F2381904CD}"/>
          </ac:spMkLst>
        </pc:spChg>
        <pc:spChg chg="del">
          <ac:chgData name="Zhao Jin" userId="cd05a825-544c-438a-9ba1-08e63db50b47" providerId="ADAL" clId="{080033F3-07FE-4990-BE70-9C38D4AECBAC}" dt="2021-03-01T08:21:32.376" v="1884" actId="478"/>
          <ac:spMkLst>
            <pc:docMk/>
            <pc:sldMk cId="3479585511" sldId="638"/>
            <ac:spMk id="48" creationId="{3213F56B-EE2C-434D-9F5D-3A0DB2FB2CC1}"/>
          </ac:spMkLst>
        </pc:spChg>
        <pc:spChg chg="del">
          <ac:chgData name="Zhao Jin" userId="cd05a825-544c-438a-9ba1-08e63db50b47" providerId="ADAL" clId="{080033F3-07FE-4990-BE70-9C38D4AECBAC}" dt="2021-03-01T08:23:14.296" v="1939" actId="478"/>
          <ac:spMkLst>
            <pc:docMk/>
            <pc:sldMk cId="3479585511" sldId="638"/>
            <ac:spMk id="52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21:36.867" v="1902" actId="20577"/>
          <ac:spMkLst>
            <pc:docMk/>
            <pc:sldMk cId="3479585511" sldId="638"/>
            <ac:spMk id="14338" creationId="{00000000-0000-0000-0000-000000000000}"/>
          </ac:spMkLst>
        </pc:s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23" creationId="{00000000-0000-0000-0000-000000000000}"/>
          </ac:grpSpMkLst>
        </pc:gr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24" creationId="{00000000-0000-0000-0000-000000000000}"/>
          </ac:grpSpMkLst>
        </pc:gr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89" creationId="{00000000-0000-0000-0000-000000000000}"/>
          </ac:grpSpMkLst>
        </pc:gr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92" creationId="{00000000-0000-0000-0000-000000000000}"/>
          </ac:grpSpMkLst>
        </pc:gr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95" creationId="{00000000-0000-0000-0000-000000000000}"/>
          </ac:grpSpMkLst>
        </pc:grpChg>
      </pc:sldChg>
      <pc:sldChg chg="modSp add mod">
        <pc:chgData name="Zhao Jin" userId="cd05a825-544c-438a-9ba1-08e63db50b47" providerId="ADAL" clId="{080033F3-07FE-4990-BE70-9C38D4AECBAC}" dt="2021-03-01T08:45:03.421" v="2401"/>
        <pc:sldMkLst>
          <pc:docMk/>
          <pc:sldMk cId="1252576829" sldId="639"/>
        </pc:sldMkLst>
        <pc:spChg chg="mod">
          <ac:chgData name="Zhao Jin" userId="cd05a825-544c-438a-9ba1-08e63db50b47" providerId="ADAL" clId="{080033F3-07FE-4990-BE70-9C38D4AECBAC}" dt="2021-03-01T08:43:48.232" v="2398" actId="1036"/>
          <ac:spMkLst>
            <pc:docMk/>
            <pc:sldMk cId="1252576829" sldId="639"/>
            <ac:spMk id="2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45:03.421" v="2401"/>
          <ac:spMkLst>
            <pc:docMk/>
            <pc:sldMk cId="1252576829" sldId="639"/>
            <ac:spMk id="7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43:41.845" v="2382" actId="5793"/>
          <ac:spMkLst>
            <pc:docMk/>
            <pc:sldMk cId="1252576829" sldId="639"/>
            <ac:spMk id="8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43:48.232" v="2398" actId="1036"/>
          <ac:spMkLst>
            <pc:docMk/>
            <pc:sldMk cId="1252576829" sldId="639"/>
            <ac:spMk id="33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080033F3-07FE-4990-BE70-9C38D4AECBAC}" dt="2021-03-01T08:45:03.421" v="2401"/>
        <pc:sldMkLst>
          <pc:docMk/>
          <pc:sldMk cId="649273319" sldId="640"/>
        </pc:sldMkLst>
        <pc:spChg chg="mod">
          <ac:chgData name="Zhao Jin" userId="cd05a825-544c-438a-9ba1-08e63db50b47" providerId="ADAL" clId="{080033F3-07FE-4990-BE70-9C38D4AECBAC}" dt="2021-03-01T08:25:16.072" v="1995" actId="14100"/>
          <ac:spMkLst>
            <pc:docMk/>
            <pc:sldMk cId="649273319" sldId="640"/>
            <ac:spMk id="2" creationId="{00000000-0000-0000-0000-000000000000}"/>
          </ac:spMkLst>
        </pc:spChg>
        <pc:spChg chg="add del">
          <ac:chgData name="Zhao Jin" userId="cd05a825-544c-438a-9ba1-08e63db50b47" providerId="ADAL" clId="{080033F3-07FE-4990-BE70-9C38D4AECBAC}" dt="2021-03-01T08:26:19.250" v="2003"/>
          <ac:spMkLst>
            <pc:docMk/>
            <pc:sldMk cId="649273319" sldId="640"/>
            <ac:spMk id="3" creationId="{8C341B01-49B4-4112-99FE-3A7CFF28BEC0}"/>
          </ac:spMkLst>
        </pc:spChg>
        <pc:spChg chg="mod">
          <ac:chgData name="Zhao Jin" userId="cd05a825-544c-438a-9ba1-08e63db50b47" providerId="ADAL" clId="{080033F3-07FE-4990-BE70-9C38D4AECBAC}" dt="2021-03-01T08:45:03.421" v="2401"/>
          <ac:spMkLst>
            <pc:docMk/>
            <pc:sldMk cId="649273319" sldId="640"/>
            <ac:spMk id="7" creationId="{00000000-0000-0000-0000-000000000000}"/>
          </ac:spMkLst>
        </pc:spChg>
        <pc:spChg chg="add mod">
          <ac:chgData name="Zhao Jin" userId="cd05a825-544c-438a-9ba1-08e63db50b47" providerId="ADAL" clId="{080033F3-07FE-4990-BE70-9C38D4AECBAC}" dt="2021-03-01T08:26:27.959" v="2007" actId="14100"/>
          <ac:spMkLst>
            <pc:docMk/>
            <pc:sldMk cId="649273319" sldId="640"/>
            <ac:spMk id="9" creationId="{3628F122-B060-4EB5-8893-BBB5DF78202E}"/>
          </ac:spMkLst>
        </pc:spChg>
        <pc:spChg chg="add mod">
          <ac:chgData name="Zhao Jin" userId="cd05a825-544c-438a-9ba1-08e63db50b47" providerId="ADAL" clId="{080033F3-07FE-4990-BE70-9C38D4AECBAC}" dt="2021-03-01T08:26:46.664" v="2013" actId="1036"/>
          <ac:spMkLst>
            <pc:docMk/>
            <pc:sldMk cId="649273319" sldId="640"/>
            <ac:spMk id="10" creationId="{88C7ABCA-EA89-487D-830C-0152C6FFD803}"/>
          </ac:spMkLst>
        </pc:spChg>
        <pc:spChg chg="mod">
          <ac:chgData name="Zhao Jin" userId="cd05a825-544c-438a-9ba1-08e63db50b47" providerId="ADAL" clId="{080033F3-07FE-4990-BE70-9C38D4AECBAC}" dt="2021-03-01T08:26:00.267" v="2001" actId="207"/>
          <ac:spMkLst>
            <pc:docMk/>
            <pc:sldMk cId="649273319" sldId="640"/>
            <ac:spMk id="33" creationId="{00000000-0000-0000-0000-000000000000}"/>
          </ac:spMkLst>
        </pc:sp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69FC7390-42A9-4683-A399-5C653663FECB}"/>
    <pc:docChg chg="modSld">
      <pc:chgData name="Zhao Jin" userId="cd05a825-544c-438a-9ba1-08e63db50b47" providerId="ADAL" clId="{69FC7390-42A9-4683-A399-5C653663FECB}" dt="2024-01-31T05:30:26.474" v="0"/>
      <pc:docMkLst>
        <pc:docMk/>
      </pc:docMkLst>
      <pc:sldChg chg="addSp modSp">
        <pc:chgData name="Zhao Jin" userId="cd05a825-544c-438a-9ba1-08e63db50b47" providerId="ADAL" clId="{69FC7390-42A9-4683-A399-5C653663FECB}" dt="2024-01-31T05:30:26.474" v="0"/>
        <pc:sldMkLst>
          <pc:docMk/>
          <pc:sldMk cId="0" sldId="256"/>
        </pc:sldMkLst>
        <pc:spChg chg="add mod">
          <ac:chgData name="Zhao Jin" userId="cd05a825-544c-438a-9ba1-08e63db50b47" providerId="ADAL" clId="{69FC7390-42A9-4683-A399-5C653663FECB}" dt="2024-01-31T05:30:26.474" v="0"/>
          <ac:spMkLst>
            <pc:docMk/>
            <pc:sldMk cId="0" sldId="256"/>
            <ac:spMk id="3" creationId="{27FA2D72-D890-870E-12B3-73A6E672D706}"/>
          </ac:spMkLst>
        </pc:spChg>
        <pc:picChg chg="add mod">
          <ac:chgData name="Zhao Jin" userId="cd05a825-544c-438a-9ba1-08e63db50b47" providerId="ADAL" clId="{69FC7390-42A9-4683-A399-5C653663FECB}" dt="2024-01-31T05:30:26.474" v="0"/>
          <ac:picMkLst>
            <pc:docMk/>
            <pc:sldMk cId="0" sldId="256"/>
            <ac:picMk id="2" creationId="{2ACCAE21-A2C4-1CD9-A4AD-62483D44DF39}"/>
          </ac:picMkLst>
        </pc:pic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2221331-F1A1-194B-A88E-4735558999D3}"/>
    <pc:docChg chg="modSld">
      <pc:chgData name="Zhao Jin" userId="cd05a825-544c-438a-9ba1-08e63db50b47" providerId="ADAL" clId="{B2221331-F1A1-194B-A88E-4735558999D3}" dt="2021-03-08T02:39:07.301" v="7" actId="20577"/>
      <pc:docMkLst>
        <pc:docMk/>
      </pc:docMkLst>
      <pc:sldChg chg="modSp">
        <pc:chgData name="Zhao Jin" userId="cd05a825-544c-438a-9ba1-08e63db50b47" providerId="ADAL" clId="{B2221331-F1A1-194B-A88E-4735558999D3}" dt="2021-03-08T02:39:07.301" v="7" actId="20577"/>
        <pc:sldMkLst>
          <pc:docMk/>
          <pc:sldMk cId="1252576829" sldId="639"/>
        </pc:sldMkLst>
        <pc:spChg chg="mod">
          <ac:chgData name="Zhao Jin" userId="cd05a825-544c-438a-9ba1-08e63db50b47" providerId="ADAL" clId="{B2221331-F1A1-194B-A88E-4735558999D3}" dt="2021-03-08T02:39:07.301" v="7" actId="20577"/>
          <ac:spMkLst>
            <pc:docMk/>
            <pc:sldMk cId="1252576829" sldId="639"/>
            <ac:spMk id="33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dcszjin@nus.edu.sg" userId="cd05a825-544c-438a-9ba1-08e63db50b47" providerId="ADAL" clId="{743A045E-5B30-462F-A38C-81D44FF36BF7}"/>
    <pc:docChg chg="undo custSel addSld delSld modSld modMainMaster">
      <pc:chgData name="dcszjin@nus.edu.sg" userId="cd05a825-544c-438a-9ba1-08e63db50b47" providerId="ADAL" clId="{743A045E-5B30-462F-A38C-81D44FF36BF7}" dt="2021-03-01T07:20:18.158" v="272" actId="20577"/>
      <pc:docMkLst>
        <pc:docMk/>
      </pc:docMkLst>
      <pc:sldChg chg="modSp mod">
        <pc:chgData name="dcszjin@nus.edu.sg" userId="cd05a825-544c-438a-9ba1-08e63db50b47" providerId="ADAL" clId="{743A045E-5B30-462F-A38C-81D44FF36BF7}" dt="2021-03-01T07:01:59.983" v="78" actId="20577"/>
        <pc:sldMkLst>
          <pc:docMk/>
          <pc:sldMk cId="0" sldId="256"/>
        </pc:sldMkLst>
        <pc:spChg chg="mod">
          <ac:chgData name="dcszjin@nus.edu.sg" userId="cd05a825-544c-438a-9ba1-08e63db50b47" providerId="ADAL" clId="{743A045E-5B30-462F-A38C-81D44FF36BF7}" dt="2021-03-01T07:01:22.312" v="0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743A045E-5B30-462F-A38C-81D44FF36BF7}" dt="2021-03-01T07:01:59.983" v="7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dcszjin@nus.edu.sg" userId="cd05a825-544c-438a-9ba1-08e63db50b47" providerId="ADAL" clId="{743A045E-5B30-462F-A38C-81D44FF36BF7}" dt="2021-03-01T07:08:00.487" v="94" actId="20577"/>
        <pc:sldMkLst>
          <pc:docMk/>
          <pc:sldMk cId="2438607696" sldId="468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dcszjin@nus.edu.sg" userId="cd05a825-544c-438a-9ba1-08e63db50b47" providerId="ADAL" clId="{743A045E-5B30-462F-A38C-81D44FF36BF7}" dt="2021-03-01T07:01:55.839" v="7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dcszjin@nus.edu.sg" userId="cd05a825-544c-438a-9ba1-08e63db50b47" providerId="ADAL" clId="{743A045E-5B30-462F-A38C-81D44FF36BF7}" dt="2021-03-01T07:08:00.487" v="9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1067695719" sldId="526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del mod">
        <pc:chgData name="dcszjin@nus.edu.sg" userId="cd05a825-544c-438a-9ba1-08e63db50b47" providerId="ADAL" clId="{743A045E-5B30-462F-A38C-81D44FF36BF7}" dt="2021-03-01T07:09:07.376" v="97" actId="47"/>
        <pc:sldMkLst>
          <pc:docMk/>
          <pc:sldMk cId="2573090601" sldId="546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743A045E-5B30-462F-A38C-81D44FF36BF7}" dt="2021-03-01T07:09:02.255" v="96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1427618944" sldId="553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1094276337" sldId="601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1094276337" sldId="601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1542002799" sldId="602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1542002799" sldId="602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830535321" sldId="603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830535321" sldId="603"/>
            <ac:spMk id="7" creationId="{00000000-0000-0000-0000-000000000000}"/>
          </ac:spMkLst>
        </pc:spChg>
      </pc:sldChg>
      <pc:sldChg chg="addSp delSp modSp add mod delAnim modAnim">
        <pc:chgData name="dcszjin@nus.edu.sg" userId="cd05a825-544c-438a-9ba1-08e63db50b47" providerId="ADAL" clId="{743A045E-5B30-462F-A38C-81D44FF36BF7}" dt="2021-03-01T07:12:15.961" v="129"/>
        <pc:sldMkLst>
          <pc:docMk/>
          <pc:sldMk cId="1258830549" sldId="635"/>
        </pc:sldMkLst>
        <pc:spChg chg="del mod">
          <ac:chgData name="dcszjin@nus.edu.sg" userId="cd05a825-544c-438a-9ba1-08e63db50b47" providerId="ADAL" clId="{743A045E-5B30-462F-A38C-81D44FF36BF7}" dt="2021-03-01T07:11:28.063" v="113" actId="478"/>
          <ac:spMkLst>
            <pc:docMk/>
            <pc:sldMk cId="1258830549" sldId="635"/>
            <ac:spMk id="13" creationId="{00000000-0000-0000-0000-000000000000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49" creationId="{A9D5CCCF-DE5D-4753-9B65-63AF1E68D965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0" creationId="{3050EDD3-D2A7-4067-ABA7-57A9D92ED5A8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1" creationId="{45BF1088-CEDF-413B-AF3E-61AE386D1DD5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2" creationId="{FADC1677-1ED5-48D8-BA95-82B09DC8E28C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3" creationId="{FAE0AE3B-EFB7-422B-939D-F81E1D50D94B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4" creationId="{1529E195-DBCE-421C-B59E-914BCA1B4CEC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5" creationId="{AE7533C6-6C79-4059-93B3-A3491249A21F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6" creationId="{C5996136-81EF-4B88-9847-D513AD492560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7" creationId="{B907304A-CED7-4607-B434-2CE215C031F5}"/>
          </ac:spMkLst>
        </pc:spChg>
        <pc:spChg chg="add del mod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9" creationId="{F1C1A202-39DA-402B-B904-452A757DAD7A}"/>
          </ac:spMkLst>
        </pc:spChg>
        <pc:spChg chg="del">
          <ac:chgData name="dcszjin@nus.edu.sg" userId="cd05a825-544c-438a-9ba1-08e63db50b47" providerId="ADAL" clId="{743A045E-5B30-462F-A38C-81D44FF36BF7}" dt="2021-03-01T07:09:37.130" v="111" actId="478"/>
          <ac:spMkLst>
            <pc:docMk/>
            <pc:sldMk cId="1258830549" sldId="635"/>
            <ac:spMk id="60" creationId="{3BA40477-BBC4-485C-A481-816E23593E32}"/>
          </ac:spMkLst>
        </pc:spChg>
        <pc:spChg chg="add mod">
          <ac:chgData name="dcszjin@nus.edu.sg" userId="cd05a825-544c-438a-9ba1-08e63db50b47" providerId="ADAL" clId="{743A045E-5B30-462F-A38C-81D44FF36BF7}" dt="2021-03-01T07:12:15.961" v="129"/>
          <ac:spMkLst>
            <pc:docMk/>
            <pc:sldMk cId="1258830549" sldId="635"/>
            <ac:spMk id="61" creationId="{1FD5258C-66F0-4FD7-A804-5E327C9B0639}"/>
          </ac:spMkLst>
        </pc:spChg>
        <pc:spChg chg="mod">
          <ac:chgData name="dcszjin@nus.edu.sg" userId="cd05a825-544c-438a-9ba1-08e63db50b47" providerId="ADAL" clId="{743A045E-5B30-462F-A38C-81D44FF36BF7}" dt="2021-03-01T07:09:22.031" v="109" actId="20577"/>
          <ac:spMkLst>
            <pc:docMk/>
            <pc:sldMk cId="1258830549" sldId="635"/>
            <ac:spMk id="14338" creationId="{00000000-0000-0000-0000-000000000000}"/>
          </ac:spMkLst>
        </pc:spChg>
        <pc:grpChg chg="del">
          <ac:chgData name="dcszjin@nus.edu.sg" userId="cd05a825-544c-438a-9ba1-08e63db50b47" providerId="ADAL" clId="{743A045E-5B30-462F-A38C-81D44FF36BF7}" dt="2021-03-01T07:11:29.200" v="114" actId="478"/>
          <ac:grpSpMkLst>
            <pc:docMk/>
            <pc:sldMk cId="1258830549" sldId="635"/>
            <ac:grpSpMk id="9" creationId="{0505F6B1-3520-4D00-AC15-E8F39F302EDE}"/>
          </ac:grpSpMkLst>
        </pc:grpChg>
        <pc:grpChg chg="del">
          <ac:chgData name="dcszjin@nus.edu.sg" userId="cd05a825-544c-438a-9ba1-08e63db50b47" providerId="ADAL" clId="{743A045E-5B30-462F-A38C-81D44FF36BF7}" dt="2021-03-01T07:11:29.200" v="114" actId="478"/>
          <ac:grpSpMkLst>
            <pc:docMk/>
            <pc:sldMk cId="1258830549" sldId="635"/>
            <ac:grpSpMk id="37" creationId="{0EBBAA66-5BA5-4320-A4BD-5629D9DF9131}"/>
          </ac:grpSpMkLst>
        </pc:grpChg>
        <pc:picChg chg="add del mod">
          <ac:chgData name="dcszjin@nus.edu.sg" userId="cd05a825-544c-438a-9ba1-08e63db50b47" providerId="ADAL" clId="{743A045E-5B30-462F-A38C-81D44FF36BF7}" dt="2021-03-01T07:11:49.790" v="118" actId="478"/>
          <ac:picMkLst>
            <pc:docMk/>
            <pc:sldMk cId="1258830549" sldId="635"/>
            <ac:picMk id="2" creationId="{93DC84F5-5A00-4525-8438-B009DCB58480}"/>
          </ac:picMkLst>
        </pc:picChg>
        <pc:picChg chg="add mod modCrop">
          <ac:chgData name="dcszjin@nus.edu.sg" userId="cd05a825-544c-438a-9ba1-08e63db50b47" providerId="ADAL" clId="{743A045E-5B30-462F-A38C-81D44FF36BF7}" dt="2021-03-01T07:12:10.930" v="128" actId="1076"/>
          <ac:picMkLst>
            <pc:docMk/>
            <pc:sldMk cId="1258830549" sldId="635"/>
            <ac:picMk id="3" creationId="{EBC78282-B766-4D03-AE56-E129BD69E7DE}"/>
          </ac:picMkLst>
        </pc:picChg>
      </pc:sldChg>
      <pc:sldChg chg="addSp delSp modSp add mod">
        <pc:chgData name="dcszjin@nus.edu.sg" userId="cd05a825-544c-438a-9ba1-08e63db50b47" providerId="ADAL" clId="{743A045E-5B30-462F-A38C-81D44FF36BF7}" dt="2021-03-01T07:20:18.158" v="272" actId="20577"/>
        <pc:sldMkLst>
          <pc:docMk/>
          <pc:sldMk cId="4129378151" sldId="636"/>
        </pc:sldMkLst>
        <pc:spChg chg="add del mod">
          <ac:chgData name="dcszjin@nus.edu.sg" userId="cd05a825-544c-438a-9ba1-08e63db50b47" providerId="ADAL" clId="{743A045E-5B30-462F-A38C-81D44FF36BF7}" dt="2021-03-01T07:18:36.014" v="166"/>
          <ac:spMkLst>
            <pc:docMk/>
            <pc:sldMk cId="4129378151" sldId="636"/>
            <ac:spMk id="9" creationId="{31D87C85-735A-4E09-8E45-75B37BA7BBC9}"/>
          </ac:spMkLst>
        </pc:spChg>
        <pc:spChg chg="add del mod">
          <ac:chgData name="dcszjin@nus.edu.sg" userId="cd05a825-544c-438a-9ba1-08e63db50b47" providerId="ADAL" clId="{743A045E-5B30-462F-A38C-81D44FF36BF7}" dt="2021-03-01T07:18:36.014" v="166"/>
          <ac:spMkLst>
            <pc:docMk/>
            <pc:sldMk cId="4129378151" sldId="636"/>
            <ac:spMk id="12" creationId="{397A83B0-F194-45BC-A9D9-B981799583BD}"/>
          </ac:spMkLst>
        </pc:spChg>
        <pc:spChg chg="add del mod">
          <ac:chgData name="dcszjin@nus.edu.sg" userId="cd05a825-544c-438a-9ba1-08e63db50b47" providerId="ADAL" clId="{743A045E-5B30-462F-A38C-81D44FF36BF7}" dt="2021-03-01T07:19:19.854" v="203" actId="478"/>
          <ac:spMkLst>
            <pc:docMk/>
            <pc:sldMk cId="4129378151" sldId="636"/>
            <ac:spMk id="15" creationId="{B334EE82-385F-40EE-A043-AE49FF2FF2E3}"/>
          </ac:spMkLst>
        </pc:spChg>
        <pc:spChg chg="add mod">
          <ac:chgData name="dcszjin@nus.edu.sg" userId="cd05a825-544c-438a-9ba1-08e63db50b47" providerId="ADAL" clId="{743A045E-5B30-462F-A38C-81D44FF36BF7}" dt="2021-03-01T07:20:18.158" v="272" actId="20577"/>
          <ac:spMkLst>
            <pc:docMk/>
            <pc:sldMk cId="4129378151" sldId="636"/>
            <ac:spMk id="16" creationId="{3CD80691-F411-461A-9A23-0DFF39A1C184}"/>
          </ac:spMkLst>
        </pc:spChg>
        <pc:spChg chg="mod">
          <ac:chgData name="dcszjin@nus.edu.sg" userId="cd05a825-544c-438a-9ba1-08e63db50b47" providerId="ADAL" clId="{743A045E-5B30-462F-A38C-81D44FF36BF7}" dt="2021-03-01T07:13:56.376" v="154" actId="6549"/>
          <ac:spMkLst>
            <pc:docMk/>
            <pc:sldMk cId="4129378151" sldId="636"/>
            <ac:spMk id="61" creationId="{1FD5258C-66F0-4FD7-A804-5E327C9B0639}"/>
          </ac:spMkLst>
        </pc:spChg>
        <pc:spChg chg="mod">
          <ac:chgData name="dcszjin@nus.edu.sg" userId="cd05a825-544c-438a-9ba1-08e63db50b47" providerId="ADAL" clId="{743A045E-5B30-462F-A38C-81D44FF36BF7}" dt="2021-03-01T07:13:26.775" v="153" actId="20577"/>
          <ac:spMkLst>
            <pc:docMk/>
            <pc:sldMk cId="4129378151" sldId="636"/>
            <ac:spMk id="14338" creationId="{00000000-0000-0000-0000-000000000000}"/>
          </ac:spMkLst>
        </pc:spChg>
        <pc:picChg chg="add del mod">
          <ac:chgData name="dcszjin@nus.edu.sg" userId="cd05a825-544c-438a-9ba1-08e63db50b47" providerId="ADAL" clId="{743A045E-5B30-462F-A38C-81D44FF36BF7}" dt="2021-03-01T07:14:38.414" v="161" actId="478"/>
          <ac:picMkLst>
            <pc:docMk/>
            <pc:sldMk cId="4129378151" sldId="636"/>
            <ac:picMk id="2" creationId="{764C6A46-B9DC-47DC-BB0B-EB24667549EC}"/>
          </ac:picMkLst>
        </pc:picChg>
        <pc:picChg chg="del">
          <ac:chgData name="dcszjin@nus.edu.sg" userId="cd05a825-544c-438a-9ba1-08e63db50b47" providerId="ADAL" clId="{743A045E-5B30-462F-A38C-81D44FF36BF7}" dt="2021-03-01T07:14:03.144" v="156" actId="478"/>
          <ac:picMkLst>
            <pc:docMk/>
            <pc:sldMk cId="4129378151" sldId="636"/>
            <ac:picMk id="3" creationId="{EBC78282-B766-4D03-AE56-E129BD69E7DE}"/>
          </ac:picMkLst>
        </pc:picChg>
        <pc:picChg chg="add del mod">
          <ac:chgData name="dcszjin@nus.edu.sg" userId="cd05a825-544c-438a-9ba1-08e63db50b47" providerId="ADAL" clId="{743A045E-5B30-462F-A38C-81D44FF36BF7}" dt="2021-03-01T07:18:34.759" v="164" actId="478"/>
          <ac:picMkLst>
            <pc:docMk/>
            <pc:sldMk cId="4129378151" sldId="636"/>
            <ac:picMk id="4" creationId="{CCEE01F1-CC97-487B-8C31-6CF2D1D40610}"/>
          </ac:picMkLst>
        </pc:picChg>
        <pc:picChg chg="add mod">
          <ac:chgData name="dcszjin@nus.edu.sg" userId="cd05a825-544c-438a-9ba1-08e63db50b47" providerId="ADAL" clId="{743A045E-5B30-462F-A38C-81D44FF36BF7}" dt="2021-03-01T07:19:22.328" v="204" actId="1076"/>
          <ac:picMkLst>
            <pc:docMk/>
            <pc:sldMk cId="4129378151" sldId="636"/>
            <ac:picMk id="5" creationId="{317DE82F-2A98-4253-B4CB-CF4C4FB992AC}"/>
          </ac:picMkLst>
        </pc:picChg>
        <pc:picChg chg="add del mod">
          <ac:chgData name="dcszjin@nus.edu.sg" userId="cd05a825-544c-438a-9ba1-08e63db50b47" providerId="ADAL" clId="{743A045E-5B30-462F-A38C-81D44FF36BF7}" dt="2021-03-01T07:18:36.014" v="166"/>
          <ac:picMkLst>
            <pc:docMk/>
            <pc:sldMk cId="4129378151" sldId="636"/>
            <ac:picMk id="10" creationId="{E80A7066-0BC3-4062-A32F-36FEBC16238D}"/>
          </ac:picMkLst>
        </pc:picChg>
        <pc:picChg chg="add del mod">
          <ac:chgData name="dcszjin@nus.edu.sg" userId="cd05a825-544c-438a-9ba1-08e63db50b47" providerId="ADAL" clId="{743A045E-5B30-462F-A38C-81D44FF36BF7}" dt="2021-03-01T07:18:36.014" v="166"/>
          <ac:picMkLst>
            <pc:docMk/>
            <pc:sldMk cId="4129378151" sldId="636"/>
            <ac:picMk id="13" creationId="{DD4B2DD4-B953-4787-A0D0-44C960DCD661}"/>
          </ac:picMkLst>
        </pc:picChg>
        <pc:cxnChg chg="add del mod">
          <ac:chgData name="dcszjin@nus.edu.sg" userId="cd05a825-544c-438a-9ba1-08e63db50b47" providerId="ADAL" clId="{743A045E-5B30-462F-A38C-81D44FF36BF7}" dt="2021-03-01T07:18:36.014" v="166"/>
          <ac:cxnSpMkLst>
            <pc:docMk/>
            <pc:sldMk cId="4129378151" sldId="636"/>
            <ac:cxnSpMk id="11" creationId="{074E2155-66F8-4D8A-909A-4EECF846527B}"/>
          </ac:cxnSpMkLst>
        </pc:cxnChg>
      </pc:sldChg>
      <pc:sldMasterChg chg="modSp modSldLayout">
        <pc:chgData name="dcszjin@nus.edu.sg" userId="cd05a825-544c-438a-9ba1-08e63db50b47" providerId="ADAL" clId="{743A045E-5B30-462F-A38C-81D44FF36BF7}" dt="2021-03-01T07:01:39.993" v="20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6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77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Call by Reference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2ACCAE21-A2C4-1CD9-A4AD-62483D44D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FA2D72-D890-870E-12B3-73A6E672D70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17: Call by Reference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Pure Functions (Call by Value)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Functions with Side Effects (</a:t>
            </a:r>
            <a:r>
              <a:rPr lang="en-GB" sz="2800"/>
              <a:t>Call by Reference</a:t>
            </a:r>
            <a:r>
              <a:rPr lang="en-GB" sz="2800" dirty="0"/>
              <a:t>)</a:t>
            </a:r>
          </a:p>
          <a:p>
            <a:pPr marL="0" indent="0" eaLnBrk="1" hangingPunct="1">
              <a:buClrTx/>
              <a:buSzPct val="100000"/>
              <a:buNone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562099-D21B-5241-AD16-7A6B7A97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CD80691-F411-461A-9A23-0DFF39A1C184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141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 not affect the variables in other functions due to the Call-by-Value mechanism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value</a:t>
            </a:r>
            <a:r>
              <a:rPr lang="en-US" dirty="0"/>
              <a:t> of a variable is passed into function.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br>
              <a:rPr lang="en-US" sz="2800" dirty="0"/>
            </a:br>
            <a:endParaRPr lang="en-US" sz="1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Pure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DE82F-2A98-4253-B4CB-CF4C4FB99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10" y="2754923"/>
            <a:ext cx="5717111" cy="320913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FE512C-D11B-5129-593B-14ACEE98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781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CD80691-F411-461A-9A23-0DFF39A1C184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141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Benefits: Easy to debug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Every function is self-contained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Limitations: Unable to return multiple values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Only a single value can be returned (via the return statement).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br>
              <a:rPr lang="en-US" sz="2800" dirty="0"/>
            </a:br>
            <a:endParaRPr lang="en-US" sz="1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Pure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C10C73D-52DF-441C-BB8A-F40457FF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75" y="3675797"/>
            <a:ext cx="8229600" cy="1842353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Does the following function </a:t>
            </a:r>
            <a:r>
              <a:rPr lang="en-US" dirty="0">
                <a:solidFill>
                  <a:srgbClr val="C00000"/>
                </a:solidFill>
              </a:rPr>
              <a:t>f(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return both 2</a:t>
            </a:r>
            <a:r>
              <a:rPr lang="en-US" i="1" dirty="0"/>
              <a:t>n</a:t>
            </a:r>
            <a:r>
              <a:rPr lang="en-US" dirty="0"/>
              <a:t> and 3</a:t>
            </a:r>
            <a:r>
              <a:rPr lang="en-US" i="1" dirty="0"/>
              <a:t>n</a:t>
            </a:r>
            <a:r>
              <a:rPr lang="en-US" dirty="0"/>
              <a:t>?</a:t>
            </a:r>
          </a:p>
        </p:txBody>
      </p:sp>
      <p:sp>
        <p:nvSpPr>
          <p:cNvPr id="9" name="[TextBox 8]">
            <a:extLst>
              <a:ext uri="{FF2B5EF4-FFF2-40B4-BE49-F238E27FC236}">
                <a16:creationId xmlns:a16="http://schemas.microsoft.com/office/drawing/2014/main" id="{4BE37215-8F9B-47B8-9E98-7273E277F7CE}"/>
              </a:ext>
            </a:extLst>
          </p:cNvPr>
          <p:cNvSpPr txBox="1"/>
          <p:nvPr/>
        </p:nvSpPr>
        <p:spPr>
          <a:xfrm>
            <a:off x="1213678" y="4276512"/>
            <a:ext cx="3148662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n;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n;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36D77-F904-4F49-B02B-F72B31B29284}"/>
              </a:ext>
            </a:extLst>
          </p:cNvPr>
          <p:cNvSpPr txBox="1"/>
          <p:nvPr/>
        </p:nvSpPr>
        <p:spPr>
          <a:xfrm>
            <a:off x="4724400" y="4276512"/>
            <a:ext cx="289560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dirty="0"/>
              <a:t>No. Once a return statement is executed, the function ends immediately.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8D9AE1-2A65-BA01-28CF-BD67E54B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43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Swap()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7757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Swap two values.</a:t>
            </a:r>
          </a:p>
        </p:txBody>
      </p:sp>
      <p:sp>
        <p:nvSpPr>
          <p:cNvPr id="11" name="[TextBox 10]"/>
          <p:cNvSpPr txBox="1"/>
          <p:nvPr/>
        </p:nvSpPr>
        <p:spPr>
          <a:xfrm>
            <a:off x="549881" y="1629353"/>
            <a:ext cx="8090706" cy="5293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fr-F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var1, var2;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long var1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long var2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swap(var1, var2);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cs1010_print_long(var1);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cs1010_print_string(</a:t>
            </a:r>
            <a:r>
              <a:rPr lang="de-DE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de-DE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cs1010_print_long(var2)</a:t>
            </a: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var1,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var2)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temp = var1; var1 = var2; var2 = 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[TextBox 1]"/>
          <p:cNvSpPr txBox="1"/>
          <p:nvPr/>
        </p:nvSpPr>
        <p:spPr>
          <a:xfrm>
            <a:off x="5951749" y="3931573"/>
            <a:ext cx="227746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72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72 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71" y="3845496"/>
            <a:ext cx="283713" cy="102101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BBDBB8-381D-A223-6842-507D8A53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76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ontent Placeholder 5">
            <a:extLst>
              <a:ext uri="{FF2B5EF4-FFF2-40B4-BE49-F238E27FC236}">
                <a16:creationId xmlns:a16="http://schemas.microsoft.com/office/drawing/2014/main" id="{1FD5258C-66F0-4FD7-A804-5E327C9B0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Affects the variables in other functions </a:t>
            </a:r>
            <a:r>
              <a:rPr lang="en-US" dirty="0"/>
              <a:t>due to the Call-by-Reference mechanism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reference / address</a:t>
            </a:r>
            <a:r>
              <a:rPr lang="en-US" dirty="0"/>
              <a:t> of a variable is passed into function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Functions with Side Effects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C78282-B766-4D03-AE56-E129BD69E7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77"/>
          <a:stretch/>
        </p:blipFill>
        <p:spPr>
          <a:xfrm>
            <a:off x="2258104" y="2602523"/>
            <a:ext cx="4627792" cy="4076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93E0BD-A74C-4D5C-BD93-8AB2A3D3B311}"/>
              </a:ext>
            </a:extLst>
          </p:cNvPr>
          <p:cNvSpPr txBox="1"/>
          <p:nvPr/>
        </p:nvSpPr>
        <p:spPr>
          <a:xfrm>
            <a:off x="6351160" y="5389687"/>
            <a:ext cx="2335640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foo is affected by </a:t>
            </a:r>
            <a:r>
              <a:rPr lang="en-US" dirty="0" err="1"/>
              <a:t>doubleArray</a:t>
            </a:r>
            <a:r>
              <a:rPr lang="en-US" dirty="0"/>
              <a:t> since the </a:t>
            </a:r>
            <a:r>
              <a:rPr lang="en-US" dirty="0">
                <a:solidFill>
                  <a:srgbClr val="0000FF"/>
                </a:solidFill>
              </a:rPr>
              <a:t>address</a:t>
            </a:r>
            <a:r>
              <a:rPr lang="en-US" dirty="0"/>
              <a:t> of the array is passed in.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D41E03-693E-A9BC-B3DA-CCCBB04A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305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Swap()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122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7397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long 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var1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 var2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swap(&amp;var1, &amp;var2);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cs1010_print_long(var1);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cs1010_print_string(</a:t>
            </a:r>
            <a:r>
              <a:rPr lang="de-DE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cs1010_print_long(var2)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*ptr1,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*ptr2)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temp = *ptr1; *ptr1 = *ptr2; *ptr2 = 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17980" y="1058143"/>
            <a:ext cx="4087394" cy="502153"/>
            <a:chOff x="4617980" y="1058143"/>
            <a:chExt cx="4087394" cy="502153"/>
          </a:xfrm>
        </p:grpSpPr>
        <p:sp>
          <p:nvSpPr>
            <p:cNvPr id="65" name="[TextBox 3]"/>
            <p:cNvSpPr txBox="1"/>
            <p:nvPr/>
          </p:nvSpPr>
          <p:spPr>
            <a:xfrm>
              <a:off x="4617980" y="1085229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 main():</a:t>
              </a:r>
            </a:p>
          </p:txBody>
        </p:sp>
        <p:grpSp>
          <p:nvGrpSpPr>
            <p:cNvPr id="67" name="[Group 23]"/>
            <p:cNvGrpSpPr/>
            <p:nvPr/>
          </p:nvGrpSpPr>
          <p:grpSpPr>
            <a:xfrm>
              <a:off x="5960115" y="1058143"/>
              <a:ext cx="2745259" cy="502153"/>
              <a:chOff x="4604982" y="2158620"/>
              <a:chExt cx="2745259" cy="502153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4604982" y="2158620"/>
                <a:ext cx="1315872" cy="502153"/>
                <a:chOff x="4604982" y="2158620"/>
                <a:chExt cx="1315872" cy="502153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5172501" y="2268049"/>
                  <a:ext cx="748353" cy="392724"/>
                  <a:chOff x="5172501" y="2268049"/>
                  <a:chExt cx="748353" cy="392724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266898" y="2268049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/>
                      <a:t>72</a:t>
                    </a: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5172501" y="2268049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4604982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var1</a:t>
                  </a: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993427" y="2158620"/>
                <a:ext cx="1356814" cy="502153"/>
                <a:chOff x="5993427" y="2158620"/>
                <a:chExt cx="1356814" cy="502153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6601888" y="2268049"/>
                  <a:ext cx="748353" cy="392724"/>
                  <a:chOff x="6601888" y="2235783"/>
                  <a:chExt cx="748353" cy="392724"/>
                </a:xfrm>
              </p:grpSpPr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6684980" y="2235783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/>
                      <a:t>9</a:t>
                    </a: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6601888" y="2235783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2" name="TextBox 81"/>
                <p:cNvSpPr txBox="1"/>
                <p:nvPr/>
              </p:nvSpPr>
              <p:spPr>
                <a:xfrm>
                  <a:off x="5993427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var2</a:t>
                  </a:r>
                </a:p>
              </p:txBody>
            </p:sp>
          </p:grpSp>
        </p:grpSp>
      </p:grpSp>
      <p:grpSp>
        <p:nvGrpSpPr>
          <p:cNvPr id="24" name="Group 23"/>
          <p:cNvGrpSpPr/>
          <p:nvPr/>
        </p:nvGrpSpPr>
        <p:grpSpPr>
          <a:xfrm>
            <a:off x="4617980" y="1974648"/>
            <a:ext cx="4087394" cy="428693"/>
            <a:chOff x="4617980" y="1974648"/>
            <a:chExt cx="4087394" cy="428693"/>
          </a:xfrm>
        </p:grpSpPr>
        <p:sp>
          <p:nvSpPr>
            <p:cNvPr id="70" name="[TextBox 22]"/>
            <p:cNvSpPr txBox="1"/>
            <p:nvPr/>
          </p:nvSpPr>
          <p:spPr>
            <a:xfrm>
              <a:off x="4617980" y="1974648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In swap():</a:t>
              </a:r>
            </a:p>
          </p:txBody>
        </p:sp>
        <p:grpSp>
          <p:nvGrpSpPr>
            <p:cNvPr id="71" name="[Group 26]"/>
            <p:cNvGrpSpPr/>
            <p:nvPr/>
          </p:nvGrpSpPr>
          <p:grpSpPr>
            <a:xfrm>
              <a:off x="5866817" y="2064786"/>
              <a:ext cx="2838557" cy="338555"/>
              <a:chOff x="4550393" y="2446310"/>
              <a:chExt cx="2838557" cy="33855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550393" y="2446310"/>
                <a:ext cx="1409170" cy="338555"/>
                <a:chOff x="4550393" y="2446310"/>
                <a:chExt cx="1409170" cy="338555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5172501" y="2450195"/>
                  <a:ext cx="787062" cy="33467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550393" y="2446310"/>
                  <a:ext cx="7654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ptr1</a:t>
                  </a: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6058389" y="2446310"/>
                <a:ext cx="1330561" cy="338555"/>
                <a:chOff x="6058389" y="2446310"/>
                <a:chExt cx="1330561" cy="338555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6640598" y="2450194"/>
                  <a:ext cx="748352" cy="33467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6058389" y="2446310"/>
                  <a:ext cx="6653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ptr2</a:t>
                  </a:r>
                </a:p>
              </p:txBody>
            </p:sp>
          </p:grpSp>
        </p:grpSp>
      </p:grpSp>
      <p:grpSp>
        <p:nvGrpSpPr>
          <p:cNvPr id="89" name="[Group 10]"/>
          <p:cNvGrpSpPr/>
          <p:nvPr/>
        </p:nvGrpSpPr>
        <p:grpSpPr>
          <a:xfrm>
            <a:off x="6901810" y="1560296"/>
            <a:ext cx="1429388" cy="629099"/>
            <a:chOff x="5614936" y="3895366"/>
            <a:chExt cx="1429388" cy="629099"/>
          </a:xfrm>
        </p:grpSpPr>
        <p:cxnSp>
          <p:nvCxnSpPr>
            <p:cNvPr id="90" name="Straight Arrow Connector 89"/>
            <p:cNvCxnSpPr/>
            <p:nvPr/>
          </p:nvCxnSpPr>
          <p:spPr>
            <a:xfrm flipV="1">
              <a:off x="5614936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7044324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[Group 37]"/>
          <p:cNvGrpSpPr/>
          <p:nvPr/>
        </p:nvGrpSpPr>
        <p:grpSpPr>
          <a:xfrm>
            <a:off x="6658723" y="1213772"/>
            <a:ext cx="1757693" cy="321180"/>
            <a:chOff x="5315803" y="4178747"/>
            <a:chExt cx="1757693" cy="321180"/>
          </a:xfrm>
        </p:grpSpPr>
        <p:cxnSp>
          <p:nvCxnSpPr>
            <p:cNvPr id="93" name="Straight Connector 92"/>
            <p:cNvCxnSpPr/>
            <p:nvPr/>
          </p:nvCxnSpPr>
          <p:spPr>
            <a:xfrm flipH="1">
              <a:off x="5315803" y="4178747"/>
              <a:ext cx="448646" cy="321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6764741" y="4178747"/>
              <a:ext cx="308755" cy="2938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[Group 38]"/>
          <p:cNvGrpSpPr/>
          <p:nvPr/>
        </p:nvGrpSpPr>
        <p:grpSpPr>
          <a:xfrm>
            <a:off x="6774671" y="888866"/>
            <a:ext cx="1865916" cy="338554"/>
            <a:chOff x="5205900" y="4554981"/>
            <a:chExt cx="1865916" cy="338554"/>
          </a:xfrm>
        </p:grpSpPr>
        <p:sp>
          <p:nvSpPr>
            <p:cNvPr id="96" name="TextBox 95"/>
            <p:cNvSpPr txBox="1"/>
            <p:nvPr/>
          </p:nvSpPr>
          <p:spPr>
            <a:xfrm>
              <a:off x="5205900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12258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72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933179" y="3294959"/>
            <a:ext cx="3022372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87375" y="5114393"/>
            <a:ext cx="5083960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51">
            <a:extLst>
              <a:ext uri="{FF2B5EF4-FFF2-40B4-BE49-F238E27FC236}">
                <a16:creationId xmlns:a16="http://schemas.microsoft.com/office/drawing/2014/main" id="{0FDEE62F-94AD-4BBE-ADA4-10F2381904CD}"/>
              </a:ext>
            </a:extLst>
          </p:cNvPr>
          <p:cNvSpPr/>
          <p:nvPr/>
        </p:nvSpPr>
        <p:spPr>
          <a:xfrm>
            <a:off x="933179" y="5731858"/>
            <a:ext cx="6441634" cy="26808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[TextBox 1]">
            <a:extLst>
              <a:ext uri="{FF2B5EF4-FFF2-40B4-BE49-F238E27FC236}">
                <a16:creationId xmlns:a16="http://schemas.microsoft.com/office/drawing/2014/main" id="{3213F56B-EE2C-434D-9F5D-3A0DB2FB2CC1}"/>
              </a:ext>
            </a:extLst>
          </p:cNvPr>
          <p:cNvSpPr txBox="1"/>
          <p:nvPr/>
        </p:nvSpPr>
        <p:spPr>
          <a:xfrm>
            <a:off x="6249521" y="3850099"/>
            <a:ext cx="227746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72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9 72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E70B5-E899-9C33-E0BF-8C53A6E7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63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2" grpId="0" animBg="1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</a:t>
            </a:r>
            <a:r>
              <a:rPr lang="en-GB" sz="3600" dirty="0" err="1">
                <a:solidFill>
                  <a:srgbClr val="0000FF"/>
                </a:solidFill>
              </a:rPr>
              <a:t>Collatz</a:t>
            </a:r>
            <a:r>
              <a:rPr lang="en-GB" sz="3600" dirty="0">
                <a:solidFill>
                  <a:srgbClr val="0000FF"/>
                </a:solidFill>
              </a:rPr>
              <a:t> from Assignment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1740685"/>
          </a:xfrm>
        </p:spPr>
        <p:txBody>
          <a:bodyPr>
            <a:normAutofit/>
          </a:bodyPr>
          <a:lstStyle/>
          <a:p>
            <a:pPr marL="347663" indent="-347663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… Print </a:t>
            </a:r>
            <a:r>
              <a:rPr lang="en-US" dirty="0">
                <a:solidFill>
                  <a:srgbClr val="0000FF"/>
                </a:solidFill>
              </a:rPr>
              <a:t>the number with the largest total stopping time </a:t>
            </a:r>
            <a:r>
              <a:rPr lang="en-US" dirty="0"/>
              <a:t>and its corresponding </a:t>
            </a:r>
            <a:r>
              <a:rPr lang="en-US" dirty="0">
                <a:solidFill>
                  <a:srgbClr val="0000FF"/>
                </a:solidFill>
              </a:rPr>
              <a:t>total stopping time </a:t>
            </a:r>
            <a:r>
              <a:rPr lang="en-US" dirty="0"/>
              <a:t>…</a:t>
            </a:r>
          </a:p>
        </p:txBody>
      </p:sp>
      <p:sp>
        <p:nvSpPr>
          <p:cNvPr id="33" name="[TextBox 10]"/>
          <p:cNvSpPr txBox="1"/>
          <p:nvPr/>
        </p:nvSpPr>
        <p:spPr>
          <a:xfrm>
            <a:off x="1070260" y="2468127"/>
            <a:ext cx="7032625" cy="39472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de-DE" sz="20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n;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find_max_steps(n, &amp;max_n, &amp;max_num_steps);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436613" y="4790570"/>
            <a:ext cx="6441634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82A10-5B53-8A23-16C5-4FA7EADE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768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</a:t>
            </a:r>
            <a:r>
              <a:rPr lang="en-GB" sz="3600" dirty="0" err="1">
                <a:solidFill>
                  <a:srgbClr val="0000FF"/>
                </a:solidFill>
              </a:rPr>
              <a:t>Collatz</a:t>
            </a:r>
            <a:r>
              <a:rPr lang="en-GB" sz="3600" dirty="0">
                <a:solidFill>
                  <a:srgbClr val="0000FF"/>
                </a:solidFill>
              </a:rPr>
              <a:t> from Assignment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122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97566" y="4140485"/>
            <a:ext cx="5909409" cy="95549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3628F122-B060-4EB5-8893-BBB5DF78202E}"/>
              </a:ext>
            </a:extLst>
          </p:cNvPr>
          <p:cNvSpPr/>
          <p:nvPr/>
        </p:nvSpPr>
        <p:spPr>
          <a:xfrm>
            <a:off x="587375" y="1678675"/>
            <a:ext cx="8006744" cy="663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88C7ABCA-EA89-487D-830C-0152C6FFD803}"/>
              </a:ext>
            </a:extLst>
          </p:cNvPr>
          <p:cNvSpPr/>
          <p:nvPr/>
        </p:nvSpPr>
        <p:spPr>
          <a:xfrm>
            <a:off x="736259" y="2344782"/>
            <a:ext cx="3209018" cy="663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E59DF-E85B-F301-6D07-FD34DE66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73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14145</TotalTime>
  <Words>768</Words>
  <Application>Microsoft Office PowerPoint</Application>
  <PresentationFormat>On-screen Show (4:3)</PresentationFormat>
  <Paragraphs>175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17: Call by Reference</vt:lpstr>
      <vt:lpstr>Pure Functions</vt:lpstr>
      <vt:lpstr>Pure Functions</vt:lpstr>
      <vt:lpstr>Example: Swap()</vt:lpstr>
      <vt:lpstr>Functions with Side Effects</vt:lpstr>
      <vt:lpstr>Example: Swap()</vt:lpstr>
      <vt:lpstr>Example: Collatz from Assignment 2</vt:lpstr>
      <vt:lpstr>Example: Collatz from Assignment 2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1541</cp:revision>
  <cp:lastPrinted>2014-06-20T04:24:53Z</cp:lastPrinted>
  <dcterms:created xsi:type="dcterms:W3CDTF">1998-09-05T15:03:32Z</dcterms:created>
  <dcterms:modified xsi:type="dcterms:W3CDTF">2024-01-31T05:39:31Z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